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73" r:id="rId9"/>
    <p:sldId id="262" r:id="rId10"/>
    <p:sldId id="263" r:id="rId11"/>
    <p:sldId id="264" r:id="rId12"/>
    <p:sldId id="274" r:id="rId13"/>
    <p:sldId id="265" r:id="rId14"/>
    <p:sldId id="266" r:id="rId15"/>
    <p:sldId id="267" r:id="rId16"/>
    <p:sldId id="272" r:id="rId17"/>
    <p:sldId id="268" r:id="rId18"/>
    <p:sldId id="269" r:id="rId19"/>
    <p:sldId id="270" r:id="rId20"/>
    <p:sldId id="275" r:id="rId2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E5A7-674C-4D27-A46D-B44B47704D4C}" type="datetimeFigureOut">
              <a:rPr lang="fi-FI" smtClean="0"/>
              <a:t>16.3.2015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B7F3-2CB6-4AD7-9B47-FA7E0BE5B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739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E5A7-674C-4D27-A46D-B44B47704D4C}" type="datetimeFigureOut">
              <a:rPr lang="fi-FI" smtClean="0"/>
              <a:t>16.3.2015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B7F3-2CB6-4AD7-9B47-FA7E0BE5B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3273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E5A7-674C-4D27-A46D-B44B47704D4C}" type="datetimeFigureOut">
              <a:rPr lang="fi-FI" smtClean="0"/>
              <a:t>16.3.2015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B7F3-2CB6-4AD7-9B47-FA7E0BE5B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0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E5A7-674C-4D27-A46D-B44B47704D4C}" type="datetimeFigureOut">
              <a:rPr lang="fi-FI" smtClean="0"/>
              <a:t>16.3.2015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B7F3-2CB6-4AD7-9B47-FA7E0BE5B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221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E5A7-674C-4D27-A46D-B44B47704D4C}" type="datetimeFigureOut">
              <a:rPr lang="fi-FI" smtClean="0"/>
              <a:t>16.3.2015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B7F3-2CB6-4AD7-9B47-FA7E0BE5B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511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E5A7-674C-4D27-A46D-B44B47704D4C}" type="datetimeFigureOut">
              <a:rPr lang="fi-FI" smtClean="0"/>
              <a:t>16.3.2015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B7F3-2CB6-4AD7-9B47-FA7E0BE5B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26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E5A7-674C-4D27-A46D-B44B47704D4C}" type="datetimeFigureOut">
              <a:rPr lang="fi-FI" smtClean="0"/>
              <a:t>16.3.2015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B7F3-2CB6-4AD7-9B47-FA7E0BE5B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409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E5A7-674C-4D27-A46D-B44B47704D4C}" type="datetimeFigureOut">
              <a:rPr lang="fi-FI" smtClean="0"/>
              <a:t>16.3.2015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B7F3-2CB6-4AD7-9B47-FA7E0BE5B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174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E5A7-674C-4D27-A46D-B44B47704D4C}" type="datetimeFigureOut">
              <a:rPr lang="fi-FI" smtClean="0"/>
              <a:t>16.3.2015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B7F3-2CB6-4AD7-9B47-FA7E0BE5B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5195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E5A7-674C-4D27-A46D-B44B47704D4C}" type="datetimeFigureOut">
              <a:rPr lang="fi-FI" smtClean="0"/>
              <a:t>16.3.2015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B7F3-2CB6-4AD7-9B47-FA7E0BE5B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1534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E5A7-674C-4D27-A46D-B44B47704D4C}" type="datetimeFigureOut">
              <a:rPr lang="fi-FI" smtClean="0"/>
              <a:t>16.3.2015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CB7F3-2CB6-4AD7-9B47-FA7E0BE5B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6567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3E5A7-674C-4D27-A46D-B44B47704D4C}" type="datetimeFigureOut">
              <a:rPr lang="fi-FI" smtClean="0"/>
              <a:t>16.3.2015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CB7F3-2CB6-4AD7-9B47-FA7E0BE5B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355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3"/>
          <p:cNvSpPr/>
          <p:nvPr/>
        </p:nvSpPr>
        <p:spPr>
          <a:xfrm>
            <a:off x="3429000" y="1689100"/>
            <a:ext cx="5867400" cy="3175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TUNNISTA OSAT</a:t>
            </a:r>
            <a:endParaRPr lang="fi-FI" sz="4400" dirty="0"/>
          </a:p>
        </p:txBody>
      </p:sp>
      <p:sp>
        <p:nvSpPr>
          <p:cNvPr id="6" name="Tekstiruutu 5"/>
          <p:cNvSpPr txBox="1"/>
          <p:nvPr/>
        </p:nvSpPr>
        <p:spPr>
          <a:xfrm>
            <a:off x="2603500" y="2814935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5</a:t>
            </a:r>
            <a:endParaRPr lang="fi-FI" sz="5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5949950" y="4864100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6362700" y="2353270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9</a:t>
            </a:r>
            <a:endParaRPr lang="fi-FI" sz="5400" dirty="0"/>
          </a:p>
        </p:txBody>
      </p:sp>
      <p:sp>
        <p:nvSpPr>
          <p:cNvPr id="9" name="Suorakulmio 8"/>
          <p:cNvSpPr/>
          <p:nvPr/>
        </p:nvSpPr>
        <p:spPr>
          <a:xfrm>
            <a:off x="3429000" y="4602843"/>
            <a:ext cx="261257" cy="2612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77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Ryhmä 5"/>
          <p:cNvGrpSpPr/>
          <p:nvPr/>
        </p:nvGrpSpPr>
        <p:grpSpPr>
          <a:xfrm rot="13859580">
            <a:off x="2715229" y="2195601"/>
            <a:ext cx="4115328" cy="5125862"/>
            <a:chOff x="3641271" y="1763486"/>
            <a:chExt cx="2721429" cy="3661696"/>
          </a:xfrm>
        </p:grpSpPr>
        <p:sp>
          <p:nvSpPr>
            <p:cNvPr id="4" name="Suorakulmainen kolmio 3"/>
            <p:cNvSpPr/>
            <p:nvPr/>
          </p:nvSpPr>
          <p:spPr>
            <a:xfrm flipH="1">
              <a:off x="3641271" y="1763486"/>
              <a:ext cx="2721429" cy="36616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/>
            <p:cNvSpPr/>
            <p:nvPr/>
          </p:nvSpPr>
          <p:spPr>
            <a:xfrm>
              <a:off x="6101443" y="5158172"/>
              <a:ext cx="261257" cy="26125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PYTHAGORAS, SIN, COS vai TAN?</a:t>
            </a:r>
            <a:endParaRPr lang="fi-FI" sz="4400" dirty="0"/>
          </a:p>
        </p:txBody>
      </p:sp>
      <p:sp>
        <p:nvSpPr>
          <p:cNvPr id="8" name="Tekstiruutu 7"/>
          <p:cNvSpPr txBox="1"/>
          <p:nvPr/>
        </p:nvSpPr>
        <p:spPr>
          <a:xfrm>
            <a:off x="6810829" y="2088696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8</a:t>
            </a:r>
            <a:endParaRPr lang="fi-FI" sz="5400" dirty="0"/>
          </a:p>
        </p:txBody>
      </p:sp>
      <p:sp>
        <p:nvSpPr>
          <p:cNvPr id="3" name="Kaari 2"/>
          <p:cNvSpPr/>
          <p:nvPr/>
        </p:nvSpPr>
        <p:spPr>
          <a:xfrm>
            <a:off x="1695820" y="4152900"/>
            <a:ext cx="1028700" cy="1272282"/>
          </a:xfrm>
          <a:prstGeom prst="arc">
            <a:avLst>
              <a:gd name="adj1" fmla="val 16471134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kstiruutu 10"/>
          <p:cNvSpPr txBox="1"/>
          <p:nvPr/>
        </p:nvSpPr>
        <p:spPr>
          <a:xfrm>
            <a:off x="2934147" y="3798957"/>
            <a:ext cx="919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α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4619818" y="4789041"/>
            <a:ext cx="1091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11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416082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Ryhmä 5"/>
          <p:cNvGrpSpPr/>
          <p:nvPr/>
        </p:nvGrpSpPr>
        <p:grpSpPr>
          <a:xfrm rot="13859580">
            <a:off x="2715229" y="2195601"/>
            <a:ext cx="4115328" cy="5125862"/>
            <a:chOff x="3641271" y="1763486"/>
            <a:chExt cx="2721429" cy="3661696"/>
          </a:xfrm>
        </p:grpSpPr>
        <p:sp>
          <p:nvSpPr>
            <p:cNvPr id="4" name="Suorakulmainen kolmio 3"/>
            <p:cNvSpPr/>
            <p:nvPr/>
          </p:nvSpPr>
          <p:spPr>
            <a:xfrm flipH="1">
              <a:off x="3641271" y="1763486"/>
              <a:ext cx="2721429" cy="36616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/>
            <p:cNvSpPr/>
            <p:nvPr/>
          </p:nvSpPr>
          <p:spPr>
            <a:xfrm>
              <a:off x="6101443" y="5158172"/>
              <a:ext cx="261257" cy="26125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MUODOSTA YHTÄLÖ</a:t>
            </a:r>
            <a:endParaRPr lang="fi-FI" sz="4400" dirty="0"/>
          </a:p>
        </p:txBody>
      </p:sp>
      <p:sp>
        <p:nvSpPr>
          <p:cNvPr id="8" name="Tekstiruutu 7"/>
          <p:cNvSpPr txBox="1"/>
          <p:nvPr/>
        </p:nvSpPr>
        <p:spPr>
          <a:xfrm>
            <a:off x="6810829" y="2088696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8</a:t>
            </a:r>
            <a:endParaRPr lang="fi-FI" sz="5400" dirty="0"/>
          </a:p>
        </p:txBody>
      </p:sp>
      <p:sp>
        <p:nvSpPr>
          <p:cNvPr id="3" name="Kaari 2"/>
          <p:cNvSpPr/>
          <p:nvPr/>
        </p:nvSpPr>
        <p:spPr>
          <a:xfrm>
            <a:off x="1695820" y="4152900"/>
            <a:ext cx="1028700" cy="1272282"/>
          </a:xfrm>
          <a:prstGeom prst="arc">
            <a:avLst>
              <a:gd name="adj1" fmla="val 16471134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kstiruutu 10"/>
          <p:cNvSpPr txBox="1"/>
          <p:nvPr/>
        </p:nvSpPr>
        <p:spPr>
          <a:xfrm>
            <a:off x="2934147" y="3798957"/>
            <a:ext cx="919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α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4619818" y="4789041"/>
            <a:ext cx="1091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11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307555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Ryhmä 5"/>
          <p:cNvGrpSpPr/>
          <p:nvPr/>
        </p:nvGrpSpPr>
        <p:grpSpPr>
          <a:xfrm rot="13859580">
            <a:off x="2715229" y="2195601"/>
            <a:ext cx="4115328" cy="5125862"/>
            <a:chOff x="3641271" y="1763486"/>
            <a:chExt cx="2721429" cy="3661696"/>
          </a:xfrm>
        </p:grpSpPr>
        <p:sp>
          <p:nvSpPr>
            <p:cNvPr id="4" name="Suorakulmainen kolmio 3"/>
            <p:cNvSpPr/>
            <p:nvPr/>
          </p:nvSpPr>
          <p:spPr>
            <a:xfrm flipH="1">
              <a:off x="3641271" y="1763486"/>
              <a:ext cx="2721429" cy="36616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/>
            <p:cNvSpPr/>
            <p:nvPr/>
          </p:nvSpPr>
          <p:spPr>
            <a:xfrm>
              <a:off x="6101443" y="5158172"/>
              <a:ext cx="261257" cy="26125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7" name="Tekstiruutu 6"/>
          <p:cNvSpPr txBox="1"/>
          <p:nvPr/>
        </p:nvSpPr>
        <p:spPr>
          <a:xfrm>
            <a:off x="4619818" y="4789041"/>
            <a:ext cx="1091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11</a:t>
            </a:r>
            <a:endParaRPr lang="fi-FI" sz="5400" dirty="0"/>
          </a:p>
        </p:txBody>
      </p:sp>
      <p:sp>
        <p:nvSpPr>
          <p:cNvPr id="8" name="Tekstiruutu 7"/>
          <p:cNvSpPr txBox="1"/>
          <p:nvPr/>
        </p:nvSpPr>
        <p:spPr>
          <a:xfrm>
            <a:off x="6810829" y="2088696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8</a:t>
            </a:r>
            <a:endParaRPr lang="fi-FI" sz="5400" dirty="0"/>
          </a:p>
        </p:txBody>
      </p:sp>
      <p:sp>
        <p:nvSpPr>
          <p:cNvPr id="3" name="Kaari 2"/>
          <p:cNvSpPr/>
          <p:nvPr/>
        </p:nvSpPr>
        <p:spPr>
          <a:xfrm>
            <a:off x="1695820" y="4152900"/>
            <a:ext cx="1028700" cy="1272282"/>
          </a:xfrm>
          <a:prstGeom prst="arc">
            <a:avLst>
              <a:gd name="adj1" fmla="val 16471134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2934147" y="3798957"/>
            <a:ext cx="919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α</a:t>
            </a:r>
            <a:endParaRPr lang="fi-FI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kstiruutu 10"/>
              <p:cNvSpPr txBox="1"/>
              <p:nvPr/>
            </p:nvSpPr>
            <p:spPr>
              <a:xfrm>
                <a:off x="393406" y="410496"/>
                <a:ext cx="3574120" cy="17286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i-FI" sz="6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i-FI" sz="60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m:rPr>
                              <m:sty m:val="p"/>
                            </m:rPr>
                            <a:rPr lang="el-GR" sz="6000" i="1" smtClean="0">
                              <a:latin typeface="Cambria Math" panose="02040503050406030204" pitchFamily="18" charset="0"/>
                            </a:rPr>
                            <m:t>α</m:t>
                          </m:r>
                          <m:r>
                            <a:rPr lang="fi-FI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fi-FI" sz="6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i-FI" sz="6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r>
                                <a:rPr lang="fi-FI" sz="6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fi-FI" sz="6000" dirty="0"/>
              </a:p>
            </p:txBody>
          </p:sp>
        </mc:Choice>
        <mc:Fallback>
          <p:sp>
            <p:nvSpPr>
              <p:cNvPr id="11" name="Tekstiruutu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406" y="410496"/>
                <a:ext cx="3574120" cy="172861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565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Ryhmä 5"/>
          <p:cNvGrpSpPr/>
          <p:nvPr/>
        </p:nvGrpSpPr>
        <p:grpSpPr>
          <a:xfrm rot="13859580" flipH="1" flipV="1">
            <a:off x="5103271" y="-412145"/>
            <a:ext cx="3745673" cy="5001681"/>
            <a:chOff x="3641271" y="1763486"/>
            <a:chExt cx="2721429" cy="3661696"/>
          </a:xfrm>
        </p:grpSpPr>
        <p:sp>
          <p:nvSpPr>
            <p:cNvPr id="4" name="Suorakulmainen kolmio 3"/>
            <p:cNvSpPr/>
            <p:nvPr/>
          </p:nvSpPr>
          <p:spPr>
            <a:xfrm flipH="1">
              <a:off x="3641271" y="1763486"/>
              <a:ext cx="2721429" cy="36616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/>
            <p:cNvSpPr/>
            <p:nvPr/>
          </p:nvSpPr>
          <p:spPr>
            <a:xfrm>
              <a:off x="6101443" y="5158172"/>
              <a:ext cx="261257" cy="26125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TUNNISTA OSAT</a:t>
            </a:r>
            <a:endParaRPr lang="fi-FI" sz="4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6494988" y="1140504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8231414" y="3583513"/>
            <a:ext cx="12064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13</a:t>
            </a:r>
            <a:endParaRPr lang="fi-FI" sz="5400" dirty="0"/>
          </a:p>
        </p:txBody>
      </p:sp>
      <p:sp>
        <p:nvSpPr>
          <p:cNvPr id="9" name="Tekstiruutu 8"/>
          <p:cNvSpPr txBox="1"/>
          <p:nvPr/>
        </p:nvSpPr>
        <p:spPr>
          <a:xfrm>
            <a:off x="3853989" y="3445014"/>
            <a:ext cx="919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11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186055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Ryhmä 5"/>
          <p:cNvGrpSpPr/>
          <p:nvPr/>
        </p:nvGrpSpPr>
        <p:grpSpPr>
          <a:xfrm rot="13859580" flipH="1" flipV="1">
            <a:off x="5103271" y="-412145"/>
            <a:ext cx="3745673" cy="5001681"/>
            <a:chOff x="3641271" y="1763486"/>
            <a:chExt cx="2721429" cy="3661696"/>
          </a:xfrm>
        </p:grpSpPr>
        <p:sp>
          <p:nvSpPr>
            <p:cNvPr id="4" name="Suorakulmainen kolmio 3"/>
            <p:cNvSpPr/>
            <p:nvPr/>
          </p:nvSpPr>
          <p:spPr>
            <a:xfrm flipH="1">
              <a:off x="3641271" y="1763486"/>
              <a:ext cx="2721429" cy="36616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/>
            <p:cNvSpPr/>
            <p:nvPr/>
          </p:nvSpPr>
          <p:spPr>
            <a:xfrm>
              <a:off x="6101443" y="5158172"/>
              <a:ext cx="261257" cy="26125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PYTHAGORAS, SIN, COS vai TAN?</a:t>
            </a:r>
            <a:endParaRPr lang="fi-FI" sz="4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6494988" y="1140504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8231414" y="3583513"/>
            <a:ext cx="12064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13</a:t>
            </a:r>
            <a:endParaRPr lang="fi-FI" sz="5400" dirty="0"/>
          </a:p>
        </p:txBody>
      </p:sp>
      <p:sp>
        <p:nvSpPr>
          <p:cNvPr id="9" name="Tekstiruutu 8"/>
          <p:cNvSpPr txBox="1"/>
          <p:nvPr/>
        </p:nvSpPr>
        <p:spPr>
          <a:xfrm>
            <a:off x="3853989" y="3445014"/>
            <a:ext cx="919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11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168372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Ryhmä 5"/>
          <p:cNvGrpSpPr/>
          <p:nvPr/>
        </p:nvGrpSpPr>
        <p:grpSpPr>
          <a:xfrm rot="13859580" flipH="1" flipV="1">
            <a:off x="5103271" y="-412145"/>
            <a:ext cx="3745673" cy="5001681"/>
            <a:chOff x="3641271" y="1763486"/>
            <a:chExt cx="2721429" cy="3661696"/>
          </a:xfrm>
        </p:grpSpPr>
        <p:sp>
          <p:nvSpPr>
            <p:cNvPr id="4" name="Suorakulmainen kolmio 3"/>
            <p:cNvSpPr/>
            <p:nvPr/>
          </p:nvSpPr>
          <p:spPr>
            <a:xfrm flipH="1">
              <a:off x="3641271" y="1763486"/>
              <a:ext cx="2721429" cy="36616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/>
            <p:cNvSpPr/>
            <p:nvPr/>
          </p:nvSpPr>
          <p:spPr>
            <a:xfrm>
              <a:off x="6101443" y="5158172"/>
              <a:ext cx="261257" cy="26125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MUODOSTA YHTÄLÖ</a:t>
            </a:r>
            <a:endParaRPr lang="fi-FI" sz="4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6494988" y="1140504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8231414" y="3583513"/>
            <a:ext cx="12064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13</a:t>
            </a:r>
            <a:endParaRPr lang="fi-FI" sz="5400" dirty="0"/>
          </a:p>
        </p:txBody>
      </p:sp>
      <p:sp>
        <p:nvSpPr>
          <p:cNvPr id="9" name="Tekstiruutu 8"/>
          <p:cNvSpPr txBox="1"/>
          <p:nvPr/>
        </p:nvSpPr>
        <p:spPr>
          <a:xfrm>
            <a:off x="3853989" y="3445014"/>
            <a:ext cx="919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11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229096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Ryhmä 5"/>
          <p:cNvGrpSpPr/>
          <p:nvPr/>
        </p:nvGrpSpPr>
        <p:grpSpPr>
          <a:xfrm rot="13859580" flipH="1" flipV="1">
            <a:off x="5103271" y="-412145"/>
            <a:ext cx="3745673" cy="5001681"/>
            <a:chOff x="3641271" y="1763486"/>
            <a:chExt cx="2721429" cy="3661696"/>
          </a:xfrm>
        </p:grpSpPr>
        <p:sp>
          <p:nvSpPr>
            <p:cNvPr id="4" name="Suorakulmainen kolmio 3"/>
            <p:cNvSpPr/>
            <p:nvPr/>
          </p:nvSpPr>
          <p:spPr>
            <a:xfrm flipH="1">
              <a:off x="3641271" y="1763486"/>
              <a:ext cx="2721429" cy="36616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/>
            <p:cNvSpPr/>
            <p:nvPr/>
          </p:nvSpPr>
          <p:spPr>
            <a:xfrm>
              <a:off x="6101443" y="5158172"/>
              <a:ext cx="261257" cy="26125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7" name="Tekstiruutu 6"/>
          <p:cNvSpPr txBox="1"/>
          <p:nvPr/>
        </p:nvSpPr>
        <p:spPr>
          <a:xfrm>
            <a:off x="6494988" y="1140504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8231414" y="3583513"/>
            <a:ext cx="12064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13</a:t>
            </a:r>
            <a:endParaRPr lang="fi-FI" sz="5400" dirty="0"/>
          </a:p>
        </p:txBody>
      </p:sp>
      <p:sp>
        <p:nvSpPr>
          <p:cNvPr id="9" name="Tekstiruutu 8"/>
          <p:cNvSpPr txBox="1"/>
          <p:nvPr/>
        </p:nvSpPr>
        <p:spPr>
          <a:xfrm>
            <a:off x="3853989" y="3445014"/>
            <a:ext cx="919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11</a:t>
            </a:r>
            <a:endParaRPr lang="fi-FI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kstiruutu 10"/>
              <p:cNvSpPr txBox="1"/>
              <p:nvPr/>
            </p:nvSpPr>
            <p:spPr>
              <a:xfrm>
                <a:off x="326573" y="403848"/>
                <a:ext cx="6515098" cy="10156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i-FI" sz="6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66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e>
                        <m:sup>
                          <m:r>
                            <a:rPr lang="fi-FI" sz="6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i-FI" sz="66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i-FI" sz="6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66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e>
                        <m:sup>
                          <m:r>
                            <a:rPr lang="fi-FI" sz="6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i-FI" sz="6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i-FI" sz="6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6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i-FI" sz="6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i-FI" sz="6600" dirty="0"/>
              </a:p>
            </p:txBody>
          </p:sp>
        </mc:Choice>
        <mc:Fallback>
          <p:sp>
            <p:nvSpPr>
              <p:cNvPr id="11" name="Tekstiruutu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573" y="403848"/>
                <a:ext cx="6515098" cy="101566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056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Ryhmä 5"/>
          <p:cNvGrpSpPr/>
          <p:nvPr/>
        </p:nvGrpSpPr>
        <p:grpSpPr>
          <a:xfrm rot="16200000">
            <a:off x="3866886" y="1523558"/>
            <a:ext cx="4115328" cy="5125862"/>
            <a:chOff x="3641271" y="1763486"/>
            <a:chExt cx="2721429" cy="3661696"/>
          </a:xfrm>
        </p:grpSpPr>
        <p:sp>
          <p:nvSpPr>
            <p:cNvPr id="4" name="Suorakulmainen kolmio 3"/>
            <p:cNvSpPr/>
            <p:nvPr/>
          </p:nvSpPr>
          <p:spPr>
            <a:xfrm flipH="1">
              <a:off x="3641271" y="1763486"/>
              <a:ext cx="2721429" cy="36616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/>
            <p:cNvSpPr/>
            <p:nvPr/>
          </p:nvSpPr>
          <p:spPr>
            <a:xfrm>
              <a:off x="6101443" y="5158172"/>
              <a:ext cx="261257" cy="26125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TUNNISTA OSAT</a:t>
            </a:r>
            <a:endParaRPr lang="fi-FI" sz="4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5937691" y="998328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4573346" y="4071257"/>
            <a:ext cx="1484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112</a:t>
            </a:r>
            <a:endParaRPr lang="fi-FI" sz="5400" dirty="0"/>
          </a:p>
        </p:txBody>
      </p:sp>
      <p:sp>
        <p:nvSpPr>
          <p:cNvPr id="3" name="Kaari 2"/>
          <p:cNvSpPr/>
          <p:nvPr/>
        </p:nvSpPr>
        <p:spPr>
          <a:xfrm rot="3548260">
            <a:off x="3505512" y="1706112"/>
            <a:ext cx="1028700" cy="1272282"/>
          </a:xfrm>
          <a:prstGeom prst="arc">
            <a:avLst>
              <a:gd name="adj1" fmla="val 16471134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4652269" y="2226360"/>
            <a:ext cx="9198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/>
              <a:t>39°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138855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Ryhmä 5"/>
          <p:cNvGrpSpPr/>
          <p:nvPr/>
        </p:nvGrpSpPr>
        <p:grpSpPr>
          <a:xfrm rot="16200000">
            <a:off x="3866886" y="1523558"/>
            <a:ext cx="4115328" cy="5125862"/>
            <a:chOff x="3641271" y="1763486"/>
            <a:chExt cx="2721429" cy="3661696"/>
          </a:xfrm>
        </p:grpSpPr>
        <p:sp>
          <p:nvSpPr>
            <p:cNvPr id="4" name="Suorakulmainen kolmio 3"/>
            <p:cNvSpPr/>
            <p:nvPr/>
          </p:nvSpPr>
          <p:spPr>
            <a:xfrm flipH="1">
              <a:off x="3641271" y="1763486"/>
              <a:ext cx="2721429" cy="36616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/>
            <p:cNvSpPr/>
            <p:nvPr/>
          </p:nvSpPr>
          <p:spPr>
            <a:xfrm>
              <a:off x="6101443" y="5158172"/>
              <a:ext cx="261257" cy="26125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PYTHAGORAS, SIN, COS vai TAN?</a:t>
            </a:r>
            <a:endParaRPr lang="fi-FI" sz="4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5937691" y="998328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4573346" y="4071257"/>
            <a:ext cx="1484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112</a:t>
            </a:r>
            <a:endParaRPr lang="fi-FI" sz="5400" dirty="0"/>
          </a:p>
        </p:txBody>
      </p:sp>
      <p:sp>
        <p:nvSpPr>
          <p:cNvPr id="3" name="Kaari 2"/>
          <p:cNvSpPr/>
          <p:nvPr/>
        </p:nvSpPr>
        <p:spPr>
          <a:xfrm rot="3548260">
            <a:off x="3505512" y="1706112"/>
            <a:ext cx="1028700" cy="1272282"/>
          </a:xfrm>
          <a:prstGeom prst="arc">
            <a:avLst>
              <a:gd name="adj1" fmla="val 16471134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4652269" y="2226360"/>
            <a:ext cx="9198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/>
              <a:t>39°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322664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Ryhmä 5"/>
          <p:cNvGrpSpPr/>
          <p:nvPr/>
        </p:nvGrpSpPr>
        <p:grpSpPr>
          <a:xfrm rot="16200000">
            <a:off x="3866886" y="1523558"/>
            <a:ext cx="4115328" cy="5125862"/>
            <a:chOff x="3641271" y="1763486"/>
            <a:chExt cx="2721429" cy="3661696"/>
          </a:xfrm>
        </p:grpSpPr>
        <p:sp>
          <p:nvSpPr>
            <p:cNvPr id="4" name="Suorakulmainen kolmio 3"/>
            <p:cNvSpPr/>
            <p:nvPr/>
          </p:nvSpPr>
          <p:spPr>
            <a:xfrm flipH="1">
              <a:off x="3641271" y="1763486"/>
              <a:ext cx="2721429" cy="36616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/>
            <p:cNvSpPr/>
            <p:nvPr/>
          </p:nvSpPr>
          <p:spPr>
            <a:xfrm>
              <a:off x="6101443" y="5158172"/>
              <a:ext cx="261257" cy="26125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MUODOSTA YHTÄLÖ</a:t>
            </a:r>
            <a:endParaRPr lang="fi-FI" sz="4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5937691" y="998328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4573346" y="4071257"/>
            <a:ext cx="1484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112</a:t>
            </a:r>
            <a:endParaRPr lang="fi-FI" sz="5400" dirty="0"/>
          </a:p>
        </p:txBody>
      </p:sp>
      <p:sp>
        <p:nvSpPr>
          <p:cNvPr id="3" name="Kaari 2"/>
          <p:cNvSpPr/>
          <p:nvPr/>
        </p:nvSpPr>
        <p:spPr>
          <a:xfrm rot="3548260">
            <a:off x="3505512" y="1706112"/>
            <a:ext cx="1028700" cy="1272282"/>
          </a:xfrm>
          <a:prstGeom prst="arc">
            <a:avLst>
              <a:gd name="adj1" fmla="val 16471134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4652269" y="2226360"/>
            <a:ext cx="9198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/>
              <a:t>39°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241437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3"/>
          <p:cNvSpPr/>
          <p:nvPr/>
        </p:nvSpPr>
        <p:spPr>
          <a:xfrm>
            <a:off x="3429000" y="1689100"/>
            <a:ext cx="5867400" cy="3175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PYTHAGORAS, SIN, COS vai TAN?</a:t>
            </a:r>
            <a:endParaRPr lang="fi-FI" sz="4400" dirty="0"/>
          </a:p>
        </p:txBody>
      </p:sp>
      <p:sp>
        <p:nvSpPr>
          <p:cNvPr id="6" name="Tekstiruutu 5"/>
          <p:cNvSpPr txBox="1"/>
          <p:nvPr/>
        </p:nvSpPr>
        <p:spPr>
          <a:xfrm>
            <a:off x="6362700" y="2353270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9</a:t>
            </a:r>
            <a:endParaRPr lang="fi-FI" sz="5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2603500" y="2814935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5</a:t>
            </a:r>
            <a:endParaRPr lang="fi-FI" sz="5400" dirty="0"/>
          </a:p>
        </p:txBody>
      </p:sp>
      <p:sp>
        <p:nvSpPr>
          <p:cNvPr id="8" name="Tekstiruutu 7"/>
          <p:cNvSpPr txBox="1"/>
          <p:nvPr/>
        </p:nvSpPr>
        <p:spPr>
          <a:xfrm>
            <a:off x="5949950" y="4864100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9" name="Suorakulmio 8"/>
          <p:cNvSpPr/>
          <p:nvPr/>
        </p:nvSpPr>
        <p:spPr>
          <a:xfrm>
            <a:off x="3429000" y="4602843"/>
            <a:ext cx="261257" cy="2612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803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Ryhmä 5"/>
          <p:cNvGrpSpPr/>
          <p:nvPr/>
        </p:nvGrpSpPr>
        <p:grpSpPr>
          <a:xfrm rot="16200000">
            <a:off x="3866886" y="1523558"/>
            <a:ext cx="4115328" cy="5125862"/>
            <a:chOff x="3641271" y="1763486"/>
            <a:chExt cx="2721429" cy="3661696"/>
          </a:xfrm>
        </p:grpSpPr>
        <p:sp>
          <p:nvSpPr>
            <p:cNvPr id="4" name="Suorakulmainen kolmio 3"/>
            <p:cNvSpPr/>
            <p:nvPr/>
          </p:nvSpPr>
          <p:spPr>
            <a:xfrm flipH="1">
              <a:off x="3641271" y="1763486"/>
              <a:ext cx="2721429" cy="36616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/>
            <p:cNvSpPr/>
            <p:nvPr/>
          </p:nvSpPr>
          <p:spPr>
            <a:xfrm>
              <a:off x="6101443" y="5158172"/>
              <a:ext cx="261257" cy="26125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7" name="Tekstiruutu 6"/>
          <p:cNvSpPr txBox="1"/>
          <p:nvPr/>
        </p:nvSpPr>
        <p:spPr>
          <a:xfrm>
            <a:off x="5937691" y="998328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4573346" y="4071257"/>
            <a:ext cx="1484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112</a:t>
            </a:r>
            <a:endParaRPr lang="fi-FI" sz="5400" dirty="0"/>
          </a:p>
        </p:txBody>
      </p:sp>
      <p:sp>
        <p:nvSpPr>
          <p:cNvPr id="3" name="Kaari 2"/>
          <p:cNvSpPr/>
          <p:nvPr/>
        </p:nvSpPr>
        <p:spPr>
          <a:xfrm rot="3548260">
            <a:off x="3505512" y="1706112"/>
            <a:ext cx="1028700" cy="1272282"/>
          </a:xfrm>
          <a:prstGeom prst="arc">
            <a:avLst>
              <a:gd name="adj1" fmla="val 16471134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4652269" y="2226360"/>
            <a:ext cx="9198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/>
              <a:t>39°</a:t>
            </a:r>
            <a:endParaRPr lang="fi-FI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kstiruutu 10"/>
              <p:cNvSpPr txBox="1"/>
              <p:nvPr/>
            </p:nvSpPr>
            <p:spPr>
              <a:xfrm>
                <a:off x="7386774" y="0"/>
                <a:ext cx="4805226" cy="15753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i-FI" sz="6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i-FI" sz="60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i-FI" sz="6000" b="0" i="1" smtClean="0">
                              <a:latin typeface="Cambria Math" panose="02040503050406030204" pitchFamily="18" charset="0"/>
                            </a:rPr>
                            <m:t>39</m:t>
                          </m:r>
                          <m:r>
                            <a:rPr lang="fi-FI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°=</m:t>
                          </m:r>
                          <m:f>
                            <m:fPr>
                              <m:ctrlPr>
                                <a:rPr lang="fi-FI" sz="6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i-FI" sz="6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fi-FI" sz="6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fi-FI" sz="6000" dirty="0"/>
              </a:p>
            </p:txBody>
          </p:sp>
        </mc:Choice>
        <mc:Fallback>
          <p:sp>
            <p:nvSpPr>
              <p:cNvPr id="11" name="Tekstiruutu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6774" y="0"/>
                <a:ext cx="4805226" cy="15753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123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3"/>
          <p:cNvSpPr/>
          <p:nvPr/>
        </p:nvSpPr>
        <p:spPr>
          <a:xfrm>
            <a:off x="3429000" y="1689100"/>
            <a:ext cx="5867400" cy="3175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MUODOSTA YHTÄLÖ</a:t>
            </a:r>
            <a:endParaRPr lang="fi-FI" sz="4400" dirty="0"/>
          </a:p>
        </p:txBody>
      </p:sp>
      <p:sp>
        <p:nvSpPr>
          <p:cNvPr id="6" name="Tekstiruutu 5"/>
          <p:cNvSpPr txBox="1"/>
          <p:nvPr/>
        </p:nvSpPr>
        <p:spPr>
          <a:xfrm>
            <a:off x="6362700" y="2353270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9</a:t>
            </a:r>
            <a:endParaRPr lang="fi-FI" sz="5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2603500" y="2814935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5</a:t>
            </a:r>
            <a:endParaRPr lang="fi-FI" sz="5400" dirty="0"/>
          </a:p>
        </p:txBody>
      </p:sp>
      <p:sp>
        <p:nvSpPr>
          <p:cNvPr id="8" name="Tekstiruutu 7"/>
          <p:cNvSpPr txBox="1"/>
          <p:nvPr/>
        </p:nvSpPr>
        <p:spPr>
          <a:xfrm>
            <a:off x="5949950" y="4864100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9" name="Suorakulmio 8"/>
          <p:cNvSpPr/>
          <p:nvPr/>
        </p:nvSpPr>
        <p:spPr>
          <a:xfrm>
            <a:off x="3429000" y="4602843"/>
            <a:ext cx="261257" cy="2612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318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3"/>
          <p:cNvSpPr/>
          <p:nvPr/>
        </p:nvSpPr>
        <p:spPr>
          <a:xfrm>
            <a:off x="3429000" y="1689100"/>
            <a:ext cx="5867400" cy="3175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/>
          <p:cNvSpPr txBox="1"/>
          <p:nvPr/>
        </p:nvSpPr>
        <p:spPr>
          <a:xfrm>
            <a:off x="6362700" y="2353270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9</a:t>
            </a:r>
            <a:endParaRPr lang="fi-FI" sz="5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2603500" y="2814935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5</a:t>
            </a:r>
            <a:endParaRPr lang="fi-FI" sz="5400" dirty="0"/>
          </a:p>
        </p:txBody>
      </p:sp>
      <p:sp>
        <p:nvSpPr>
          <p:cNvPr id="8" name="Tekstiruutu 7"/>
          <p:cNvSpPr txBox="1"/>
          <p:nvPr/>
        </p:nvSpPr>
        <p:spPr>
          <a:xfrm>
            <a:off x="5949950" y="4864100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9" name="Suorakulmio 8"/>
          <p:cNvSpPr/>
          <p:nvPr/>
        </p:nvSpPr>
        <p:spPr>
          <a:xfrm>
            <a:off x="3429000" y="4602843"/>
            <a:ext cx="261257" cy="2612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kstiruutu 9"/>
              <p:cNvSpPr txBox="1"/>
              <p:nvPr/>
            </p:nvSpPr>
            <p:spPr>
              <a:xfrm>
                <a:off x="5339444" y="387519"/>
                <a:ext cx="5372100" cy="10156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i-FI" sz="6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6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i-FI" sz="6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i-FI" sz="66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i-FI" sz="6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6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fi-FI" sz="6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i-FI" sz="6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i-FI" sz="6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66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  <m:sup>
                          <m:r>
                            <a:rPr lang="fi-FI" sz="6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i-FI" sz="6600" dirty="0"/>
              </a:p>
            </p:txBody>
          </p:sp>
        </mc:Choice>
        <mc:Fallback>
          <p:sp>
            <p:nvSpPr>
              <p:cNvPr id="10" name="Tekstiruutu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9444" y="387519"/>
                <a:ext cx="5372100" cy="101566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800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3"/>
          <p:cNvSpPr/>
          <p:nvPr/>
        </p:nvSpPr>
        <p:spPr>
          <a:xfrm flipH="1">
            <a:off x="4337050" y="802382"/>
            <a:ext cx="2025650" cy="4622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TUNNISTA OSAT</a:t>
            </a:r>
            <a:endParaRPr lang="fi-FI" sz="4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5187950" y="5425182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6565900" y="2652117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8</a:t>
            </a:r>
            <a:endParaRPr lang="fi-FI" sz="5400" dirty="0"/>
          </a:p>
        </p:txBody>
      </p:sp>
      <p:sp>
        <p:nvSpPr>
          <p:cNvPr id="2" name="Kaari 1"/>
          <p:cNvSpPr/>
          <p:nvPr/>
        </p:nvSpPr>
        <p:spPr>
          <a:xfrm>
            <a:off x="4635500" y="4787900"/>
            <a:ext cx="552450" cy="63728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Kaari 2"/>
          <p:cNvSpPr/>
          <p:nvPr/>
        </p:nvSpPr>
        <p:spPr>
          <a:xfrm>
            <a:off x="4064907" y="4787900"/>
            <a:ext cx="1028700" cy="1272282"/>
          </a:xfrm>
          <a:prstGeom prst="arc">
            <a:avLst>
              <a:gd name="adj1" fmla="val 16471134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4932135" y="4433957"/>
            <a:ext cx="9198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/>
              <a:t>70°</a:t>
            </a:r>
            <a:endParaRPr lang="fi-FI" sz="4000" dirty="0"/>
          </a:p>
        </p:txBody>
      </p:sp>
      <p:sp>
        <p:nvSpPr>
          <p:cNvPr id="10" name="Suorakulmio 9"/>
          <p:cNvSpPr/>
          <p:nvPr/>
        </p:nvSpPr>
        <p:spPr>
          <a:xfrm>
            <a:off x="6101443" y="5158172"/>
            <a:ext cx="261257" cy="2612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849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3"/>
          <p:cNvSpPr/>
          <p:nvPr/>
        </p:nvSpPr>
        <p:spPr>
          <a:xfrm flipH="1">
            <a:off x="4337050" y="802382"/>
            <a:ext cx="2025650" cy="4622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PYTHAGORAS, SIN, COS vai TAN?</a:t>
            </a:r>
            <a:endParaRPr lang="fi-FI" sz="4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5187950" y="5425182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6565900" y="2652117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8</a:t>
            </a:r>
            <a:endParaRPr lang="fi-FI" sz="5400" dirty="0"/>
          </a:p>
        </p:txBody>
      </p:sp>
      <p:sp>
        <p:nvSpPr>
          <p:cNvPr id="2" name="Kaari 1"/>
          <p:cNvSpPr/>
          <p:nvPr/>
        </p:nvSpPr>
        <p:spPr>
          <a:xfrm>
            <a:off x="4635500" y="4787900"/>
            <a:ext cx="552450" cy="63728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Kaari 2"/>
          <p:cNvSpPr/>
          <p:nvPr/>
        </p:nvSpPr>
        <p:spPr>
          <a:xfrm>
            <a:off x="4064907" y="4787900"/>
            <a:ext cx="1028700" cy="1272282"/>
          </a:xfrm>
          <a:prstGeom prst="arc">
            <a:avLst>
              <a:gd name="adj1" fmla="val 16471134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4932135" y="4433957"/>
            <a:ext cx="9198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/>
              <a:t>70°</a:t>
            </a:r>
            <a:endParaRPr lang="fi-FI" sz="4000" dirty="0"/>
          </a:p>
        </p:txBody>
      </p:sp>
      <p:sp>
        <p:nvSpPr>
          <p:cNvPr id="10" name="Suorakulmio 9"/>
          <p:cNvSpPr/>
          <p:nvPr/>
        </p:nvSpPr>
        <p:spPr>
          <a:xfrm>
            <a:off x="6101443" y="5158172"/>
            <a:ext cx="261257" cy="2612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648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3"/>
          <p:cNvSpPr/>
          <p:nvPr/>
        </p:nvSpPr>
        <p:spPr>
          <a:xfrm flipH="1">
            <a:off x="4337050" y="802382"/>
            <a:ext cx="2025650" cy="4622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MUODOSTA YHTÄLÖ</a:t>
            </a:r>
            <a:endParaRPr lang="fi-FI" sz="4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5187950" y="5425182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6565900" y="2652117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8</a:t>
            </a:r>
            <a:endParaRPr lang="fi-FI" sz="5400" dirty="0"/>
          </a:p>
        </p:txBody>
      </p:sp>
      <p:sp>
        <p:nvSpPr>
          <p:cNvPr id="2" name="Kaari 1"/>
          <p:cNvSpPr/>
          <p:nvPr/>
        </p:nvSpPr>
        <p:spPr>
          <a:xfrm>
            <a:off x="4635500" y="4787900"/>
            <a:ext cx="552450" cy="63728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Kaari 2"/>
          <p:cNvSpPr/>
          <p:nvPr/>
        </p:nvSpPr>
        <p:spPr>
          <a:xfrm>
            <a:off x="4064907" y="4787900"/>
            <a:ext cx="1028700" cy="1272282"/>
          </a:xfrm>
          <a:prstGeom prst="arc">
            <a:avLst>
              <a:gd name="adj1" fmla="val 16471134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4932135" y="4433957"/>
            <a:ext cx="9198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/>
              <a:t>70°</a:t>
            </a:r>
            <a:endParaRPr lang="fi-FI" sz="4000" dirty="0"/>
          </a:p>
        </p:txBody>
      </p:sp>
      <p:sp>
        <p:nvSpPr>
          <p:cNvPr id="10" name="Suorakulmio 9"/>
          <p:cNvSpPr/>
          <p:nvPr/>
        </p:nvSpPr>
        <p:spPr>
          <a:xfrm>
            <a:off x="6101443" y="5158172"/>
            <a:ext cx="261257" cy="2612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677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3"/>
          <p:cNvSpPr/>
          <p:nvPr/>
        </p:nvSpPr>
        <p:spPr>
          <a:xfrm flipH="1">
            <a:off x="4337050" y="802382"/>
            <a:ext cx="2025650" cy="4622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5187950" y="5425182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x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6565900" y="2652117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8</a:t>
            </a:r>
            <a:endParaRPr lang="fi-FI" sz="5400" dirty="0"/>
          </a:p>
        </p:txBody>
      </p:sp>
      <p:sp>
        <p:nvSpPr>
          <p:cNvPr id="2" name="Kaari 1"/>
          <p:cNvSpPr/>
          <p:nvPr/>
        </p:nvSpPr>
        <p:spPr>
          <a:xfrm>
            <a:off x="4635500" y="4787900"/>
            <a:ext cx="552450" cy="63728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Kaari 2"/>
          <p:cNvSpPr/>
          <p:nvPr/>
        </p:nvSpPr>
        <p:spPr>
          <a:xfrm>
            <a:off x="4064907" y="4787900"/>
            <a:ext cx="1028700" cy="1272282"/>
          </a:xfrm>
          <a:prstGeom prst="arc">
            <a:avLst>
              <a:gd name="adj1" fmla="val 16471134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4932135" y="4433957"/>
            <a:ext cx="9198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/>
              <a:t>70°</a:t>
            </a:r>
            <a:endParaRPr lang="fi-FI" sz="4000" dirty="0"/>
          </a:p>
        </p:txBody>
      </p:sp>
      <p:sp>
        <p:nvSpPr>
          <p:cNvPr id="10" name="Suorakulmio 9"/>
          <p:cNvSpPr/>
          <p:nvPr/>
        </p:nvSpPr>
        <p:spPr>
          <a:xfrm>
            <a:off x="6101443" y="5158172"/>
            <a:ext cx="261257" cy="2612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kstiruutu 5"/>
              <p:cNvSpPr txBox="1"/>
              <p:nvPr/>
            </p:nvSpPr>
            <p:spPr>
              <a:xfrm>
                <a:off x="393406" y="410496"/>
                <a:ext cx="3943644" cy="17346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i-FI" sz="6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i-FI" sz="6000" i="0" smtClean="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fi-FI" sz="6000" b="0" i="1" smtClean="0">
                              <a:latin typeface="Cambria Math" panose="02040503050406030204" pitchFamily="18" charset="0"/>
                            </a:rPr>
                            <m:t>70</m:t>
                          </m:r>
                          <m:r>
                            <a:rPr lang="fi-FI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°=</m:t>
                          </m:r>
                          <m:f>
                            <m:fPr>
                              <m:ctrlPr>
                                <a:rPr lang="fi-FI" sz="6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i-FI" sz="6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r>
                                <a:rPr lang="fi-FI" sz="6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fi-FI" sz="6000" dirty="0"/>
              </a:p>
            </p:txBody>
          </p:sp>
        </mc:Choice>
        <mc:Fallback>
          <p:sp>
            <p:nvSpPr>
              <p:cNvPr id="6" name="Tekstiruutu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406" y="410496"/>
                <a:ext cx="3943644" cy="173464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808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Ryhmä 5"/>
          <p:cNvGrpSpPr/>
          <p:nvPr/>
        </p:nvGrpSpPr>
        <p:grpSpPr>
          <a:xfrm rot="13859580">
            <a:off x="2715229" y="2195601"/>
            <a:ext cx="4115328" cy="5125862"/>
            <a:chOff x="3641271" y="1763486"/>
            <a:chExt cx="2721429" cy="3661696"/>
          </a:xfrm>
        </p:grpSpPr>
        <p:sp>
          <p:nvSpPr>
            <p:cNvPr id="4" name="Suorakulmainen kolmio 3"/>
            <p:cNvSpPr/>
            <p:nvPr/>
          </p:nvSpPr>
          <p:spPr>
            <a:xfrm flipH="1">
              <a:off x="3641271" y="1763486"/>
              <a:ext cx="2721429" cy="36616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/>
            <p:cNvSpPr/>
            <p:nvPr/>
          </p:nvSpPr>
          <p:spPr>
            <a:xfrm>
              <a:off x="6101443" y="5158172"/>
              <a:ext cx="261257" cy="26125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5" name="Tekstiruutu 4"/>
          <p:cNvSpPr txBox="1"/>
          <p:nvPr/>
        </p:nvSpPr>
        <p:spPr>
          <a:xfrm>
            <a:off x="1054100" y="482600"/>
            <a:ext cx="9740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TUNNISTA OSAT</a:t>
            </a:r>
            <a:endParaRPr lang="fi-FI" sz="4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4619818" y="4789041"/>
            <a:ext cx="1091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11</a:t>
            </a:r>
            <a:endParaRPr lang="fi-FI" sz="5400" dirty="0"/>
          </a:p>
        </p:txBody>
      </p:sp>
      <p:sp>
        <p:nvSpPr>
          <p:cNvPr id="8" name="Tekstiruutu 7"/>
          <p:cNvSpPr txBox="1"/>
          <p:nvPr/>
        </p:nvSpPr>
        <p:spPr>
          <a:xfrm>
            <a:off x="6810829" y="2088696"/>
            <a:ext cx="82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/>
              <a:t>8</a:t>
            </a:r>
            <a:endParaRPr lang="fi-FI" sz="5400" dirty="0"/>
          </a:p>
        </p:txBody>
      </p:sp>
      <p:sp>
        <p:nvSpPr>
          <p:cNvPr id="3" name="Kaari 2"/>
          <p:cNvSpPr/>
          <p:nvPr/>
        </p:nvSpPr>
        <p:spPr>
          <a:xfrm>
            <a:off x="1695820" y="4152900"/>
            <a:ext cx="1028700" cy="1272282"/>
          </a:xfrm>
          <a:prstGeom prst="arc">
            <a:avLst>
              <a:gd name="adj1" fmla="val 16471134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2934147" y="3798957"/>
            <a:ext cx="919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/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153445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128</Words>
  <Application>Microsoft Office PowerPoint</Application>
  <PresentationFormat>Laajakuva</PresentationFormat>
  <Paragraphs>80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Sivistysosasto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Pasi Kiema</dc:creator>
  <cp:lastModifiedBy>Pasi Kiema</cp:lastModifiedBy>
  <cp:revision>5</cp:revision>
  <dcterms:created xsi:type="dcterms:W3CDTF">2015-03-16T08:04:32Z</dcterms:created>
  <dcterms:modified xsi:type="dcterms:W3CDTF">2015-03-16T08:35:32Z</dcterms:modified>
</cp:coreProperties>
</file>