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39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8E735-D955-470B-A1DE-D8578FC9AE22}" type="datetimeFigureOut">
              <a:rPr lang="fi-FI" smtClean="0"/>
              <a:pPr/>
              <a:t>5.8.2014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F009F-3C78-4DA7-BE7A-D1E1B376BC1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0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3F009F-3C78-4DA7-BE7A-D1E1B376BC19}" type="slidenum">
              <a:rPr lang="fi-FI" smtClean="0"/>
              <a:pPr/>
              <a:t>1</a:t>
            </a:fld>
            <a:endParaRPr 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yöristetty suorakulmi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yöristetty suorakulmi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Otsikk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0" name="Alaotsikk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19" name="Päivämäärän paikkamerkki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76E8E-65CA-40A5-B23E-65F7F751356B}" type="datetimeFigureOut">
              <a:rPr lang="fi-FI" smtClean="0"/>
              <a:pPr/>
              <a:t>5.8.2014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11" name="Dian numeron paikkamerkki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D9B1F9-F83E-4B73-A468-109482D3C9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76E8E-65CA-40A5-B23E-65F7F751356B}" type="datetimeFigureOut">
              <a:rPr lang="fi-FI" smtClean="0"/>
              <a:pPr/>
              <a:t>5.8.2014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D9B1F9-F83E-4B73-A468-109482D3C9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76E8E-65CA-40A5-B23E-65F7F751356B}" type="datetimeFigureOut">
              <a:rPr lang="fi-FI" smtClean="0"/>
              <a:pPr/>
              <a:t>5.8.2014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D9B1F9-F83E-4B73-A468-109482D3C9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76E8E-65CA-40A5-B23E-65F7F751356B}" type="datetimeFigureOut">
              <a:rPr lang="fi-FI" smtClean="0"/>
              <a:pPr/>
              <a:t>5.8.2014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D9B1F9-F83E-4B73-A468-109482D3C9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yöristetty suorakulmi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yöristetty suorakulmi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76E8E-65CA-40A5-B23E-65F7F751356B}" type="datetimeFigureOut">
              <a:rPr lang="fi-FI" smtClean="0"/>
              <a:pPr/>
              <a:t>5.8.2014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D9B1F9-F83E-4B73-A468-109482D3C9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76E8E-65CA-40A5-B23E-65F7F751356B}" type="datetimeFigureOut">
              <a:rPr lang="fi-FI" smtClean="0"/>
              <a:pPr/>
              <a:t>5.8.2014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D9B1F9-F83E-4B73-A468-109482D3C9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76E8E-65CA-40A5-B23E-65F7F751356B}" type="datetimeFigureOut">
              <a:rPr lang="fi-FI" smtClean="0"/>
              <a:pPr/>
              <a:t>5.8.2014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D9B1F9-F83E-4B73-A468-109482D3C9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76E8E-65CA-40A5-B23E-65F7F751356B}" type="datetimeFigureOut">
              <a:rPr lang="fi-FI" smtClean="0"/>
              <a:pPr/>
              <a:t>5.8.2014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D9B1F9-F83E-4B73-A468-109482D3C9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yöristetty suorakulmi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76E8E-65CA-40A5-B23E-65F7F751356B}" type="datetimeFigureOut">
              <a:rPr lang="fi-FI" smtClean="0"/>
              <a:pPr/>
              <a:t>5.8.2014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D9B1F9-F83E-4B73-A468-109482D3C9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76E8E-65CA-40A5-B23E-65F7F751356B}" type="datetimeFigureOut">
              <a:rPr lang="fi-FI" smtClean="0"/>
              <a:pPr/>
              <a:t>5.8.2014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D9B1F9-F83E-4B73-A468-109482D3C97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yöristetty suorakulmi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Yhdestä kulmasta pyöristetty suorakulmi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676E8E-65CA-40A5-B23E-65F7F751356B}" type="datetimeFigureOut">
              <a:rPr lang="fi-FI" smtClean="0"/>
              <a:pPr/>
              <a:t>5.8.2014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FD9B1F9-F83E-4B73-A468-109482D3C97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yöristetty suorakulmi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yöristetty suorakulmi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Otsikon paikkamerkki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5" name="Päivämäärän paikkamerkki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D676E8E-65CA-40A5-B23E-65F7F751356B}" type="datetimeFigureOut">
              <a:rPr lang="fi-FI" smtClean="0"/>
              <a:pPr/>
              <a:t>5.8.2014</a:t>
            </a:fld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FD9B1F9-F83E-4B73-A468-109482D3C97B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APUVERBIT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TRÄNA GENOM ATT ÖVERSÄTTA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Minun pitää mennä kirkkoon. </a:t>
            </a:r>
          </a:p>
          <a:p>
            <a:pPr>
              <a:buNone/>
            </a:pPr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bör</a:t>
            </a:r>
            <a:r>
              <a:rPr lang="fi-FI" dirty="0" smtClean="0"/>
              <a:t> </a:t>
            </a:r>
            <a:r>
              <a:rPr lang="fi-FI" dirty="0" err="1" smtClean="0"/>
              <a:t>gå</a:t>
            </a:r>
            <a:r>
              <a:rPr lang="fi-FI" dirty="0" smtClean="0"/>
              <a:t> </a:t>
            </a:r>
            <a:r>
              <a:rPr lang="fi-FI" dirty="0" err="1" smtClean="0"/>
              <a:t>till/in</a:t>
            </a:r>
            <a:r>
              <a:rPr lang="fi-FI" smtClean="0"/>
              <a:t> i </a:t>
            </a:r>
            <a:r>
              <a:rPr lang="fi-FI" dirty="0" err="1" smtClean="0"/>
              <a:t>kyrkan</a:t>
            </a:r>
            <a:r>
              <a:rPr lang="fi-FI" dirty="0" smtClean="0"/>
              <a:t>.</a:t>
            </a:r>
          </a:p>
          <a:p>
            <a:pPr>
              <a:buNone/>
            </a:pPr>
            <a:endParaRPr lang="fi-FI" dirty="0" smtClean="0"/>
          </a:p>
          <a:p>
            <a:pPr>
              <a:buFont typeface="Arial" pitchFamily="34" charset="0"/>
              <a:buChar char="•"/>
            </a:pPr>
            <a:r>
              <a:rPr lang="fi-FI" dirty="0" smtClean="0"/>
              <a:t> Minun pitäisi istua hiljaa.</a:t>
            </a:r>
          </a:p>
          <a:p>
            <a:pPr>
              <a:buNone/>
            </a:pPr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borde</a:t>
            </a:r>
            <a:r>
              <a:rPr lang="fi-FI" dirty="0" smtClean="0"/>
              <a:t> </a:t>
            </a:r>
            <a:r>
              <a:rPr lang="fi-FI" dirty="0" err="1" smtClean="0"/>
              <a:t>sitta</a:t>
            </a:r>
            <a:r>
              <a:rPr lang="fi-FI" dirty="0" smtClean="0"/>
              <a:t> </a:t>
            </a:r>
            <a:r>
              <a:rPr lang="fi-FI" dirty="0" err="1" smtClean="0"/>
              <a:t>stilla/tyst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 Minä saan matkustaa ulkomaille.</a:t>
            </a:r>
          </a:p>
          <a:p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får</a:t>
            </a:r>
            <a:r>
              <a:rPr lang="fi-FI" dirty="0" smtClean="0"/>
              <a:t> </a:t>
            </a:r>
            <a:r>
              <a:rPr lang="fi-FI" dirty="0" err="1" smtClean="0"/>
              <a:t>resa</a:t>
            </a:r>
            <a:r>
              <a:rPr lang="fi-FI" dirty="0" smtClean="0"/>
              <a:t> </a:t>
            </a:r>
            <a:r>
              <a:rPr lang="fi-FI" dirty="0" err="1" smtClean="0"/>
              <a:t>utomlands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 smtClean="0"/>
              <a:t> Minä sain hänet nauramaan.</a:t>
            </a:r>
          </a:p>
          <a:p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fick</a:t>
            </a:r>
            <a:r>
              <a:rPr lang="fi-FI" dirty="0" smtClean="0"/>
              <a:t> </a:t>
            </a:r>
            <a:r>
              <a:rPr lang="fi-FI" dirty="0" err="1" smtClean="0"/>
              <a:t>honom</a:t>
            </a:r>
            <a:r>
              <a:rPr lang="fi-FI" dirty="0" smtClean="0"/>
              <a:t> </a:t>
            </a:r>
            <a:r>
              <a:rPr lang="fi-FI" dirty="0" err="1" smtClean="0"/>
              <a:t>att</a:t>
            </a:r>
            <a:r>
              <a:rPr lang="fi-FI" dirty="0" smtClean="0"/>
              <a:t> </a:t>
            </a:r>
            <a:r>
              <a:rPr lang="fi-FI" dirty="0" err="1" smtClean="0"/>
              <a:t>skratta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Minä en voinut auttaa häntä.</a:t>
            </a:r>
          </a:p>
          <a:p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kunde</a:t>
            </a:r>
            <a:r>
              <a:rPr lang="fi-FI" dirty="0" smtClean="0"/>
              <a:t> </a:t>
            </a:r>
            <a:r>
              <a:rPr lang="fi-FI" dirty="0" err="1" smtClean="0"/>
              <a:t>inte</a:t>
            </a:r>
            <a:r>
              <a:rPr lang="fi-FI" dirty="0" smtClean="0"/>
              <a:t> </a:t>
            </a:r>
            <a:r>
              <a:rPr lang="fi-FI" dirty="0" err="1" smtClean="0"/>
              <a:t>hjälpa</a:t>
            </a:r>
            <a:r>
              <a:rPr lang="fi-FI" dirty="0" smtClean="0"/>
              <a:t> </a:t>
            </a:r>
            <a:r>
              <a:rPr lang="fi-FI" dirty="0" err="1" smtClean="0"/>
              <a:t>honom/henne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 smtClean="0"/>
              <a:t>Minä en ole osannut lukea 6-vuotiaana.</a:t>
            </a:r>
          </a:p>
          <a:p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har</a:t>
            </a:r>
            <a:r>
              <a:rPr lang="fi-FI" dirty="0" smtClean="0"/>
              <a:t> </a:t>
            </a:r>
            <a:r>
              <a:rPr lang="fi-FI" dirty="0" err="1" smtClean="0"/>
              <a:t>inte</a:t>
            </a:r>
            <a:r>
              <a:rPr lang="fi-FI" dirty="0" smtClean="0"/>
              <a:t> kunnat </a:t>
            </a:r>
            <a:r>
              <a:rPr lang="fi-FI" dirty="0" err="1" smtClean="0"/>
              <a:t>läsa</a:t>
            </a:r>
            <a:r>
              <a:rPr lang="fi-FI" dirty="0" smtClean="0"/>
              <a:t> </a:t>
            </a:r>
            <a:r>
              <a:rPr lang="fi-FI" dirty="0" err="1" smtClean="0"/>
              <a:t>vid</a:t>
            </a:r>
            <a:r>
              <a:rPr lang="fi-FI" dirty="0" smtClean="0"/>
              <a:t> </a:t>
            </a:r>
            <a:r>
              <a:rPr lang="fi-FI" dirty="0" err="1" smtClean="0"/>
              <a:t>sex</a:t>
            </a:r>
            <a:r>
              <a:rPr lang="fi-FI" dirty="0" smtClean="0"/>
              <a:t> </a:t>
            </a:r>
            <a:r>
              <a:rPr lang="fi-FI" dirty="0" err="1" smtClean="0"/>
              <a:t>års</a:t>
            </a:r>
            <a:r>
              <a:rPr lang="fi-FI" dirty="0" smtClean="0"/>
              <a:t> </a:t>
            </a:r>
            <a:r>
              <a:rPr lang="fi-FI" dirty="0" err="1" smtClean="0"/>
              <a:t>ålder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Hän kuuluu olevan  naimisissa.</a:t>
            </a:r>
          </a:p>
          <a:p>
            <a:r>
              <a:rPr lang="fi-FI" dirty="0" err="1" smtClean="0"/>
              <a:t>Han</a:t>
            </a:r>
            <a:r>
              <a:rPr lang="fi-FI" dirty="0" smtClean="0"/>
              <a:t> </a:t>
            </a:r>
            <a:r>
              <a:rPr lang="fi-FI" dirty="0" err="1" smtClean="0"/>
              <a:t>lär</a:t>
            </a:r>
            <a:r>
              <a:rPr lang="fi-FI" dirty="0" smtClean="0"/>
              <a:t> vara </a:t>
            </a:r>
            <a:r>
              <a:rPr lang="fi-FI" dirty="0" err="1" smtClean="0"/>
              <a:t>gift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Minun täytyy </a:t>
            </a:r>
            <a:r>
              <a:rPr lang="fi-FI" dirty="0" smtClean="0"/>
              <a:t>tavata poikaystäväni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måste</a:t>
            </a:r>
            <a:r>
              <a:rPr lang="fi-FI" dirty="0" smtClean="0"/>
              <a:t> </a:t>
            </a:r>
            <a:r>
              <a:rPr lang="fi-FI" dirty="0" err="1" smtClean="0"/>
              <a:t>träffa</a:t>
            </a:r>
            <a:r>
              <a:rPr lang="fi-FI" dirty="0" smtClean="0"/>
              <a:t> min </a:t>
            </a:r>
            <a:r>
              <a:rPr lang="fi-FI" dirty="0" err="1" smtClean="0"/>
              <a:t>pojkvän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 smtClean="0"/>
              <a:t>Sinun ei </a:t>
            </a:r>
            <a:r>
              <a:rPr lang="fi-FI" dirty="0" smtClean="0"/>
              <a:t>tarvitse </a:t>
            </a:r>
            <a:r>
              <a:rPr lang="fi-FI" dirty="0" smtClean="0"/>
              <a:t>tulla häihin.</a:t>
            </a:r>
          </a:p>
          <a:p>
            <a:r>
              <a:rPr lang="fi-FI" dirty="0" smtClean="0"/>
              <a:t>Du </a:t>
            </a:r>
            <a:r>
              <a:rPr lang="fi-FI" dirty="0" err="1" smtClean="0"/>
              <a:t>behöver</a:t>
            </a:r>
            <a:r>
              <a:rPr lang="fi-FI" dirty="0" smtClean="0"/>
              <a:t> </a:t>
            </a:r>
            <a:r>
              <a:rPr lang="fi-FI" dirty="0" err="1" smtClean="0"/>
              <a:t>inte</a:t>
            </a:r>
            <a:r>
              <a:rPr lang="fi-FI" dirty="0" smtClean="0"/>
              <a:t> </a:t>
            </a:r>
            <a:r>
              <a:rPr lang="fi-FI" dirty="0" err="1" smtClean="0"/>
              <a:t>komma</a:t>
            </a:r>
            <a:r>
              <a:rPr lang="fi-FI" dirty="0" smtClean="0"/>
              <a:t> </a:t>
            </a:r>
            <a:r>
              <a:rPr lang="fi-FI" dirty="0" err="1" smtClean="0"/>
              <a:t>på</a:t>
            </a:r>
            <a:r>
              <a:rPr lang="fi-FI" dirty="0" smtClean="0"/>
              <a:t> </a:t>
            </a:r>
            <a:r>
              <a:rPr lang="fi-FI" dirty="0" err="1" smtClean="0"/>
              <a:t>bröllopet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Mitä aiot tehdä vihkimisen jälkeen</a:t>
            </a:r>
          </a:p>
          <a:p>
            <a:r>
              <a:rPr lang="fi-FI" dirty="0" err="1" smtClean="0"/>
              <a:t>Vad</a:t>
            </a:r>
            <a:r>
              <a:rPr lang="fi-FI" dirty="0" smtClean="0"/>
              <a:t> </a:t>
            </a:r>
            <a:r>
              <a:rPr lang="fi-FI" dirty="0" err="1" smtClean="0"/>
              <a:t>ska</a:t>
            </a:r>
            <a:r>
              <a:rPr lang="fi-FI" dirty="0" smtClean="0"/>
              <a:t> du </a:t>
            </a:r>
            <a:r>
              <a:rPr lang="fi-FI" dirty="0" err="1" smtClean="0"/>
              <a:t>göra</a:t>
            </a:r>
            <a:r>
              <a:rPr lang="fi-FI" dirty="0" smtClean="0"/>
              <a:t> </a:t>
            </a:r>
            <a:r>
              <a:rPr lang="fi-FI" dirty="0" err="1" smtClean="0"/>
              <a:t>efter</a:t>
            </a:r>
            <a:r>
              <a:rPr lang="fi-FI" dirty="0" smtClean="0"/>
              <a:t> </a:t>
            </a:r>
            <a:r>
              <a:rPr lang="fi-FI" dirty="0" err="1" smtClean="0"/>
              <a:t>vigseln</a:t>
            </a:r>
            <a:r>
              <a:rPr lang="fi-FI" dirty="0" smtClean="0"/>
              <a:t>?</a:t>
            </a:r>
          </a:p>
          <a:p>
            <a:endParaRPr lang="fi-FI" dirty="0" smtClean="0"/>
          </a:p>
          <a:p>
            <a:r>
              <a:rPr lang="fi-FI" dirty="0" smtClean="0"/>
              <a:t>Sinun pitää käydä treffeillä useammin.</a:t>
            </a:r>
          </a:p>
          <a:p>
            <a:r>
              <a:rPr lang="fi-FI" dirty="0" smtClean="0"/>
              <a:t>Du </a:t>
            </a:r>
            <a:r>
              <a:rPr lang="fi-FI" dirty="0" err="1" smtClean="0"/>
              <a:t>ska</a:t>
            </a:r>
            <a:r>
              <a:rPr lang="fi-FI" dirty="0" smtClean="0"/>
              <a:t> </a:t>
            </a:r>
            <a:r>
              <a:rPr lang="fi-FI" dirty="0" err="1" smtClean="0"/>
              <a:t>dejta</a:t>
            </a:r>
            <a:r>
              <a:rPr lang="fi-FI" dirty="0" smtClean="0"/>
              <a:t> </a:t>
            </a:r>
            <a:r>
              <a:rPr lang="fi-FI" dirty="0" err="1" smtClean="0"/>
              <a:t>oftare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 smtClean="0"/>
              <a:t>Matkustaisimme häämatkalle, jos meillä olisi rahaa.</a:t>
            </a:r>
          </a:p>
          <a:p>
            <a:r>
              <a:rPr lang="fi-FI" dirty="0" smtClean="0"/>
              <a:t>Vi </a:t>
            </a:r>
            <a:r>
              <a:rPr lang="fi-FI" dirty="0" err="1" smtClean="0"/>
              <a:t>skulle</a:t>
            </a:r>
            <a:r>
              <a:rPr lang="fi-FI" dirty="0" smtClean="0"/>
              <a:t> </a:t>
            </a:r>
            <a:r>
              <a:rPr lang="fi-FI" dirty="0" err="1" smtClean="0"/>
              <a:t>resa</a:t>
            </a:r>
            <a:r>
              <a:rPr lang="fi-FI" dirty="0" smtClean="0"/>
              <a:t> </a:t>
            </a:r>
            <a:r>
              <a:rPr lang="fi-FI" dirty="0" err="1" smtClean="0"/>
              <a:t>på</a:t>
            </a:r>
            <a:r>
              <a:rPr lang="fi-FI" dirty="0" smtClean="0"/>
              <a:t> </a:t>
            </a:r>
            <a:r>
              <a:rPr lang="fi-FI" dirty="0" err="1" smtClean="0"/>
              <a:t>bröllopsresan</a:t>
            </a:r>
            <a:r>
              <a:rPr lang="fi-FI" dirty="0" smtClean="0"/>
              <a:t> </a:t>
            </a:r>
            <a:r>
              <a:rPr lang="fi-FI" dirty="0" err="1" smtClean="0"/>
              <a:t>om</a:t>
            </a:r>
            <a:r>
              <a:rPr lang="fi-FI" dirty="0" smtClean="0"/>
              <a:t> vi </a:t>
            </a:r>
            <a:r>
              <a:rPr lang="fi-FI" dirty="0" err="1" smtClean="0"/>
              <a:t>hade</a:t>
            </a:r>
            <a:r>
              <a:rPr lang="fi-FI" dirty="0" smtClean="0"/>
              <a:t> </a:t>
            </a:r>
            <a:r>
              <a:rPr lang="fi-FI" dirty="0" err="1" smtClean="0"/>
              <a:t>pengar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Appivanhemmat lienevät jo kirkossa.</a:t>
            </a:r>
          </a:p>
          <a:p>
            <a:r>
              <a:rPr lang="fi-FI" dirty="0" err="1" smtClean="0"/>
              <a:t>Svärföräldrarna</a:t>
            </a:r>
            <a:r>
              <a:rPr lang="fi-FI" dirty="0" smtClean="0"/>
              <a:t> </a:t>
            </a:r>
            <a:r>
              <a:rPr lang="fi-FI" dirty="0" err="1" smtClean="0"/>
              <a:t>torde</a:t>
            </a:r>
            <a:r>
              <a:rPr lang="fi-FI" dirty="0" smtClean="0"/>
              <a:t> vara </a:t>
            </a:r>
            <a:r>
              <a:rPr lang="fi-FI" dirty="0" err="1" smtClean="0"/>
              <a:t>redan</a:t>
            </a:r>
            <a:r>
              <a:rPr lang="fi-FI" dirty="0" smtClean="0"/>
              <a:t> i </a:t>
            </a:r>
            <a:r>
              <a:rPr lang="fi-FI" dirty="0" err="1" smtClean="0"/>
              <a:t>kyrkan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Minä haluan pitkän suhteen.</a:t>
            </a:r>
          </a:p>
          <a:p>
            <a:r>
              <a:rPr lang="fi-FI" dirty="0" err="1" smtClean="0"/>
              <a:t>Jag</a:t>
            </a:r>
            <a:r>
              <a:rPr lang="fi-FI" dirty="0" smtClean="0"/>
              <a:t> </a:t>
            </a:r>
            <a:r>
              <a:rPr lang="fi-FI" dirty="0" err="1" smtClean="0"/>
              <a:t>vill</a:t>
            </a:r>
            <a:r>
              <a:rPr lang="fi-FI" dirty="0" smtClean="0"/>
              <a:t> ha ett </a:t>
            </a:r>
            <a:r>
              <a:rPr lang="fi-FI" dirty="0" err="1" smtClean="0"/>
              <a:t>långt</a:t>
            </a:r>
            <a:r>
              <a:rPr lang="fi-FI" dirty="0" smtClean="0"/>
              <a:t> </a:t>
            </a:r>
            <a:r>
              <a:rPr lang="fi-FI" dirty="0" err="1" smtClean="0"/>
              <a:t>förhållande</a:t>
            </a:r>
            <a:r>
              <a:rPr lang="fi-FI" dirty="0" smtClean="0"/>
              <a:t>.</a:t>
            </a:r>
          </a:p>
          <a:p>
            <a:endParaRPr lang="fi-FI" dirty="0" smtClean="0"/>
          </a:p>
          <a:p>
            <a:r>
              <a:rPr lang="fi-FI" dirty="0" smtClean="0"/>
              <a:t>Hän halusi jo mennä naimisiin.</a:t>
            </a:r>
          </a:p>
          <a:p>
            <a:r>
              <a:rPr lang="fi-FI" dirty="0" err="1" smtClean="0"/>
              <a:t>Han</a:t>
            </a:r>
            <a:r>
              <a:rPr lang="fi-FI" dirty="0" smtClean="0"/>
              <a:t> </a:t>
            </a:r>
            <a:r>
              <a:rPr lang="fi-FI" dirty="0" err="1" smtClean="0"/>
              <a:t>ville</a:t>
            </a:r>
            <a:r>
              <a:rPr lang="fi-FI" dirty="0" smtClean="0"/>
              <a:t> </a:t>
            </a:r>
            <a:r>
              <a:rPr lang="fi-FI" dirty="0" err="1" smtClean="0"/>
              <a:t>redan</a:t>
            </a:r>
            <a:r>
              <a:rPr lang="fi-FI" dirty="0" smtClean="0"/>
              <a:t> </a:t>
            </a:r>
            <a:r>
              <a:rPr lang="fi-FI" dirty="0" err="1" smtClean="0"/>
              <a:t>gifta</a:t>
            </a:r>
            <a:r>
              <a:rPr lang="fi-FI" dirty="0" smtClean="0"/>
              <a:t> </a:t>
            </a:r>
            <a:r>
              <a:rPr lang="fi-FI" dirty="0" err="1" smtClean="0"/>
              <a:t>sig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36</TotalTime>
  <Words>192</Words>
  <Application>Microsoft Office PowerPoint</Application>
  <PresentationFormat>Näytössä katseltava diaesitys (4:3)</PresentationFormat>
  <Paragraphs>40</Paragraphs>
  <Slides>10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Aspect</vt:lpstr>
      <vt:lpstr>APUVERBIT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APUVERBIT</dc:title>
  <dc:creator>wallin</dc:creator>
  <cp:lastModifiedBy>Tanja Wallin</cp:lastModifiedBy>
  <cp:revision>8</cp:revision>
  <dcterms:created xsi:type="dcterms:W3CDTF">2013-10-24T10:13:57Z</dcterms:created>
  <dcterms:modified xsi:type="dcterms:W3CDTF">2014-08-05T07:56:31Z</dcterms:modified>
</cp:coreProperties>
</file>