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YKJj4sn49fOmFNcKAKJsH+5MX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36768-FD82-4123-92DA-FA5636D59A56}" v="23" dt="2022-08-15T08:19:21.500"/>
    <p1510:client id="{A8A5C87F-1F71-4FD6-913C-056CDC3BB0DA}" v="2" dt="2022-09-12T12:46:48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Alisa" userId="S::alisa.makinen@otava.fi::ff94d537-2d8f-4c75-aced-7aecb2743312" providerId="AD" clId="Web-{A8A5C87F-1F71-4FD6-913C-056CDC3BB0DA}"/>
    <pc:docChg chg="modSld">
      <pc:chgData name="Mäkinen Alisa" userId="S::alisa.makinen@otava.fi::ff94d537-2d8f-4c75-aced-7aecb2743312" providerId="AD" clId="Web-{A8A5C87F-1F71-4FD6-913C-056CDC3BB0DA}" dt="2022-09-12T12:46:44.495" v="0" actId="20577"/>
      <pc:docMkLst>
        <pc:docMk/>
      </pc:docMkLst>
      <pc:sldChg chg="modSp">
        <pc:chgData name="Mäkinen Alisa" userId="S::alisa.makinen@otava.fi::ff94d537-2d8f-4c75-aced-7aecb2743312" providerId="AD" clId="Web-{A8A5C87F-1F71-4FD6-913C-056CDC3BB0DA}" dt="2022-09-12T12:46:44.495" v="0" actId="20577"/>
        <pc:sldMkLst>
          <pc:docMk/>
          <pc:sldMk cId="0" sldId="258"/>
        </pc:sldMkLst>
        <pc:spChg chg="mod">
          <ac:chgData name="Mäkinen Alisa" userId="S::alisa.makinen@otava.fi::ff94d537-2d8f-4c75-aced-7aecb2743312" providerId="AD" clId="Web-{A8A5C87F-1F71-4FD6-913C-056CDC3BB0DA}" dt="2022-09-12T12:46:44.495" v="0" actId="20577"/>
          <ac:spMkLst>
            <pc:docMk/>
            <pc:sldMk cId="0" sldId="258"/>
            <ac:spMk id="103" creationId="{00000000-0000-0000-0000-000000000000}"/>
          </ac:spMkLst>
        </pc:spChg>
      </pc:sldChg>
    </pc:docChg>
  </pc:docChgLst>
  <pc:docChgLst>
    <pc:chgData name="Mäkinen Alisa" userId="ff94d537-2d8f-4c75-aced-7aecb2743312" providerId="ADAL" clId="{9BC36768-FD82-4123-92DA-FA5636D59A56}"/>
    <pc:docChg chg="undo custSel modSld">
      <pc:chgData name="Mäkinen Alisa" userId="ff94d537-2d8f-4c75-aced-7aecb2743312" providerId="ADAL" clId="{9BC36768-FD82-4123-92DA-FA5636D59A56}" dt="2022-08-15T11:52:20.820" v="128" actId="13926"/>
      <pc:docMkLst>
        <pc:docMk/>
      </pc:docMkLst>
      <pc:sldChg chg="modTransition">
        <pc:chgData name="Mäkinen Alisa" userId="ff94d537-2d8f-4c75-aced-7aecb2743312" providerId="ADAL" clId="{9BC36768-FD82-4123-92DA-FA5636D59A56}" dt="2022-08-15T08:15:33.017" v="16"/>
        <pc:sldMkLst>
          <pc:docMk/>
          <pc:sldMk cId="0" sldId="256"/>
        </pc:sldMkLst>
      </pc:sldChg>
      <pc:sldChg chg="addSp delSp modSp mod modTransition modAnim">
        <pc:chgData name="Mäkinen Alisa" userId="ff94d537-2d8f-4c75-aced-7aecb2743312" providerId="ADAL" clId="{9BC36768-FD82-4123-92DA-FA5636D59A56}" dt="2022-08-15T11:52:10.756" v="124" actId="20577"/>
        <pc:sldMkLst>
          <pc:docMk/>
          <pc:sldMk cId="0" sldId="257"/>
        </pc:sldMkLst>
        <pc:spChg chg="add mod">
          <ac:chgData name="Mäkinen Alisa" userId="ff94d537-2d8f-4c75-aced-7aecb2743312" providerId="ADAL" clId="{9BC36768-FD82-4123-92DA-FA5636D59A56}" dt="2022-08-15T08:15:09.544" v="1"/>
          <ac:spMkLst>
            <pc:docMk/>
            <pc:sldMk cId="0" sldId="257"/>
            <ac:spMk id="6" creationId="{3ED4B78B-E822-4853-85F6-111484E9C6FE}"/>
          </ac:spMkLst>
        </pc:spChg>
        <pc:spChg chg="mod">
          <ac:chgData name="Mäkinen Alisa" userId="ff94d537-2d8f-4c75-aced-7aecb2743312" providerId="ADAL" clId="{9BC36768-FD82-4123-92DA-FA5636D59A56}" dt="2022-08-15T11:52:10.756" v="124" actId="20577"/>
          <ac:spMkLst>
            <pc:docMk/>
            <pc:sldMk cId="0" sldId="257"/>
            <ac:spMk id="92" creationId="{00000000-0000-0000-0000-000000000000}"/>
          </ac:spMkLst>
        </pc:spChg>
        <pc:spChg chg="del">
          <ac:chgData name="Mäkinen Alisa" userId="ff94d537-2d8f-4c75-aced-7aecb2743312" providerId="ADAL" clId="{9BC36768-FD82-4123-92DA-FA5636D59A56}" dt="2022-08-15T08:15:09.285" v="0" actId="478"/>
          <ac:spMkLst>
            <pc:docMk/>
            <pc:sldMk cId="0" sldId="257"/>
            <ac:spMk id="94" creationId="{00000000-0000-0000-0000-000000000000}"/>
          </ac:spMkLst>
        </pc:spChg>
        <pc:spChg chg="mod">
          <ac:chgData name="Mäkinen Alisa" userId="ff94d537-2d8f-4c75-aced-7aecb2743312" providerId="ADAL" clId="{9BC36768-FD82-4123-92DA-FA5636D59A56}" dt="2022-08-15T08:15:46.102" v="19" actId="27636"/>
          <ac:spMkLst>
            <pc:docMk/>
            <pc:sldMk cId="0" sldId="257"/>
            <ac:spMk id="95" creationId="{00000000-0000-0000-0000-000000000000}"/>
          </ac:spMkLst>
        </pc:spChg>
      </pc:sldChg>
      <pc:sldChg chg="addSp delSp modSp mod modTransition modAnim">
        <pc:chgData name="Mäkinen Alisa" userId="ff94d537-2d8f-4c75-aced-7aecb2743312" providerId="ADAL" clId="{9BC36768-FD82-4123-92DA-FA5636D59A56}" dt="2022-08-15T11:52:20.820" v="128" actId="13926"/>
        <pc:sldMkLst>
          <pc:docMk/>
          <pc:sldMk cId="0" sldId="258"/>
        </pc:sldMkLst>
        <pc:spChg chg="add mod">
          <ac:chgData name="Mäkinen Alisa" userId="ff94d537-2d8f-4c75-aced-7aecb2743312" providerId="ADAL" clId="{9BC36768-FD82-4123-92DA-FA5636D59A56}" dt="2022-08-15T08:15:13.417" v="7"/>
          <ac:spMkLst>
            <pc:docMk/>
            <pc:sldMk cId="0" sldId="258"/>
            <ac:spMk id="6" creationId="{6195E9B9-D8C4-469A-BB6B-006BAE1F1887}"/>
          </ac:spMkLst>
        </pc:spChg>
        <pc:spChg chg="mod">
          <ac:chgData name="Mäkinen Alisa" userId="ff94d537-2d8f-4c75-aced-7aecb2743312" providerId="ADAL" clId="{9BC36768-FD82-4123-92DA-FA5636D59A56}" dt="2022-08-15T11:52:20.820" v="128" actId="13926"/>
          <ac:spMkLst>
            <pc:docMk/>
            <pc:sldMk cId="0" sldId="258"/>
            <ac:spMk id="100" creationId="{00000000-0000-0000-0000-000000000000}"/>
          </ac:spMkLst>
        </pc:spChg>
        <pc:spChg chg="del">
          <ac:chgData name="Mäkinen Alisa" userId="ff94d537-2d8f-4c75-aced-7aecb2743312" providerId="ADAL" clId="{9BC36768-FD82-4123-92DA-FA5636D59A56}" dt="2022-08-15T08:15:13.143" v="6" actId="478"/>
          <ac:spMkLst>
            <pc:docMk/>
            <pc:sldMk cId="0" sldId="258"/>
            <ac:spMk id="102" creationId="{00000000-0000-0000-0000-000000000000}"/>
          </ac:spMkLst>
        </pc:spChg>
        <pc:spChg chg="mod">
          <ac:chgData name="Mäkinen Alisa" userId="ff94d537-2d8f-4c75-aced-7aecb2743312" providerId="ADAL" clId="{9BC36768-FD82-4123-92DA-FA5636D59A56}" dt="2022-08-15T08:16:10.634" v="29" actId="20577"/>
          <ac:spMkLst>
            <pc:docMk/>
            <pc:sldMk cId="0" sldId="258"/>
            <ac:spMk id="103" creationId="{00000000-0000-0000-0000-000000000000}"/>
          </ac:spMkLst>
        </pc:spChg>
      </pc:sldChg>
      <pc:sldChg chg="addSp delSp modSp mod modTransition modAnim">
        <pc:chgData name="Mäkinen Alisa" userId="ff94d537-2d8f-4c75-aced-7aecb2743312" providerId="ADAL" clId="{9BC36768-FD82-4123-92DA-FA5636D59A56}" dt="2022-08-15T08:17:36.994" v="71"/>
        <pc:sldMkLst>
          <pc:docMk/>
          <pc:sldMk cId="0" sldId="259"/>
        </pc:sldMkLst>
        <pc:spChg chg="add mod">
          <ac:chgData name="Mäkinen Alisa" userId="ff94d537-2d8f-4c75-aced-7aecb2743312" providerId="ADAL" clId="{9BC36768-FD82-4123-92DA-FA5636D59A56}" dt="2022-08-15T08:15:16.522" v="9"/>
          <ac:spMkLst>
            <pc:docMk/>
            <pc:sldMk cId="0" sldId="259"/>
            <ac:spMk id="6" creationId="{3C5CBE7C-6ED2-42D1-93A9-53E5B1A0DF92}"/>
          </ac:spMkLst>
        </pc:spChg>
        <pc:spChg chg="del">
          <ac:chgData name="Mäkinen Alisa" userId="ff94d537-2d8f-4c75-aced-7aecb2743312" providerId="ADAL" clId="{9BC36768-FD82-4123-92DA-FA5636D59A56}" dt="2022-08-15T08:15:16.266" v="8" actId="478"/>
          <ac:spMkLst>
            <pc:docMk/>
            <pc:sldMk cId="0" sldId="259"/>
            <ac:spMk id="110" creationId="{00000000-0000-0000-0000-000000000000}"/>
          </ac:spMkLst>
        </pc:spChg>
        <pc:spChg chg="mod">
          <ac:chgData name="Mäkinen Alisa" userId="ff94d537-2d8f-4c75-aced-7aecb2743312" providerId="ADAL" clId="{9BC36768-FD82-4123-92DA-FA5636D59A56}" dt="2022-08-15T08:16:14.749" v="30" actId="207"/>
          <ac:spMkLst>
            <pc:docMk/>
            <pc:sldMk cId="0" sldId="259"/>
            <ac:spMk id="111" creationId="{00000000-0000-0000-0000-000000000000}"/>
          </ac:spMkLst>
        </pc:spChg>
      </pc:sldChg>
      <pc:sldChg chg="addSp delSp modSp mod modTransition modAnim">
        <pc:chgData name="Mäkinen Alisa" userId="ff94d537-2d8f-4c75-aced-7aecb2743312" providerId="ADAL" clId="{9BC36768-FD82-4123-92DA-FA5636D59A56}" dt="2022-08-15T08:19:49.142" v="110" actId="1035"/>
        <pc:sldMkLst>
          <pc:docMk/>
          <pc:sldMk cId="0" sldId="260"/>
        </pc:sldMkLst>
        <pc:spChg chg="add del mod">
          <ac:chgData name="Mäkinen Alisa" userId="ff94d537-2d8f-4c75-aced-7aecb2743312" providerId="ADAL" clId="{9BC36768-FD82-4123-92DA-FA5636D59A56}" dt="2022-08-15T08:18:51.031" v="84" actId="478"/>
          <ac:spMkLst>
            <pc:docMk/>
            <pc:sldMk cId="0" sldId="260"/>
            <ac:spMk id="3" creationId="{CD81F4F4-EF28-4F80-B7A5-159EDB971582}"/>
          </ac:spMkLst>
        </pc:spChg>
        <pc:spChg chg="add mod">
          <ac:chgData name="Mäkinen Alisa" userId="ff94d537-2d8f-4c75-aced-7aecb2743312" providerId="ADAL" clId="{9BC36768-FD82-4123-92DA-FA5636D59A56}" dt="2022-08-15T08:15:19.671" v="11"/>
          <ac:spMkLst>
            <pc:docMk/>
            <pc:sldMk cId="0" sldId="260"/>
            <ac:spMk id="7" creationId="{D470926D-8E46-4406-AC82-A3520F40B32F}"/>
          </ac:spMkLst>
        </pc:spChg>
        <pc:spChg chg="add mod">
          <ac:chgData name="Mäkinen Alisa" userId="ff94d537-2d8f-4c75-aced-7aecb2743312" providerId="ADAL" clId="{9BC36768-FD82-4123-92DA-FA5636D59A56}" dt="2022-08-15T08:19:49.142" v="110" actId="1035"/>
          <ac:spMkLst>
            <pc:docMk/>
            <pc:sldMk cId="0" sldId="260"/>
            <ac:spMk id="12" creationId="{5ABBA071-C401-45FA-9395-79A59896E44F}"/>
          </ac:spMkLst>
        </pc:spChg>
        <pc:spChg chg="del">
          <ac:chgData name="Mäkinen Alisa" userId="ff94d537-2d8f-4c75-aced-7aecb2743312" providerId="ADAL" clId="{9BC36768-FD82-4123-92DA-FA5636D59A56}" dt="2022-08-15T08:15:19.427" v="10" actId="478"/>
          <ac:spMkLst>
            <pc:docMk/>
            <pc:sldMk cId="0" sldId="260"/>
            <ac:spMk id="118" creationId="{00000000-0000-0000-0000-000000000000}"/>
          </ac:spMkLst>
        </pc:spChg>
        <pc:spChg chg="mod">
          <ac:chgData name="Mäkinen Alisa" userId="ff94d537-2d8f-4c75-aced-7aecb2743312" providerId="ADAL" clId="{9BC36768-FD82-4123-92DA-FA5636D59A56}" dt="2022-08-15T08:19:10.244" v="94" actId="27636"/>
          <ac:spMkLst>
            <pc:docMk/>
            <pc:sldMk cId="0" sldId="260"/>
            <ac:spMk id="119" creationId="{00000000-0000-0000-0000-000000000000}"/>
          </ac:spMkLst>
        </pc:spChg>
        <pc:spChg chg="del">
          <ac:chgData name="Mäkinen Alisa" userId="ff94d537-2d8f-4c75-aced-7aecb2743312" providerId="ADAL" clId="{9BC36768-FD82-4123-92DA-FA5636D59A56}" dt="2022-08-15T08:18:49.632" v="83" actId="478"/>
          <ac:spMkLst>
            <pc:docMk/>
            <pc:sldMk cId="0" sldId="260"/>
            <ac:spMk id="120" creationId="{00000000-0000-0000-0000-000000000000}"/>
          </ac:spMkLst>
        </pc:spChg>
        <pc:picChg chg="add mod">
          <ac:chgData name="Mäkinen Alisa" userId="ff94d537-2d8f-4c75-aced-7aecb2743312" providerId="ADAL" clId="{9BC36768-FD82-4123-92DA-FA5636D59A56}" dt="2022-08-15T08:19:14.785" v="95" actId="1076"/>
          <ac:picMkLst>
            <pc:docMk/>
            <pc:sldMk cId="0" sldId="260"/>
            <ac:picMk id="5" creationId="{EA9DF23C-AFAF-4A9E-AA18-96E47EC4502C}"/>
          </ac:picMkLst>
        </pc:picChg>
      </pc:sldChg>
      <pc:sldChg chg="addSp delSp modSp mod modTransition modAnim">
        <pc:chgData name="Mäkinen Alisa" userId="ff94d537-2d8f-4c75-aced-7aecb2743312" providerId="ADAL" clId="{9BC36768-FD82-4123-92DA-FA5636D59A56}" dt="2022-08-15T08:17:57.187" v="77"/>
        <pc:sldMkLst>
          <pc:docMk/>
          <pc:sldMk cId="0" sldId="261"/>
        </pc:sldMkLst>
        <pc:spChg chg="add mod">
          <ac:chgData name="Mäkinen Alisa" userId="ff94d537-2d8f-4c75-aced-7aecb2743312" providerId="ADAL" clId="{9BC36768-FD82-4123-92DA-FA5636D59A56}" dt="2022-08-15T08:15:22.762" v="13"/>
          <ac:spMkLst>
            <pc:docMk/>
            <pc:sldMk cId="0" sldId="261"/>
            <ac:spMk id="6" creationId="{8D98CB85-F520-4C53-855B-79BA9CE0D591}"/>
          </ac:spMkLst>
        </pc:spChg>
        <pc:spChg chg="del">
          <ac:chgData name="Mäkinen Alisa" userId="ff94d537-2d8f-4c75-aced-7aecb2743312" providerId="ADAL" clId="{9BC36768-FD82-4123-92DA-FA5636D59A56}" dt="2022-08-15T08:15:22.506" v="12" actId="478"/>
          <ac:spMkLst>
            <pc:docMk/>
            <pc:sldMk cId="0" sldId="261"/>
            <ac:spMk id="127" creationId="{00000000-0000-0000-0000-000000000000}"/>
          </ac:spMkLst>
        </pc:spChg>
        <pc:spChg chg="mod">
          <ac:chgData name="Mäkinen Alisa" userId="ff94d537-2d8f-4c75-aced-7aecb2743312" providerId="ADAL" clId="{9BC36768-FD82-4123-92DA-FA5636D59A56}" dt="2022-08-15T08:16:52.995" v="56" actId="14100"/>
          <ac:spMkLst>
            <pc:docMk/>
            <pc:sldMk cId="0" sldId="261"/>
            <ac:spMk id="128" creationId="{00000000-0000-0000-0000-000000000000}"/>
          </ac:spMkLst>
        </pc:spChg>
      </pc:sldChg>
      <pc:sldChg chg="addSp delSp modSp mod modTransition modAnim">
        <pc:chgData name="Mäkinen Alisa" userId="ff94d537-2d8f-4c75-aced-7aecb2743312" providerId="ADAL" clId="{9BC36768-FD82-4123-92DA-FA5636D59A56}" dt="2022-08-15T08:18:08.612" v="82"/>
        <pc:sldMkLst>
          <pc:docMk/>
          <pc:sldMk cId="0" sldId="262"/>
        </pc:sldMkLst>
        <pc:spChg chg="add mod">
          <ac:chgData name="Mäkinen Alisa" userId="ff94d537-2d8f-4c75-aced-7aecb2743312" providerId="ADAL" clId="{9BC36768-FD82-4123-92DA-FA5636D59A56}" dt="2022-08-15T08:15:26.972" v="15"/>
          <ac:spMkLst>
            <pc:docMk/>
            <pc:sldMk cId="0" sldId="262"/>
            <ac:spMk id="6" creationId="{0C9F9FD0-4886-4203-BE4C-6A979111F8D5}"/>
          </ac:spMkLst>
        </pc:spChg>
        <pc:spChg chg="del">
          <ac:chgData name="Mäkinen Alisa" userId="ff94d537-2d8f-4c75-aced-7aecb2743312" providerId="ADAL" clId="{9BC36768-FD82-4123-92DA-FA5636D59A56}" dt="2022-08-15T08:15:26.680" v="14" actId="478"/>
          <ac:spMkLst>
            <pc:docMk/>
            <pc:sldMk cId="0" sldId="262"/>
            <ac:spMk id="135" creationId="{00000000-0000-0000-0000-000000000000}"/>
          </ac:spMkLst>
        </pc:spChg>
        <pc:spChg chg="mod">
          <ac:chgData name="Mäkinen Alisa" userId="ff94d537-2d8f-4c75-aced-7aecb2743312" providerId="ADAL" clId="{9BC36768-FD82-4123-92DA-FA5636D59A56}" dt="2022-08-15T08:17:17.163" v="68" actId="14100"/>
          <ac:spMkLst>
            <pc:docMk/>
            <pc:sldMk cId="0" sldId="262"/>
            <ac:spMk id="13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4477f055c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b4477f055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012c1f2c4_0_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14012c1f2c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48a9d634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c48a9d63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012c1f2c4_0_2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14012c1f2c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012c1f2c4_0_2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4012c1f2c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012c1f2c4_0_3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4012c1f2c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012c1f2c4_0_4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4012c1f2c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4477f055c_0_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Epäsuora kerronta </a:t>
            </a:r>
            <a:r>
              <a:rPr lang="fi-FI" dirty="0">
                <a:highlight>
                  <a:srgbClr val="A45BA2"/>
                </a:highlight>
              </a:rPr>
              <a:t>–</a:t>
            </a:r>
            <a:r>
              <a:rPr lang="fi-FI" dirty="0"/>
              <a:t> Kooste</a:t>
            </a:r>
            <a:endParaRPr dirty="0"/>
          </a:p>
        </p:txBody>
      </p:sp>
      <p:sp>
        <p:nvSpPr>
          <p:cNvPr id="86" name="Google Shape;86;gb4477f055c_0_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6 Grammar</a:t>
            </a:r>
            <a:endParaRPr/>
          </a:p>
        </p:txBody>
      </p:sp>
      <p:sp>
        <p:nvSpPr>
          <p:cNvPr id="87" name="Google Shape;87;gb4477f055c_0_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012c1f2c4_0_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Väitelauseet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>
                <a:highlight>
                  <a:srgbClr val="FFFFFF"/>
                </a:highlight>
              </a:rPr>
              <a:t>–</a:t>
            </a:r>
            <a:r>
              <a:rPr lang="fi-FI" dirty="0"/>
              <a:t> Pronominit ja ajan tai paikan määreet</a:t>
            </a:r>
            <a:endParaRPr dirty="0"/>
          </a:p>
        </p:txBody>
      </p:sp>
      <p:sp>
        <p:nvSpPr>
          <p:cNvPr id="93" name="Google Shape;93;g14012c1f2c4_0_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g14012c1f2c4_0_12"/>
          <p:cNvSpPr txBox="1">
            <a:spLocks noGrp="1"/>
          </p:cNvSpPr>
          <p:nvPr>
            <p:ph type="body" idx="1"/>
          </p:nvPr>
        </p:nvSpPr>
        <p:spPr>
          <a:xfrm>
            <a:off x="1676399" y="3730513"/>
            <a:ext cx="21430735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‘</a:t>
            </a:r>
            <a:r>
              <a:rPr lang="fi-FI" b="1" dirty="0"/>
              <a:t>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remember</a:t>
            </a:r>
            <a:r>
              <a:rPr lang="fi-FI" dirty="0"/>
              <a:t> </a:t>
            </a:r>
            <a:r>
              <a:rPr lang="fi-FI" b="1" dirty="0" err="1"/>
              <a:t>this</a:t>
            </a:r>
            <a:r>
              <a:rPr lang="fi-FI" dirty="0"/>
              <a:t>.’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said</a:t>
            </a:r>
            <a:r>
              <a:rPr lang="fi-FI" dirty="0"/>
              <a:t> </a:t>
            </a:r>
            <a:r>
              <a:rPr lang="fi-FI" b="1" dirty="0" err="1"/>
              <a:t>she</a:t>
            </a:r>
            <a:r>
              <a:rPr lang="fi-FI" b="1" dirty="0"/>
              <a:t> </a:t>
            </a:r>
            <a:r>
              <a:rPr lang="fi-FI" dirty="0" err="1"/>
              <a:t>didn’t</a:t>
            </a:r>
            <a:r>
              <a:rPr lang="fi-FI" dirty="0"/>
              <a:t> </a:t>
            </a:r>
            <a:r>
              <a:rPr lang="fi-FI" dirty="0" err="1"/>
              <a:t>remember</a:t>
            </a:r>
            <a:r>
              <a:rPr lang="fi-FI" dirty="0"/>
              <a:t> </a:t>
            </a:r>
            <a:r>
              <a:rPr lang="fi-FI" b="1" dirty="0"/>
              <a:t>it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‘</a:t>
            </a:r>
            <a:r>
              <a:rPr lang="fi-FI" b="1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it </a:t>
            </a:r>
            <a:r>
              <a:rPr lang="fi-FI" b="1" dirty="0" err="1"/>
              <a:t>tomorrow</a:t>
            </a:r>
            <a:r>
              <a:rPr lang="fi-FI" b="1" dirty="0"/>
              <a:t>’</a:t>
            </a:r>
            <a:endParaRPr b="1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told</a:t>
            </a:r>
            <a:r>
              <a:rPr lang="fi-FI" dirty="0"/>
              <a:t> </a:t>
            </a:r>
            <a:r>
              <a:rPr lang="fi-FI" dirty="0" err="1"/>
              <a:t>him</a:t>
            </a:r>
            <a:r>
              <a:rPr lang="fi-FI" dirty="0"/>
              <a:t> </a:t>
            </a:r>
            <a:r>
              <a:rPr lang="fi-FI" b="1" dirty="0" err="1"/>
              <a:t>she</a:t>
            </a:r>
            <a:r>
              <a:rPr lang="fi-FI" b="1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it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next</a:t>
            </a:r>
            <a:r>
              <a:rPr lang="fi-FI" b="1" dirty="0"/>
              <a:t> </a:t>
            </a:r>
            <a:r>
              <a:rPr lang="fi-FI" b="1" dirty="0" err="1"/>
              <a:t>day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Persoonapronominit muuttuvat (usein </a:t>
            </a:r>
            <a:r>
              <a:rPr lang="fi-FI" b="1" dirty="0">
                <a:solidFill>
                  <a:schemeClr val="bg2"/>
                </a:solidFill>
              </a:rPr>
              <a:t>I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you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-&gt; </a:t>
            </a:r>
            <a:r>
              <a:rPr lang="fi-FI" b="1" dirty="0">
                <a:solidFill>
                  <a:schemeClr val="bg2"/>
                </a:solidFill>
              </a:rPr>
              <a:t>he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she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b="1" dirty="0" err="1">
                <a:solidFill>
                  <a:schemeClr val="bg2"/>
                </a:solidFill>
              </a:rPr>
              <a:t>they</a:t>
            </a:r>
            <a:r>
              <a:rPr lang="fi-FI" dirty="0">
                <a:solidFill>
                  <a:schemeClr val="bg2"/>
                </a:solidFill>
              </a:rPr>
              <a:t>).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Ajan ja paikan määreet muuttuvat myös usein.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Google Shape;94;gc48a9d6347_0_0">
            <a:extLst>
              <a:ext uri="{FF2B5EF4-FFF2-40B4-BE49-F238E27FC236}">
                <a16:creationId xmlns:a16="http://schemas.microsoft.com/office/drawing/2014/main" id="{3ED4B78B-E822-4853-85F6-111484E9C6F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48a9d6347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Väitelauseet</a:t>
            </a:r>
            <a:endParaRPr dirty="0"/>
          </a:p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</a:pPr>
            <a:r>
              <a:rPr lang="fi-FI" dirty="0"/>
              <a:t>– Verbimuodot</a:t>
            </a:r>
            <a:endParaRPr dirty="0"/>
          </a:p>
        </p:txBody>
      </p:sp>
      <p:sp>
        <p:nvSpPr>
          <p:cNvPr id="101" name="Google Shape;101;gc48a9d6347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3" name="Google Shape;103;gc48a9d6347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7003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‘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b="1" dirty="0" err="1"/>
              <a:t>haven’t</a:t>
            </a:r>
            <a:r>
              <a:rPr lang="fi-FI" b="1" dirty="0"/>
              <a:t> </a:t>
            </a:r>
            <a:r>
              <a:rPr lang="fi-FI" b="1" dirty="0" err="1"/>
              <a:t>sold</a:t>
            </a:r>
            <a:r>
              <a:rPr lang="fi-FI" dirty="0"/>
              <a:t> it </a:t>
            </a:r>
            <a:r>
              <a:rPr lang="fi-FI" dirty="0" err="1"/>
              <a:t>yet</a:t>
            </a:r>
            <a:r>
              <a:rPr lang="fi-FI" dirty="0"/>
              <a:t>.’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b="1" dirty="0" err="1"/>
              <a:t>knew</a:t>
            </a:r>
            <a:r>
              <a:rPr lang="fi-FI" b="1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b="1" dirty="0" err="1"/>
              <a:t>hadn’t</a:t>
            </a:r>
            <a:r>
              <a:rPr lang="fi-FI" b="1" dirty="0"/>
              <a:t> </a:t>
            </a:r>
            <a:r>
              <a:rPr lang="fi-FI" b="1" dirty="0" err="1"/>
              <a:t>sold</a:t>
            </a:r>
            <a:r>
              <a:rPr lang="fi-FI" dirty="0"/>
              <a:t> it </a:t>
            </a:r>
            <a:r>
              <a:rPr lang="fi-FI" dirty="0" err="1"/>
              <a:t>yet</a:t>
            </a:r>
            <a:r>
              <a:rPr lang="fi-FI" dirty="0"/>
              <a:t>.  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Jos johtolauseessa on imperfekti, preesensryhmän verbimuodot muuttuvat imperfektiryhmän muodoiksi: </a:t>
            </a:r>
            <a:endParaRPr dirty="0">
              <a:solidFill>
                <a:schemeClr val="bg2"/>
              </a:solidFill>
            </a:endParaRPr>
          </a:p>
          <a:p>
            <a:pPr lvl="2" indent="-571500">
              <a:spcBef>
                <a:spcPts val="0"/>
              </a:spcBef>
              <a:buSzPts val="5400"/>
              <a:buChar char="○"/>
            </a:pPr>
            <a:r>
              <a:rPr lang="fi-FI" sz="5400" dirty="0">
                <a:solidFill>
                  <a:schemeClr val="bg2"/>
                </a:solidFill>
              </a:rPr>
              <a:t>futuuri				-&gt; 	konditionaali</a:t>
            </a:r>
            <a:endParaRPr sz="5400" dirty="0">
              <a:solidFill>
                <a:schemeClr val="bg2"/>
              </a:solidFill>
            </a:endParaRPr>
          </a:p>
          <a:p>
            <a:pPr lvl="2" indent="-571500">
              <a:spcBef>
                <a:spcPts val="0"/>
              </a:spcBef>
              <a:buSzPts val="5400"/>
              <a:buChar char="○"/>
            </a:pPr>
            <a:r>
              <a:rPr lang="fi-FI" sz="5400" dirty="0">
                <a:solidFill>
                  <a:schemeClr val="bg2"/>
                </a:solidFill>
              </a:rPr>
              <a:t>preesens			-&gt; 	imperfekti</a:t>
            </a:r>
            <a:endParaRPr sz="5400" dirty="0">
              <a:solidFill>
                <a:schemeClr val="bg2"/>
              </a:solidFill>
            </a:endParaRPr>
          </a:p>
          <a:p>
            <a:pPr lvl="2" indent="-571500">
              <a:spcBef>
                <a:spcPts val="0"/>
              </a:spcBef>
              <a:buSzPts val="5400"/>
              <a:buChar char="○"/>
            </a:pPr>
            <a:r>
              <a:rPr lang="fi-FI" sz="5400" dirty="0">
                <a:solidFill>
                  <a:schemeClr val="bg2"/>
                </a:solidFill>
              </a:rPr>
              <a:t>perfekti 			-&gt; 	pluskvamperfekti</a:t>
            </a:r>
            <a:endParaRPr sz="5400"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Imperfektiryhmän muotoja ei muuteta (joskus </a:t>
            </a:r>
            <a:r>
              <a:rPr lang="fi-FI" b="1" dirty="0" err="1">
                <a:solidFill>
                  <a:schemeClr val="bg2"/>
                </a:solidFill>
              </a:rPr>
              <a:t>did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-&gt; </a:t>
            </a:r>
            <a:r>
              <a:rPr lang="fi-FI" b="1" dirty="0" err="1">
                <a:solidFill>
                  <a:schemeClr val="bg2"/>
                </a:solidFill>
              </a:rPr>
              <a:t>had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done</a:t>
            </a:r>
            <a:r>
              <a:rPr lang="fi-FI" dirty="0">
                <a:solidFill>
                  <a:schemeClr val="bg2"/>
                </a:solidFill>
              </a:rPr>
              <a:t>).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Jos johtolauseessa on preesens, aikamuotoja ei muuteta.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Google Shape;94;gc48a9d6347_0_0">
            <a:extLst>
              <a:ext uri="{FF2B5EF4-FFF2-40B4-BE49-F238E27FC236}">
                <a16:creationId xmlns:a16="http://schemas.microsoft.com/office/drawing/2014/main" id="{6195E9B9-D8C4-469A-BB6B-006BAE1F188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012c1f2c4_0_2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Kysymykset</a:t>
            </a:r>
            <a:endParaRPr/>
          </a:p>
        </p:txBody>
      </p:sp>
      <p:sp>
        <p:nvSpPr>
          <p:cNvPr id="109" name="Google Shape;109;g14012c1f2c4_0_2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1" name="Google Shape;111;g14012c1f2c4_0_2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‘How </a:t>
            </a:r>
            <a:r>
              <a:rPr lang="fi-FI" b="1" dirty="0" err="1"/>
              <a:t>can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say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?’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asked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b="1" dirty="0" err="1"/>
              <a:t>she</a:t>
            </a:r>
            <a:r>
              <a:rPr lang="fi-FI" b="1" dirty="0"/>
              <a:t> </a:t>
            </a:r>
            <a:r>
              <a:rPr lang="fi-FI" b="1" dirty="0" err="1"/>
              <a:t>could</a:t>
            </a:r>
            <a:r>
              <a:rPr lang="fi-FI" b="1" dirty="0"/>
              <a:t> </a:t>
            </a:r>
            <a:r>
              <a:rPr lang="fi-FI" b="1" dirty="0" err="1"/>
              <a:t>say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‘</a:t>
            </a:r>
            <a:r>
              <a:rPr lang="fi-FI" b="1" dirty="0" err="1"/>
              <a:t>Did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see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film</a:t>
            </a:r>
            <a:r>
              <a:rPr lang="fi-FI" dirty="0"/>
              <a:t> </a:t>
            </a:r>
            <a:r>
              <a:rPr lang="fi-FI" dirty="0" err="1"/>
              <a:t>yesterday</a:t>
            </a:r>
            <a:r>
              <a:rPr lang="fi-FI" dirty="0"/>
              <a:t>?’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wanted</a:t>
            </a:r>
            <a:r>
              <a:rPr lang="fi-FI" dirty="0"/>
              <a:t> to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b="1" dirty="0" err="1"/>
              <a:t>if</a:t>
            </a:r>
            <a:r>
              <a:rPr lang="fi-FI" b="1" dirty="0"/>
              <a:t> </a:t>
            </a:r>
            <a:r>
              <a:rPr lang="fi-FI" b="1" dirty="0" err="1"/>
              <a:t>they</a:t>
            </a:r>
            <a:r>
              <a:rPr lang="fi-FI" b="1" dirty="0"/>
              <a:t> </a:t>
            </a:r>
            <a:r>
              <a:rPr lang="fi-FI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saw</a:t>
            </a:r>
            <a:r>
              <a:rPr lang="fi-FI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/ </a:t>
            </a:r>
            <a:r>
              <a:rPr lang="fi-FI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had</a:t>
            </a:r>
            <a:r>
              <a:rPr lang="fi-FI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fi-FI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seen</a:t>
            </a: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film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day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Sanajärjestys: ?-sana + subjekti + verbi(t)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Apuverbi </a:t>
            </a:r>
            <a:r>
              <a:rPr lang="fi-FI" b="1" dirty="0" err="1">
                <a:solidFill>
                  <a:schemeClr val="bg2"/>
                </a:solidFill>
              </a:rPr>
              <a:t>do</a:t>
            </a:r>
            <a:r>
              <a:rPr lang="fi-FI" b="1" dirty="0">
                <a:solidFill>
                  <a:schemeClr val="bg2"/>
                </a:solidFill>
              </a:rPr>
              <a:t>/</a:t>
            </a:r>
            <a:r>
              <a:rPr lang="fi-FI" b="1" dirty="0" err="1">
                <a:solidFill>
                  <a:schemeClr val="bg2"/>
                </a:solidFill>
              </a:rPr>
              <a:t>does</a:t>
            </a:r>
            <a:r>
              <a:rPr lang="fi-FI" b="1" dirty="0">
                <a:solidFill>
                  <a:schemeClr val="bg2"/>
                </a:solidFill>
              </a:rPr>
              <a:t>/</a:t>
            </a:r>
            <a:r>
              <a:rPr lang="fi-FI" b="1" dirty="0" err="1">
                <a:solidFill>
                  <a:schemeClr val="bg2"/>
                </a:solidFill>
              </a:rPr>
              <a:t>did</a:t>
            </a:r>
            <a:r>
              <a:rPr lang="fi-FI" dirty="0">
                <a:solidFill>
                  <a:schemeClr val="bg2"/>
                </a:solidFill>
              </a:rPr>
              <a:t> jää pois.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Jos kysymyssanaa ei ole, sen paikalle tulee </a:t>
            </a:r>
            <a:r>
              <a:rPr lang="fi-FI" b="1" dirty="0" err="1">
                <a:solidFill>
                  <a:schemeClr val="bg2"/>
                </a:solidFill>
              </a:rPr>
              <a:t>if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tai </a:t>
            </a:r>
            <a:r>
              <a:rPr lang="fi-FI" b="1" dirty="0" err="1">
                <a:solidFill>
                  <a:schemeClr val="bg2"/>
                </a:solidFill>
              </a:rPr>
              <a:t>whether</a:t>
            </a:r>
            <a:r>
              <a:rPr lang="fi-FI" dirty="0">
                <a:solidFill>
                  <a:schemeClr val="bg2"/>
                </a:solidFill>
              </a:rPr>
              <a:t>. </a:t>
            </a:r>
            <a:endParaRPr dirty="0">
              <a:solidFill>
                <a:schemeClr val="bg2"/>
              </a:solidFill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fi-FI" dirty="0">
                <a:solidFill>
                  <a:schemeClr val="bg2"/>
                </a:solidFill>
              </a:rPr>
              <a:t>Jos johtolauseessa on imperfekti, aikamuodotkin muuttuvat.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Google Shape;94;gc48a9d6347_0_0">
            <a:extLst>
              <a:ext uri="{FF2B5EF4-FFF2-40B4-BE49-F238E27FC236}">
                <a16:creationId xmlns:a16="http://schemas.microsoft.com/office/drawing/2014/main" id="{3C5CBE7C-6ED2-42D1-93A9-53E5B1A0DF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012c1f2c4_0_27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Käskyt, kiellot ja pyynnöt</a:t>
            </a:r>
            <a:endParaRPr/>
          </a:p>
        </p:txBody>
      </p:sp>
      <p:sp>
        <p:nvSpPr>
          <p:cNvPr id="117" name="Google Shape;117;g14012c1f2c4_0_27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g14012c1f2c4_0_27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791568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‘</a:t>
            </a:r>
            <a:r>
              <a:rPr lang="fi-FI" b="1" dirty="0"/>
              <a:t>Help</a:t>
            </a:r>
            <a:r>
              <a:rPr lang="fi-FI" dirty="0"/>
              <a:t> me, </a:t>
            </a:r>
            <a:r>
              <a:rPr lang="fi-FI" dirty="0" err="1"/>
              <a:t>please</a:t>
            </a:r>
            <a:r>
              <a:rPr lang="fi-FI" dirty="0"/>
              <a:t>!’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dirty="0" err="1"/>
              <a:t>asked</a:t>
            </a:r>
            <a:r>
              <a:rPr lang="fi-FI" dirty="0"/>
              <a:t> me </a:t>
            </a:r>
            <a:r>
              <a:rPr lang="fi-FI" b="1" dirty="0"/>
              <a:t>to help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‘</a:t>
            </a:r>
            <a:r>
              <a:rPr lang="fi-FI" b="1" dirty="0" err="1"/>
              <a:t>Don’t</a:t>
            </a:r>
            <a:r>
              <a:rPr lang="fi-FI" b="1" dirty="0"/>
              <a:t> go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alone</a:t>
            </a:r>
            <a:r>
              <a:rPr lang="fi-FI" dirty="0"/>
              <a:t>.’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begged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b="1" dirty="0" err="1"/>
              <a:t>not</a:t>
            </a:r>
            <a:r>
              <a:rPr lang="fi-FI" b="1" dirty="0"/>
              <a:t> to go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alone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581025" algn="l" rtl="0">
              <a:spcBef>
                <a:spcPts val="2000"/>
              </a:spcBef>
              <a:spcAft>
                <a:spcPts val="0"/>
              </a:spcAft>
              <a:buSzPct val="100000"/>
              <a:buChar char="●"/>
            </a:pPr>
            <a:r>
              <a:rPr lang="fi-FI" dirty="0">
                <a:solidFill>
                  <a:schemeClr val="bg2"/>
                </a:solidFill>
              </a:rPr>
              <a:t>Käskyt, kiellot ja pyynnöt ilmaistaan infinitiivillä (</a:t>
            </a:r>
            <a:r>
              <a:rPr lang="fi-FI" b="1" dirty="0">
                <a:solidFill>
                  <a:schemeClr val="bg2"/>
                </a:solidFill>
              </a:rPr>
              <a:t>to help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457200" lvl="0" indent="-5810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-FI" dirty="0">
                <a:solidFill>
                  <a:schemeClr val="bg2"/>
                </a:solidFill>
              </a:rPr>
              <a:t>Kielto: </a:t>
            </a:r>
            <a:r>
              <a:rPr lang="fi-FI" b="1" dirty="0" err="1">
                <a:solidFill>
                  <a:schemeClr val="bg2"/>
                </a:solidFill>
              </a:rPr>
              <a:t>not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(tai </a:t>
            </a:r>
            <a:r>
              <a:rPr lang="fi-FI" b="1" dirty="0" err="1">
                <a:solidFill>
                  <a:schemeClr val="bg2"/>
                </a:solidFill>
              </a:rPr>
              <a:t>never</a:t>
            </a:r>
            <a:r>
              <a:rPr lang="fi-FI" dirty="0">
                <a:solidFill>
                  <a:schemeClr val="bg2"/>
                </a:solidFill>
              </a:rPr>
              <a:t>) ennen </a:t>
            </a:r>
            <a:r>
              <a:rPr lang="fi-FI" b="1" dirty="0">
                <a:solidFill>
                  <a:schemeClr val="bg2"/>
                </a:solidFill>
              </a:rPr>
              <a:t>to</a:t>
            </a:r>
            <a:r>
              <a:rPr lang="fi-FI" dirty="0">
                <a:solidFill>
                  <a:schemeClr val="bg2"/>
                </a:solidFill>
              </a:rPr>
              <a:t>-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partikkelia</a:t>
            </a:r>
            <a:r>
              <a:rPr lang="fi-FI" dirty="0">
                <a:solidFill>
                  <a:schemeClr val="bg2"/>
                </a:solidFill>
              </a:rPr>
              <a:t> (</a:t>
            </a:r>
            <a:r>
              <a:rPr lang="fi-FI" b="1" dirty="0" err="1">
                <a:solidFill>
                  <a:schemeClr val="bg2"/>
                </a:solidFill>
              </a:rPr>
              <a:t>not</a:t>
            </a:r>
            <a:r>
              <a:rPr lang="fi-FI" b="1" dirty="0">
                <a:solidFill>
                  <a:schemeClr val="bg2"/>
                </a:solidFill>
              </a:rPr>
              <a:t> to go</a:t>
            </a:r>
            <a:r>
              <a:rPr lang="fi-FI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Google Shape;94;gc48a9d6347_0_0">
            <a:extLst>
              <a:ext uri="{FF2B5EF4-FFF2-40B4-BE49-F238E27FC236}">
                <a16:creationId xmlns:a16="http://schemas.microsoft.com/office/drawing/2014/main" id="{D470926D-8E46-4406-AC82-A3520F40B32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A9DF23C-AFAF-4A9E-AA18-96E47EC4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3608" y="3355435"/>
            <a:ext cx="8460425" cy="5640283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5ABBA071-C401-45FA-9395-79A59896E44F}"/>
              </a:ext>
            </a:extLst>
          </p:cNvPr>
          <p:cNvSpPr txBox="1"/>
          <p:nvPr/>
        </p:nvSpPr>
        <p:spPr>
          <a:xfrm>
            <a:off x="14123608" y="9023249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Getty </a:t>
            </a:r>
            <a:r>
              <a:rPr lang="fi-FI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Images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i-FI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mrPliskin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012c1f2c4_0_3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</a:t>
            </a: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.</a:t>
            </a:r>
            <a:endParaRPr/>
          </a:p>
        </p:txBody>
      </p:sp>
      <p:sp>
        <p:nvSpPr>
          <p:cNvPr id="126" name="Google Shape;126;g14012c1f2c4_0_3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8" name="Google Shape;128;g14012c1f2c4_0_3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2308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AutoNum type="arabicPeriod"/>
            </a:pPr>
            <a:r>
              <a:rPr lang="fi-FI" dirty="0"/>
              <a:t>Kerroin äidilleni, että hän oli ollut oikeassa.</a:t>
            </a:r>
            <a:endParaRPr dirty="0"/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		I </a:t>
            </a:r>
            <a:r>
              <a:rPr lang="fi-FI" dirty="0" err="1">
                <a:solidFill>
                  <a:schemeClr val="bg2"/>
                </a:solidFill>
              </a:rPr>
              <a:t>told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Mum</a:t>
            </a:r>
            <a:r>
              <a:rPr lang="fi-FI" dirty="0">
                <a:solidFill>
                  <a:schemeClr val="bg2"/>
                </a:solidFill>
              </a:rPr>
              <a:t> (</a:t>
            </a:r>
            <a:r>
              <a:rPr lang="fi-FI" dirty="0" err="1">
                <a:solidFill>
                  <a:schemeClr val="bg2"/>
                </a:solidFill>
              </a:rPr>
              <a:t>that</a:t>
            </a:r>
            <a:r>
              <a:rPr lang="fi-FI" dirty="0">
                <a:solidFill>
                  <a:schemeClr val="bg2"/>
                </a:solidFill>
              </a:rPr>
              <a:t>) </a:t>
            </a:r>
            <a:r>
              <a:rPr lang="fi-FI" dirty="0" err="1">
                <a:solidFill>
                  <a:schemeClr val="bg2"/>
                </a:solidFill>
              </a:rPr>
              <a:t>she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right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2. Miksi et sanonut, että olet ostanut uuden pyörän?</a:t>
            </a:r>
            <a:endParaRPr dirty="0"/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dirty="0" err="1">
                <a:solidFill>
                  <a:schemeClr val="bg2"/>
                </a:solidFill>
              </a:rPr>
              <a:t>Why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didn’t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say</a:t>
            </a:r>
            <a:r>
              <a:rPr lang="fi-FI" dirty="0">
                <a:solidFill>
                  <a:schemeClr val="bg2"/>
                </a:solidFill>
              </a:rPr>
              <a:t> (</a:t>
            </a:r>
            <a:r>
              <a:rPr lang="fi-FI" dirty="0" err="1">
                <a:solidFill>
                  <a:schemeClr val="bg2"/>
                </a:solidFill>
              </a:rPr>
              <a:t>that</a:t>
            </a:r>
            <a:r>
              <a:rPr lang="fi-FI" dirty="0">
                <a:solidFill>
                  <a:schemeClr val="bg2"/>
                </a:solidFill>
              </a:rPr>
              <a:t>)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bought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new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bike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3. Opettaja väitti, että m</a:t>
            </a: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aapallo </a:t>
            </a:r>
            <a:r>
              <a:rPr lang="fi-FI" dirty="0"/>
              <a:t>on pyöreä. </a:t>
            </a:r>
            <a:endParaRPr dirty="0"/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teacher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claimed</a:t>
            </a:r>
            <a:r>
              <a:rPr lang="fi-FI" dirty="0">
                <a:solidFill>
                  <a:schemeClr val="bg2"/>
                </a:solidFill>
              </a:rPr>
              <a:t> (</a:t>
            </a:r>
            <a:r>
              <a:rPr lang="fi-FI" dirty="0" err="1">
                <a:solidFill>
                  <a:schemeClr val="bg2"/>
                </a:solidFill>
              </a:rPr>
              <a:t>that</a:t>
            </a:r>
            <a:r>
              <a:rPr lang="fi-FI" dirty="0">
                <a:solidFill>
                  <a:schemeClr val="bg2"/>
                </a:solidFill>
              </a:rPr>
              <a:t>)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Earth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/ is </a:t>
            </a:r>
            <a:r>
              <a:rPr lang="fi-FI" dirty="0" err="1">
                <a:solidFill>
                  <a:schemeClr val="bg2"/>
                </a:solidFill>
              </a:rPr>
              <a:t>round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4. Käskin Sueta olemaan tekemättä virheitä ja tarkistamaan kaiken.</a:t>
            </a:r>
            <a:endParaRPr dirty="0"/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		I </a:t>
            </a:r>
            <a:r>
              <a:rPr lang="fi-FI" dirty="0" err="1">
                <a:solidFill>
                  <a:schemeClr val="bg2"/>
                </a:solidFill>
              </a:rPr>
              <a:t>told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Sue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not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make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mistakes</a:t>
            </a:r>
            <a:r>
              <a:rPr lang="fi-FI" dirty="0">
                <a:solidFill>
                  <a:schemeClr val="bg2"/>
                </a:solidFill>
              </a:rPr>
              <a:t> and (to) </a:t>
            </a:r>
            <a:r>
              <a:rPr lang="fi-FI" dirty="0" err="1">
                <a:solidFill>
                  <a:schemeClr val="bg2"/>
                </a:solidFill>
              </a:rPr>
              <a:t>check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everything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Google Shape;94;gc48a9d6347_0_0">
            <a:extLst>
              <a:ext uri="{FF2B5EF4-FFF2-40B4-BE49-F238E27FC236}">
                <a16:creationId xmlns:a16="http://schemas.microsoft.com/office/drawing/2014/main" id="{8D98CB85-F520-4C53-855B-79BA9CE0D5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012c1f2c4_0_4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34" name="Google Shape;134;g14012c1f2c4_0_4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6" name="Google Shape;136;g14012c1f2c4_0_41"/>
          <p:cNvSpPr txBox="1">
            <a:spLocks noGrp="1"/>
          </p:cNvSpPr>
          <p:nvPr>
            <p:ph type="body" idx="1"/>
          </p:nvPr>
        </p:nvSpPr>
        <p:spPr>
          <a:xfrm>
            <a:off x="1676400" y="3730512"/>
            <a:ext cx="21307168" cy="83791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5. Tiedätkö, missä pippuri kasvaa?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Do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know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where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pepper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grows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6. Halusin kysyä, miksi opettaja meni sinne. 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wanted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ask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why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teacher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went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there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7. Isä kysyi, olenko varma.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Dad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asked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/ </a:t>
            </a:r>
            <a:r>
              <a:rPr lang="fi-FI" dirty="0" err="1">
                <a:solidFill>
                  <a:schemeClr val="bg2"/>
                </a:solidFill>
              </a:rPr>
              <a:t>whether</a:t>
            </a:r>
            <a:r>
              <a:rPr lang="fi-FI" dirty="0">
                <a:solidFill>
                  <a:schemeClr val="bg2"/>
                </a:solidFill>
              </a:rPr>
              <a:t> I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sure.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8. Pomoni halusi tietää, voisinko tulla illalla töihin. 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My </a:t>
            </a:r>
            <a:r>
              <a:rPr lang="fi-FI" dirty="0" err="1">
                <a:solidFill>
                  <a:schemeClr val="bg2"/>
                </a:solidFill>
              </a:rPr>
              <a:t>boss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wanted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know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I </a:t>
            </a:r>
            <a:r>
              <a:rPr lang="fi-FI" dirty="0" err="1">
                <a:solidFill>
                  <a:schemeClr val="bg2"/>
                </a:solidFill>
              </a:rPr>
              <a:t>could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work</a:t>
            </a:r>
            <a:r>
              <a:rPr lang="fi-FI" dirty="0">
                <a:solidFill>
                  <a:schemeClr val="bg2"/>
                </a:solidFill>
              </a:rPr>
              <a:t> in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evening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" name="Google Shape;94;gc48a9d6347_0_0">
            <a:extLst>
              <a:ext uri="{FF2B5EF4-FFF2-40B4-BE49-F238E27FC236}">
                <a16:creationId xmlns:a16="http://schemas.microsoft.com/office/drawing/2014/main" id="{0C9F9FD0-4886-4203-BE4C-6A979111F8D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76400" y="12762516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6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1BBF8D-2830-4F1C-81A8-FA87067376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5CB22F-0653-458F-9085-19DCDA7388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385D64-E7BD-4AF0-BE8E-57304251D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518</Words>
  <Application>Microsoft Office PowerPoint</Application>
  <PresentationFormat>Mukautettu</PresentationFormat>
  <Paragraphs>72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Epäsuora kerronta – Kooste</vt:lpstr>
      <vt:lpstr>Väitelauseet  – Pronominit ja ajan tai paikan määreet</vt:lpstr>
      <vt:lpstr>Väitelauseet – Verbimuodot</vt:lpstr>
      <vt:lpstr>Kysymykset</vt:lpstr>
      <vt:lpstr>Käskyt, kiellot ja pyynnöt</vt:lpstr>
      <vt:lpstr>Practise.</vt:lpstr>
      <vt:lpstr>Practise.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Epäsuora kerronta – Kooste</dc:title>
  <dc:creator>Väänänen Anna</dc:creator>
  <cp:lastModifiedBy>Paavilainen Laura</cp:lastModifiedBy>
  <cp:revision>4</cp:revision>
  <dcterms:created xsi:type="dcterms:W3CDTF">2020-05-05T09:10:38Z</dcterms:created>
  <dcterms:modified xsi:type="dcterms:W3CDTF">2022-10-18T12:28:22Z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