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8" d="100"/>
          <a:sy n="118" d="100"/>
        </p:scale>
        <p:origin x="-229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375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259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527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7778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3401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431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380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055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827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851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756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2F125-340A-44E3-9399-0B03498F25F9}" type="datetimeFigureOut">
              <a:rPr lang="fi-FI" smtClean="0"/>
              <a:t>10.2.2015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F484B-38E5-41EC-9AE9-A8596ACE2B1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287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u="sng" dirty="0"/>
              <a:t>IMPERATIIVI</a:t>
            </a:r>
            <a:r>
              <a:rPr lang="fi-FI" b="1" dirty="0"/>
              <a:t> =Käskymuoto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Muodostaminen:</a:t>
            </a:r>
          </a:p>
          <a:p>
            <a:r>
              <a:rPr lang="fi-FI" dirty="0" smtClean="0"/>
              <a:t> perusmuodon </a:t>
            </a:r>
            <a:r>
              <a:rPr lang="fi-FI" dirty="0"/>
              <a:t>ja preesensin </a:t>
            </a:r>
            <a:r>
              <a:rPr lang="fi-FI" u="sng" dirty="0"/>
              <a:t>yhteinen</a:t>
            </a:r>
            <a:r>
              <a:rPr lang="fi-FI" dirty="0"/>
              <a:t> osa = käskymuoto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4048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	  TALA</a:t>
            </a:r>
          </a:p>
          <a:p>
            <a:pPr marL="914400" lvl="2" indent="0">
              <a:buNone/>
            </a:pPr>
            <a:r>
              <a:rPr lang="fi-FI" sz="3200" dirty="0" smtClean="0"/>
              <a:t>  TALAR	&gt; Tala! = Puhu! Puhukaa!</a:t>
            </a:r>
          </a:p>
          <a:p>
            <a:pPr marL="0" indent="0">
              <a:buNone/>
            </a:pPr>
            <a:r>
              <a:rPr lang="fi-FI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015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	RINGA</a:t>
            </a:r>
          </a:p>
          <a:p>
            <a:pPr marL="0" indent="0">
              <a:buNone/>
            </a:pPr>
            <a:r>
              <a:rPr lang="fi-FI" dirty="0"/>
              <a:t>	</a:t>
            </a:r>
            <a:r>
              <a:rPr lang="fi-FI" dirty="0" smtClean="0"/>
              <a:t>RINGER	&gt; Ring!= Soita! Soittakaa!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 smtClean="0"/>
              <a:t>	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3593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III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	RO</a:t>
            </a:r>
          </a:p>
          <a:p>
            <a:pPr marL="0" indent="0">
              <a:buNone/>
            </a:pPr>
            <a:r>
              <a:rPr lang="fi-FI" dirty="0"/>
              <a:t>	</a:t>
            </a:r>
            <a:r>
              <a:rPr lang="fi-FI" dirty="0" smtClean="0"/>
              <a:t>ROR		&gt; Ro! = Souda! Soutakaa!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9757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IV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IV	Preesensissä ei koskaan –AR- päätettä</a:t>
            </a:r>
          </a:p>
          <a:p>
            <a:pPr marL="0" indent="0">
              <a:buNone/>
            </a:pPr>
            <a:r>
              <a:rPr lang="fi-FI" dirty="0"/>
              <a:t>	</a:t>
            </a:r>
            <a:r>
              <a:rPr lang="fi-FI" dirty="0" smtClean="0"/>
              <a:t>&gt; käskymuoto EI pääty A-kirjaimeen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 smtClean="0"/>
              <a:t>	SITTA</a:t>
            </a:r>
          </a:p>
          <a:p>
            <a:pPr marL="0" indent="0">
              <a:buNone/>
            </a:pPr>
            <a:r>
              <a:rPr lang="fi-FI" dirty="0"/>
              <a:t>	</a:t>
            </a:r>
            <a:r>
              <a:rPr lang="fi-FI" dirty="0" smtClean="0"/>
              <a:t>SITTER &gt; </a:t>
            </a:r>
            <a:r>
              <a:rPr lang="fi-FI" dirty="0" err="1" smtClean="0"/>
              <a:t>Sitt</a:t>
            </a:r>
            <a:r>
              <a:rPr lang="fi-FI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3743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KIELTO: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ÄT </a:t>
            </a:r>
            <a:r>
              <a:rPr lang="fi-FI" dirty="0" smtClean="0"/>
              <a:t>INTE GODIS!</a:t>
            </a:r>
          </a:p>
          <a:p>
            <a:pPr marL="0" indent="0">
              <a:buNone/>
            </a:pPr>
            <a:r>
              <a:rPr lang="fi-FI" dirty="0"/>
              <a:t>ÄLÄ SYÖ KARKKIA</a:t>
            </a:r>
            <a:r>
              <a:rPr lang="fi-FI" dirty="0" smtClean="0"/>
              <a:t>!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 smtClean="0"/>
              <a:t>SÄG INTE ANNAT!</a:t>
            </a:r>
          </a:p>
          <a:p>
            <a:pPr marL="0" indent="0">
              <a:buNone/>
            </a:pPr>
            <a:r>
              <a:rPr lang="fi-FI" dirty="0" smtClean="0"/>
              <a:t>ÄLÄ MUUTA SANO!</a:t>
            </a:r>
            <a:endParaRPr lang="fi-FI" dirty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0394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Huom</a:t>
            </a:r>
            <a:r>
              <a:rPr lang="fi-FI" dirty="0"/>
              <a:t>!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GLÖMMA</a:t>
            </a:r>
            <a:r>
              <a:rPr lang="fi-FI" dirty="0" smtClean="0"/>
              <a:t>			KOMMA</a:t>
            </a:r>
          </a:p>
          <a:p>
            <a:pPr marL="0" indent="0">
              <a:buNone/>
            </a:pPr>
            <a:r>
              <a:rPr lang="fi-FI" dirty="0" smtClean="0"/>
              <a:t>GLÖMMER &gt; </a:t>
            </a:r>
            <a:r>
              <a:rPr lang="fi-FI" dirty="0" err="1" smtClean="0"/>
              <a:t>Glöm</a:t>
            </a:r>
            <a:r>
              <a:rPr lang="fi-FI" dirty="0" smtClean="0"/>
              <a:t>!	KOMMER &gt; </a:t>
            </a:r>
            <a:r>
              <a:rPr lang="fi-FI" dirty="0" err="1" smtClean="0"/>
              <a:t>Kom</a:t>
            </a:r>
            <a:r>
              <a:rPr lang="fi-FI" dirty="0" smtClean="0"/>
              <a:t>!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 smtClean="0"/>
              <a:t>Vain yksi ämmä käskee! </a:t>
            </a:r>
            <a:r>
              <a:rPr lang="fi-FI" dirty="0" smtClean="0">
                <a:sym typeface="Wingdings" panose="05000000000000000000" pitchFamily="2" charset="2"/>
              </a:rPr>
              <a:t></a:t>
            </a:r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324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39</Words>
  <Application>Microsoft Office PowerPoint</Application>
  <PresentationFormat>Näytössä katseltava diaesitys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8" baseType="lpstr">
      <vt:lpstr>Office-teema</vt:lpstr>
      <vt:lpstr>IMPERATIIVI =Käskymuoto </vt:lpstr>
      <vt:lpstr>I </vt:lpstr>
      <vt:lpstr>II</vt:lpstr>
      <vt:lpstr>III</vt:lpstr>
      <vt:lpstr>IV</vt:lpstr>
      <vt:lpstr>KIELTO: </vt:lpstr>
      <vt:lpstr>Huom! </vt:lpstr>
    </vt:vector>
  </TitlesOfParts>
  <Company>Jämsän kaupunki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IMPERATIIVI =Käskymuoto </dc:title>
  <dc:creator>Outi Alakoski</dc:creator>
  <cp:lastModifiedBy>Outi Alakoski</cp:lastModifiedBy>
  <cp:revision>9</cp:revision>
  <dcterms:created xsi:type="dcterms:W3CDTF">2015-02-05T07:13:08Z</dcterms:created>
  <dcterms:modified xsi:type="dcterms:W3CDTF">2015-02-10T11:03:06Z</dcterms:modified>
</cp:coreProperties>
</file>