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7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4B2D6E-1C11-B39A-4135-3DF46E8DB857}" v="18" dt="2023-09-27T05:08:11.788"/>
    <p1510:client id="{87F9A9CF-4898-0F96-A14E-F4B8CC4B2AB5}" v="1" dt="2023-09-26T18:04:10.754"/>
    <p1510:client id="{FF20DFF5-47A7-4694-A44E-3908605370BA}" v="520" dt="2023-09-26T18:02:39.0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lohuhta, Elina" userId="S::eapalohu@jyu.fi::b023ba2b-1d0f-4dba-9fb5-b96ab381820e" providerId="AD" clId="Web-{87F9A9CF-4898-0F96-A14E-F4B8CC4B2AB5}"/>
    <pc:docChg chg="modSld">
      <pc:chgData name="Palohuhta, Elina" userId="S::eapalohu@jyu.fi::b023ba2b-1d0f-4dba-9fb5-b96ab381820e" providerId="AD" clId="Web-{87F9A9CF-4898-0F96-A14E-F4B8CC4B2AB5}" dt="2023-09-26T18:04:10.754" v="0" actId="20577"/>
      <pc:docMkLst>
        <pc:docMk/>
      </pc:docMkLst>
      <pc:sldChg chg="modSp">
        <pc:chgData name="Palohuhta, Elina" userId="S::eapalohu@jyu.fi::b023ba2b-1d0f-4dba-9fb5-b96ab381820e" providerId="AD" clId="Web-{87F9A9CF-4898-0F96-A14E-F4B8CC4B2AB5}" dt="2023-09-26T18:04:10.754" v="0" actId="20577"/>
        <pc:sldMkLst>
          <pc:docMk/>
          <pc:sldMk cId="3153605686" sldId="262"/>
        </pc:sldMkLst>
        <pc:spChg chg="mod">
          <ac:chgData name="Palohuhta, Elina" userId="S::eapalohu@jyu.fi::b023ba2b-1d0f-4dba-9fb5-b96ab381820e" providerId="AD" clId="Web-{87F9A9CF-4898-0F96-A14E-F4B8CC4B2AB5}" dt="2023-09-26T18:04:10.754" v="0" actId="20577"/>
          <ac:spMkLst>
            <pc:docMk/>
            <pc:sldMk cId="3153605686" sldId="262"/>
            <ac:spMk id="3" creationId="{244E5161-E285-76C3-ADF9-2D4865F75E11}"/>
          </ac:spMkLst>
        </pc:spChg>
      </pc:sldChg>
    </pc:docChg>
  </pc:docChgLst>
  <pc:docChgLst>
    <pc:chgData name="Palohuhta, Elina" userId="S::eapalohu@jyu.fi::b023ba2b-1d0f-4dba-9fb5-b96ab381820e" providerId="AD" clId="Web-{084B2D6E-1C11-B39A-4135-3DF46E8DB857}"/>
    <pc:docChg chg="addSld modSld">
      <pc:chgData name="Palohuhta, Elina" userId="S::eapalohu@jyu.fi::b023ba2b-1d0f-4dba-9fb5-b96ab381820e" providerId="AD" clId="Web-{084B2D6E-1C11-B39A-4135-3DF46E8DB857}" dt="2023-09-27T05:08:11.788" v="17" actId="1076"/>
      <pc:docMkLst>
        <pc:docMk/>
      </pc:docMkLst>
      <pc:sldChg chg="addSp delSp modSp new mod setBg">
        <pc:chgData name="Palohuhta, Elina" userId="S::eapalohu@jyu.fi::b023ba2b-1d0f-4dba-9fb5-b96ab381820e" providerId="AD" clId="Web-{084B2D6E-1C11-B39A-4135-3DF46E8DB857}" dt="2023-09-27T05:08:11.788" v="17" actId="1076"/>
        <pc:sldMkLst>
          <pc:docMk/>
          <pc:sldMk cId="2086772869" sldId="263"/>
        </pc:sldMkLst>
        <pc:spChg chg="mod">
          <ac:chgData name="Palohuhta, Elina" userId="S::eapalohu@jyu.fi::b023ba2b-1d0f-4dba-9fb5-b96ab381820e" providerId="AD" clId="Web-{084B2D6E-1C11-B39A-4135-3DF46E8DB857}" dt="2023-09-27T05:08:11.788" v="17" actId="1076"/>
          <ac:spMkLst>
            <pc:docMk/>
            <pc:sldMk cId="2086772869" sldId="263"/>
            <ac:spMk id="2" creationId="{C4FA72F5-58CB-466F-C5D1-2F2463557293}"/>
          </ac:spMkLst>
        </pc:spChg>
        <pc:spChg chg="del">
          <ac:chgData name="Palohuhta, Elina" userId="S::eapalohu@jyu.fi::b023ba2b-1d0f-4dba-9fb5-b96ab381820e" providerId="AD" clId="Web-{084B2D6E-1C11-B39A-4135-3DF46E8DB857}" dt="2023-09-27T05:07:59.101" v="16"/>
          <ac:spMkLst>
            <pc:docMk/>
            <pc:sldMk cId="2086772869" sldId="263"/>
            <ac:spMk id="3" creationId="{B6779B3D-C74A-0483-374D-2ED57ACED8D8}"/>
          </ac:spMkLst>
        </pc:spChg>
        <pc:spChg chg="add">
          <ac:chgData name="Palohuhta, Elina" userId="S::eapalohu@jyu.fi::b023ba2b-1d0f-4dba-9fb5-b96ab381820e" providerId="AD" clId="Web-{084B2D6E-1C11-B39A-4135-3DF46E8DB857}" dt="2023-09-27T05:07:59.101" v="16"/>
          <ac:spMkLst>
            <pc:docMk/>
            <pc:sldMk cId="2086772869" sldId="263"/>
            <ac:spMk id="9" creationId="{09646535-AEF6-4883-A4F9-EEC1F8B4319E}"/>
          </ac:spMkLst>
        </pc:spChg>
        <pc:spChg chg="add">
          <ac:chgData name="Palohuhta, Elina" userId="S::eapalohu@jyu.fi::b023ba2b-1d0f-4dba-9fb5-b96ab381820e" providerId="AD" clId="Web-{084B2D6E-1C11-B39A-4135-3DF46E8DB857}" dt="2023-09-27T05:07:59.101" v="16"/>
          <ac:spMkLst>
            <pc:docMk/>
            <pc:sldMk cId="2086772869" sldId="263"/>
            <ac:spMk id="11" creationId="{BDE63055-C438-4977-B234-872D73E6C459}"/>
          </ac:spMkLst>
        </pc:spChg>
        <pc:spChg chg="add">
          <ac:chgData name="Palohuhta, Elina" userId="S::eapalohu@jyu.fi::b023ba2b-1d0f-4dba-9fb5-b96ab381820e" providerId="AD" clId="Web-{084B2D6E-1C11-B39A-4135-3DF46E8DB857}" dt="2023-09-27T05:07:59.101" v="16"/>
          <ac:spMkLst>
            <pc:docMk/>
            <pc:sldMk cId="2086772869" sldId="263"/>
            <ac:spMk id="13" creationId="{497BC505-FE0C-4637-A29D-B71DFBBBAA71}"/>
          </ac:spMkLst>
        </pc:spChg>
        <pc:grpChg chg="add">
          <ac:chgData name="Palohuhta, Elina" userId="S::eapalohu@jyu.fi::b023ba2b-1d0f-4dba-9fb5-b96ab381820e" providerId="AD" clId="Web-{084B2D6E-1C11-B39A-4135-3DF46E8DB857}" dt="2023-09-27T05:07:59.101" v="16"/>
          <ac:grpSpMkLst>
            <pc:docMk/>
            <pc:sldMk cId="2086772869" sldId="263"/>
            <ac:grpSpMk id="15" creationId="{F2FD01A0-E6FF-41CD-AEBD-279232B90D43}"/>
          </ac:grpSpMkLst>
        </pc:grpChg>
        <pc:grpChg chg="add">
          <ac:chgData name="Palohuhta, Elina" userId="S::eapalohu@jyu.fi::b023ba2b-1d0f-4dba-9fb5-b96ab381820e" providerId="AD" clId="Web-{084B2D6E-1C11-B39A-4135-3DF46E8DB857}" dt="2023-09-27T05:07:59.101" v="16"/>
          <ac:grpSpMkLst>
            <pc:docMk/>
            <pc:sldMk cId="2086772869" sldId="263"/>
            <ac:grpSpMk id="20" creationId="{3C9AA14C-80A4-427C-A911-28CD20C56E5E}"/>
          </ac:grpSpMkLst>
        </pc:grpChg>
        <pc:picChg chg="add">
          <ac:chgData name="Palohuhta, Elina" userId="S::eapalohu@jyu.fi::b023ba2b-1d0f-4dba-9fb5-b96ab381820e" providerId="AD" clId="Web-{084B2D6E-1C11-B39A-4135-3DF46E8DB857}" dt="2023-09-27T05:07:59.101" v="16"/>
          <ac:picMkLst>
            <pc:docMk/>
            <pc:sldMk cId="2086772869" sldId="263"/>
            <ac:picMk id="5" creationId="{7BD40273-C02A-021D-3A20-AF829A380533}"/>
          </ac:picMkLst>
        </pc:picChg>
      </pc:sldChg>
    </pc:docChg>
  </pc:docChgLst>
  <pc:docChgLst>
    <pc:chgData name="Palohuhta, Elina" userId="S::eapalohu@jyu.fi::b023ba2b-1d0f-4dba-9fb5-b96ab381820e" providerId="AD" clId="Web-{FF20DFF5-47A7-4694-A44E-3908605370BA}"/>
    <pc:docChg chg="addSld modSld addMainMaster delMainMaster">
      <pc:chgData name="Palohuhta, Elina" userId="S::eapalohu@jyu.fi::b023ba2b-1d0f-4dba-9fb5-b96ab381820e" providerId="AD" clId="Web-{FF20DFF5-47A7-4694-A44E-3908605370BA}" dt="2023-09-26T18:02:51.712" v="529"/>
      <pc:docMkLst>
        <pc:docMk/>
      </pc:docMkLst>
      <pc:sldChg chg="addSp delSp modSp mod setBg modClrScheme chgLayout">
        <pc:chgData name="Palohuhta, Elina" userId="S::eapalohu@jyu.fi::b023ba2b-1d0f-4dba-9fb5-b96ab381820e" providerId="AD" clId="Web-{FF20DFF5-47A7-4694-A44E-3908605370BA}" dt="2023-09-26T16:58:41.643" v="22"/>
        <pc:sldMkLst>
          <pc:docMk/>
          <pc:sldMk cId="782385677" sldId="256"/>
        </pc:sldMkLst>
        <pc:spChg chg="mod">
          <ac:chgData name="Palohuhta, Elina" userId="S::eapalohu@jyu.fi::b023ba2b-1d0f-4dba-9fb5-b96ab381820e" providerId="AD" clId="Web-{FF20DFF5-47A7-4694-A44E-3908605370BA}" dt="2023-09-26T16:58:41.643" v="22"/>
          <ac:spMkLst>
            <pc:docMk/>
            <pc:sldMk cId="782385677" sldId="256"/>
            <ac:spMk id="2" creationId="{00000000-0000-0000-0000-000000000000}"/>
          </ac:spMkLst>
        </pc:spChg>
        <pc:spChg chg="mod">
          <ac:chgData name="Palohuhta, Elina" userId="S::eapalohu@jyu.fi::b023ba2b-1d0f-4dba-9fb5-b96ab381820e" providerId="AD" clId="Web-{FF20DFF5-47A7-4694-A44E-3908605370BA}" dt="2023-09-26T16:58:41.643" v="22"/>
          <ac:spMkLst>
            <pc:docMk/>
            <pc:sldMk cId="782385677" sldId="256"/>
            <ac:spMk id="3" creationId="{00000000-0000-0000-0000-000000000000}"/>
          </ac:spMkLst>
        </pc:spChg>
        <pc:spChg chg="add del">
          <ac:chgData name="Palohuhta, Elina" userId="S::eapalohu@jyu.fi::b023ba2b-1d0f-4dba-9fb5-b96ab381820e" providerId="AD" clId="Web-{FF20DFF5-47A7-4694-A44E-3908605370BA}" dt="2023-09-26T16:58:41.643" v="22"/>
          <ac:spMkLst>
            <pc:docMk/>
            <pc:sldMk cId="782385677" sldId="256"/>
            <ac:spMk id="9" creationId="{4D90D76C-184F-4A96-8FE8-1114F8EE1F56}"/>
          </ac:spMkLst>
        </pc:spChg>
        <pc:spChg chg="add del">
          <ac:chgData name="Palohuhta, Elina" userId="S::eapalohu@jyu.fi::b023ba2b-1d0f-4dba-9fb5-b96ab381820e" providerId="AD" clId="Web-{FF20DFF5-47A7-4694-A44E-3908605370BA}" dt="2023-09-26T16:58:41.643" v="22"/>
          <ac:spMkLst>
            <pc:docMk/>
            <pc:sldMk cId="782385677" sldId="256"/>
            <ac:spMk id="11" creationId="{2F9DE355-E8A7-498B-A6A0-54D03B953F89}"/>
          </ac:spMkLst>
        </pc:spChg>
        <pc:spChg chg="add del">
          <ac:chgData name="Palohuhta, Elina" userId="S::eapalohu@jyu.fi::b023ba2b-1d0f-4dba-9fb5-b96ab381820e" providerId="AD" clId="Web-{FF20DFF5-47A7-4694-A44E-3908605370BA}" dt="2023-09-26T16:58:41.580" v="21"/>
          <ac:spMkLst>
            <pc:docMk/>
            <pc:sldMk cId="782385677" sldId="256"/>
            <ac:spMk id="16" creationId="{EA3B6404-C37D-4FE3-8124-9FC5ECE56273}"/>
          </ac:spMkLst>
        </pc:spChg>
        <pc:spChg chg="add">
          <ac:chgData name="Palohuhta, Elina" userId="S::eapalohu@jyu.fi::b023ba2b-1d0f-4dba-9fb5-b96ab381820e" providerId="AD" clId="Web-{FF20DFF5-47A7-4694-A44E-3908605370BA}" dt="2023-09-26T16:58:41.643" v="22"/>
          <ac:spMkLst>
            <pc:docMk/>
            <pc:sldMk cId="782385677" sldId="256"/>
            <ac:spMk id="24" creationId="{335243F2-87BD-4C47-8358-ACFE608D3DB3}"/>
          </ac:spMkLst>
        </pc:spChg>
        <pc:spChg chg="add">
          <ac:chgData name="Palohuhta, Elina" userId="S::eapalohu@jyu.fi::b023ba2b-1d0f-4dba-9fb5-b96ab381820e" providerId="AD" clId="Web-{FF20DFF5-47A7-4694-A44E-3908605370BA}" dt="2023-09-26T16:58:41.643" v="22"/>
          <ac:spMkLst>
            <pc:docMk/>
            <pc:sldMk cId="782385677" sldId="256"/>
            <ac:spMk id="29" creationId="{65B33439-EC96-4835-9DF2-CFA3336E0E41}"/>
          </ac:spMkLst>
        </pc:spChg>
        <pc:grpChg chg="add">
          <ac:chgData name="Palohuhta, Elina" userId="S::eapalohu@jyu.fi::b023ba2b-1d0f-4dba-9fb5-b96ab381820e" providerId="AD" clId="Web-{FF20DFF5-47A7-4694-A44E-3908605370BA}" dt="2023-09-26T16:58:41.643" v="22"/>
          <ac:grpSpMkLst>
            <pc:docMk/>
            <pc:sldMk cId="782385677" sldId="256"/>
            <ac:grpSpMk id="25" creationId="{3C9AA14C-80A4-427C-A911-28CD20C56E5E}"/>
          </ac:grpSpMkLst>
        </pc:grpChg>
        <pc:grpChg chg="add">
          <ac:chgData name="Palohuhta, Elina" userId="S::eapalohu@jyu.fi::b023ba2b-1d0f-4dba-9fb5-b96ab381820e" providerId="AD" clId="Web-{FF20DFF5-47A7-4694-A44E-3908605370BA}" dt="2023-09-26T16:58:41.643" v="22"/>
          <ac:grpSpMkLst>
            <pc:docMk/>
            <pc:sldMk cId="782385677" sldId="256"/>
            <ac:grpSpMk id="30" creationId="{F2FD01A0-E6FF-41CD-AEBD-279232B90D43}"/>
          </ac:grpSpMkLst>
        </pc:grpChg>
        <pc:picChg chg="add mod">
          <ac:chgData name="Palohuhta, Elina" userId="S::eapalohu@jyu.fi::b023ba2b-1d0f-4dba-9fb5-b96ab381820e" providerId="AD" clId="Web-{FF20DFF5-47A7-4694-A44E-3908605370BA}" dt="2023-09-26T16:58:41.643" v="22"/>
          <ac:picMkLst>
            <pc:docMk/>
            <pc:sldMk cId="782385677" sldId="256"/>
            <ac:picMk id="4" creationId="{2CDF2E13-DC5A-F76C-7F29-ED66C6A13613}"/>
          </ac:picMkLst>
        </pc:picChg>
        <pc:cxnChg chg="add del">
          <ac:chgData name="Palohuhta, Elina" userId="S::eapalohu@jyu.fi::b023ba2b-1d0f-4dba-9fb5-b96ab381820e" providerId="AD" clId="Web-{FF20DFF5-47A7-4694-A44E-3908605370BA}" dt="2023-09-26T16:58:41.580" v="21"/>
          <ac:cxnSpMkLst>
            <pc:docMk/>
            <pc:sldMk cId="782385677" sldId="256"/>
            <ac:cxnSpMk id="18" creationId="{B42E889C-BF1F-40B2-86C2-92153DB7E609}"/>
          </ac:cxnSpMkLst>
        </pc:cxnChg>
        <pc:cxnChg chg="add del">
          <ac:chgData name="Palohuhta, Elina" userId="S::eapalohu@jyu.fi::b023ba2b-1d0f-4dba-9fb5-b96ab381820e" providerId="AD" clId="Web-{FF20DFF5-47A7-4694-A44E-3908605370BA}" dt="2023-09-26T16:58:41.580" v="21"/>
          <ac:cxnSpMkLst>
            <pc:docMk/>
            <pc:sldMk cId="782385677" sldId="256"/>
            <ac:cxnSpMk id="20" creationId="{8557940A-71CE-48E1-BD71-2BEF15613C87}"/>
          </ac:cxnSpMkLst>
        </pc:cxnChg>
        <pc:cxnChg chg="add del">
          <ac:chgData name="Palohuhta, Elina" userId="S::eapalohu@jyu.fi::b023ba2b-1d0f-4dba-9fb5-b96ab381820e" providerId="AD" clId="Web-{FF20DFF5-47A7-4694-A44E-3908605370BA}" dt="2023-09-26T16:58:41.580" v="21"/>
          <ac:cxnSpMkLst>
            <pc:docMk/>
            <pc:sldMk cId="782385677" sldId="256"/>
            <ac:cxnSpMk id="22" creationId="{4777C915-01E5-4C85-B3BF-7BF7CC3FEFE2}"/>
          </ac:cxnSpMkLst>
        </pc:cxnChg>
      </pc:sldChg>
      <pc:sldChg chg="addSp modSp new mod setBg">
        <pc:chgData name="Palohuhta, Elina" userId="S::eapalohu@jyu.fi::b023ba2b-1d0f-4dba-9fb5-b96ab381820e" providerId="AD" clId="Web-{FF20DFF5-47A7-4694-A44E-3908605370BA}" dt="2023-09-26T17:02:20.806" v="220" actId="14100"/>
        <pc:sldMkLst>
          <pc:docMk/>
          <pc:sldMk cId="517625441" sldId="257"/>
        </pc:sldMkLst>
        <pc:spChg chg="mod">
          <ac:chgData name="Palohuhta, Elina" userId="S::eapalohu@jyu.fi::b023ba2b-1d0f-4dba-9fb5-b96ab381820e" providerId="AD" clId="Web-{FF20DFF5-47A7-4694-A44E-3908605370BA}" dt="2023-09-26T16:59:01.565" v="31" actId="20577"/>
          <ac:spMkLst>
            <pc:docMk/>
            <pc:sldMk cId="517625441" sldId="257"/>
            <ac:spMk id="2" creationId="{64FC4768-055E-C0D2-B062-E97E47C756C0}"/>
          </ac:spMkLst>
        </pc:spChg>
        <pc:spChg chg="mod">
          <ac:chgData name="Palohuhta, Elina" userId="S::eapalohu@jyu.fi::b023ba2b-1d0f-4dba-9fb5-b96ab381820e" providerId="AD" clId="Web-{FF20DFF5-47A7-4694-A44E-3908605370BA}" dt="2023-09-26T17:02:20.806" v="220" actId="14100"/>
          <ac:spMkLst>
            <pc:docMk/>
            <pc:sldMk cId="517625441" sldId="257"/>
            <ac:spMk id="3" creationId="{3AB763A8-FA1C-773F-224D-1171A3AF20A7}"/>
          </ac:spMkLst>
        </pc:spChg>
        <pc:spChg chg="add">
          <ac:chgData name="Palohuhta, Elina" userId="S::eapalohu@jyu.fi::b023ba2b-1d0f-4dba-9fb5-b96ab381820e" providerId="AD" clId="Web-{FF20DFF5-47A7-4694-A44E-3908605370BA}" dt="2023-09-26T16:58:53.018" v="24"/>
          <ac:spMkLst>
            <pc:docMk/>
            <pc:sldMk cId="517625441" sldId="257"/>
            <ac:spMk id="8" creationId="{3F58D3F4-AD3E-4263-85BF-7EB71245838E}"/>
          </ac:spMkLst>
        </pc:spChg>
        <pc:spChg chg="add">
          <ac:chgData name="Palohuhta, Elina" userId="S::eapalohu@jyu.fi::b023ba2b-1d0f-4dba-9fb5-b96ab381820e" providerId="AD" clId="Web-{FF20DFF5-47A7-4694-A44E-3908605370BA}" dt="2023-09-26T16:58:53.018" v="24"/>
          <ac:spMkLst>
            <pc:docMk/>
            <pc:sldMk cId="517625441" sldId="257"/>
            <ac:spMk id="10" creationId="{B383AC10-A272-4982-A610-DDA728D78139}"/>
          </ac:spMkLst>
        </pc:spChg>
        <pc:spChg chg="add">
          <ac:chgData name="Palohuhta, Elina" userId="S::eapalohu@jyu.fi::b023ba2b-1d0f-4dba-9fb5-b96ab381820e" providerId="AD" clId="Web-{FF20DFF5-47A7-4694-A44E-3908605370BA}" dt="2023-09-26T16:58:53.018" v="24"/>
          <ac:spMkLst>
            <pc:docMk/>
            <pc:sldMk cId="517625441" sldId="257"/>
            <ac:spMk id="12" creationId="{F6FDED66-1461-4834-9923-329986747FE6}"/>
          </ac:spMkLst>
        </pc:spChg>
        <pc:spChg chg="add">
          <ac:chgData name="Palohuhta, Elina" userId="S::eapalohu@jyu.fi::b023ba2b-1d0f-4dba-9fb5-b96ab381820e" providerId="AD" clId="Web-{FF20DFF5-47A7-4694-A44E-3908605370BA}" dt="2023-09-26T16:58:53.018" v="24"/>
          <ac:spMkLst>
            <pc:docMk/>
            <pc:sldMk cId="517625441" sldId="257"/>
            <ac:spMk id="14" creationId="{1607CD53-0FF9-47E9-94AD-2BF64BA801B1}"/>
          </ac:spMkLst>
        </pc:spChg>
      </pc:sldChg>
      <pc:sldChg chg="addSp modSp new mod setBg">
        <pc:chgData name="Palohuhta, Elina" userId="S::eapalohu@jyu.fi::b023ba2b-1d0f-4dba-9fb5-b96ab381820e" providerId="AD" clId="Web-{FF20DFF5-47A7-4694-A44E-3908605370BA}" dt="2023-09-26T17:51:17.353" v="308" actId="20577"/>
        <pc:sldMkLst>
          <pc:docMk/>
          <pc:sldMk cId="422879530" sldId="258"/>
        </pc:sldMkLst>
        <pc:spChg chg="mod">
          <ac:chgData name="Palohuhta, Elina" userId="S::eapalohu@jyu.fi::b023ba2b-1d0f-4dba-9fb5-b96ab381820e" providerId="AD" clId="Web-{FF20DFF5-47A7-4694-A44E-3908605370BA}" dt="2023-09-26T17:49:24.897" v="239" actId="20577"/>
          <ac:spMkLst>
            <pc:docMk/>
            <pc:sldMk cId="422879530" sldId="258"/>
            <ac:spMk id="2" creationId="{9423FB54-E567-A9B6-1AFC-3903AC5ED63E}"/>
          </ac:spMkLst>
        </pc:spChg>
        <pc:spChg chg="mod">
          <ac:chgData name="Palohuhta, Elina" userId="S::eapalohu@jyu.fi::b023ba2b-1d0f-4dba-9fb5-b96ab381820e" providerId="AD" clId="Web-{FF20DFF5-47A7-4694-A44E-3908605370BA}" dt="2023-09-26T17:51:17.353" v="308" actId="20577"/>
          <ac:spMkLst>
            <pc:docMk/>
            <pc:sldMk cId="422879530" sldId="258"/>
            <ac:spMk id="3" creationId="{821B5CF2-3A2E-0D3D-A1E3-718E0B13B822}"/>
          </ac:spMkLst>
        </pc:spChg>
        <pc:spChg chg="add">
          <ac:chgData name="Palohuhta, Elina" userId="S::eapalohu@jyu.fi::b023ba2b-1d0f-4dba-9fb5-b96ab381820e" providerId="AD" clId="Web-{FF20DFF5-47A7-4694-A44E-3908605370BA}" dt="2023-09-26T17:48:58.397" v="222"/>
          <ac:spMkLst>
            <pc:docMk/>
            <pc:sldMk cId="422879530" sldId="258"/>
            <ac:spMk id="8" creationId="{6E9D6223-8D87-4038-BE74-D5224B024FFD}"/>
          </ac:spMkLst>
        </pc:spChg>
        <pc:spChg chg="add">
          <ac:chgData name="Palohuhta, Elina" userId="S::eapalohu@jyu.fi::b023ba2b-1d0f-4dba-9fb5-b96ab381820e" providerId="AD" clId="Web-{FF20DFF5-47A7-4694-A44E-3908605370BA}" dt="2023-09-26T17:48:58.397" v="222"/>
          <ac:spMkLst>
            <pc:docMk/>
            <pc:sldMk cId="422879530" sldId="258"/>
            <ac:spMk id="10" creationId="{A46FBF49-EC0D-4E09-A77B-DB4E8257E7EA}"/>
          </ac:spMkLst>
        </pc:spChg>
        <pc:spChg chg="add">
          <ac:chgData name="Palohuhta, Elina" userId="S::eapalohu@jyu.fi::b023ba2b-1d0f-4dba-9fb5-b96ab381820e" providerId="AD" clId="Web-{FF20DFF5-47A7-4694-A44E-3908605370BA}" dt="2023-09-26T17:48:58.397" v="222"/>
          <ac:spMkLst>
            <pc:docMk/>
            <pc:sldMk cId="422879530" sldId="258"/>
            <ac:spMk id="12" creationId="{63AA13D0-BF0A-4B8F-9FD6-CAE2DCD93980}"/>
          </ac:spMkLst>
        </pc:spChg>
        <pc:spChg chg="add">
          <ac:chgData name="Palohuhta, Elina" userId="S::eapalohu@jyu.fi::b023ba2b-1d0f-4dba-9fb5-b96ab381820e" providerId="AD" clId="Web-{FF20DFF5-47A7-4694-A44E-3908605370BA}" dt="2023-09-26T17:48:58.397" v="222"/>
          <ac:spMkLst>
            <pc:docMk/>
            <pc:sldMk cId="422879530" sldId="258"/>
            <ac:spMk id="14" creationId="{15BE2CF8-7196-4BC3-B312-B0EE486D92FB}"/>
          </ac:spMkLst>
        </pc:spChg>
      </pc:sldChg>
      <pc:sldChg chg="addSp delSp modSp new mod setBg">
        <pc:chgData name="Palohuhta, Elina" userId="S::eapalohu@jyu.fi::b023ba2b-1d0f-4dba-9fb5-b96ab381820e" providerId="AD" clId="Web-{FF20DFF5-47A7-4694-A44E-3908605370BA}" dt="2023-09-26T18:00:25.396" v="516" actId="20577"/>
        <pc:sldMkLst>
          <pc:docMk/>
          <pc:sldMk cId="3097030028" sldId="259"/>
        </pc:sldMkLst>
        <pc:spChg chg="mod">
          <ac:chgData name="Palohuhta, Elina" userId="S::eapalohu@jyu.fi::b023ba2b-1d0f-4dba-9fb5-b96ab381820e" providerId="AD" clId="Web-{FF20DFF5-47A7-4694-A44E-3908605370BA}" dt="2023-09-26T18:00:25.396" v="516" actId="20577"/>
          <ac:spMkLst>
            <pc:docMk/>
            <pc:sldMk cId="3097030028" sldId="259"/>
            <ac:spMk id="2" creationId="{A572444C-A14B-8665-EB02-E946F37E4308}"/>
          </ac:spMkLst>
        </pc:spChg>
        <pc:spChg chg="del mod">
          <ac:chgData name="Palohuhta, Elina" userId="S::eapalohu@jyu.fi::b023ba2b-1d0f-4dba-9fb5-b96ab381820e" providerId="AD" clId="Web-{FF20DFF5-47A7-4694-A44E-3908605370BA}" dt="2023-09-26T18:00:12.818" v="515"/>
          <ac:spMkLst>
            <pc:docMk/>
            <pc:sldMk cId="3097030028" sldId="259"/>
            <ac:spMk id="3" creationId="{BD8459EC-CE10-67D3-E735-CCD2BB23F408}"/>
          </ac:spMkLst>
        </pc:spChg>
        <pc:spChg chg="add">
          <ac:chgData name="Palohuhta, Elina" userId="S::eapalohu@jyu.fi::b023ba2b-1d0f-4dba-9fb5-b96ab381820e" providerId="AD" clId="Web-{FF20DFF5-47A7-4694-A44E-3908605370BA}" dt="2023-09-26T18:00:12.818" v="515"/>
          <ac:spMkLst>
            <pc:docMk/>
            <pc:sldMk cId="3097030028" sldId="259"/>
            <ac:spMk id="9" creationId="{308119F7-B84E-4EBF-919F-A9B0F6D92473}"/>
          </ac:spMkLst>
        </pc:spChg>
        <pc:spChg chg="add">
          <ac:chgData name="Palohuhta, Elina" userId="S::eapalohu@jyu.fi::b023ba2b-1d0f-4dba-9fb5-b96ab381820e" providerId="AD" clId="Web-{FF20DFF5-47A7-4694-A44E-3908605370BA}" dt="2023-09-26T18:00:12.818" v="515"/>
          <ac:spMkLst>
            <pc:docMk/>
            <pc:sldMk cId="3097030028" sldId="259"/>
            <ac:spMk id="11" creationId="{DAA17479-17CB-402A-8689-750C6F38584C}"/>
          </ac:spMkLst>
        </pc:spChg>
        <pc:spChg chg="add">
          <ac:chgData name="Palohuhta, Elina" userId="S::eapalohu@jyu.fi::b023ba2b-1d0f-4dba-9fb5-b96ab381820e" providerId="AD" clId="Web-{FF20DFF5-47A7-4694-A44E-3908605370BA}" dt="2023-09-26T18:00:12.818" v="515"/>
          <ac:spMkLst>
            <pc:docMk/>
            <pc:sldMk cId="3097030028" sldId="259"/>
            <ac:spMk id="13" creationId="{F534AA72-89BF-4BB0-B339-DEB9FC7F1BF2}"/>
          </ac:spMkLst>
        </pc:spChg>
        <pc:graphicFrameChg chg="add">
          <ac:chgData name="Palohuhta, Elina" userId="S::eapalohu@jyu.fi::b023ba2b-1d0f-4dba-9fb5-b96ab381820e" providerId="AD" clId="Web-{FF20DFF5-47A7-4694-A44E-3908605370BA}" dt="2023-09-26T18:00:12.818" v="515"/>
          <ac:graphicFrameMkLst>
            <pc:docMk/>
            <pc:sldMk cId="3097030028" sldId="259"/>
            <ac:graphicFrameMk id="5" creationId="{C56EFE7D-AA92-3DF8-6A05-0C7A6DA9527A}"/>
          </ac:graphicFrameMkLst>
        </pc:graphicFrameChg>
      </pc:sldChg>
      <pc:sldChg chg="addSp modSp new mod setBg">
        <pc:chgData name="Palohuhta, Elina" userId="S::eapalohu@jyu.fi::b023ba2b-1d0f-4dba-9fb5-b96ab381820e" providerId="AD" clId="Web-{FF20DFF5-47A7-4694-A44E-3908605370BA}" dt="2023-09-26T17:55:25.108" v="491" actId="14100"/>
        <pc:sldMkLst>
          <pc:docMk/>
          <pc:sldMk cId="3908839911" sldId="260"/>
        </pc:sldMkLst>
        <pc:spChg chg="mod">
          <ac:chgData name="Palohuhta, Elina" userId="S::eapalohu@jyu.fi::b023ba2b-1d0f-4dba-9fb5-b96ab381820e" providerId="AD" clId="Web-{FF20DFF5-47A7-4694-A44E-3908605370BA}" dt="2023-09-26T17:54:04.388" v="400"/>
          <ac:spMkLst>
            <pc:docMk/>
            <pc:sldMk cId="3908839911" sldId="260"/>
            <ac:spMk id="2" creationId="{7DE6787D-40A3-B7F0-851B-06C20021D10E}"/>
          </ac:spMkLst>
        </pc:spChg>
        <pc:spChg chg="mod">
          <ac:chgData name="Palohuhta, Elina" userId="S::eapalohu@jyu.fi::b023ba2b-1d0f-4dba-9fb5-b96ab381820e" providerId="AD" clId="Web-{FF20DFF5-47A7-4694-A44E-3908605370BA}" dt="2023-09-26T17:55:25.108" v="491" actId="14100"/>
          <ac:spMkLst>
            <pc:docMk/>
            <pc:sldMk cId="3908839911" sldId="260"/>
            <ac:spMk id="3" creationId="{221DC40C-477B-955A-8B95-E82781C2BF5E}"/>
          </ac:spMkLst>
        </pc:spChg>
        <pc:spChg chg="add">
          <ac:chgData name="Palohuhta, Elina" userId="S::eapalohu@jyu.fi::b023ba2b-1d0f-4dba-9fb5-b96ab381820e" providerId="AD" clId="Web-{FF20DFF5-47A7-4694-A44E-3908605370BA}" dt="2023-09-26T17:54:04.388" v="400"/>
          <ac:spMkLst>
            <pc:docMk/>
            <pc:sldMk cId="3908839911" sldId="260"/>
            <ac:spMk id="8" creationId="{3F58D3F4-AD3E-4263-85BF-7EB71245838E}"/>
          </ac:spMkLst>
        </pc:spChg>
        <pc:spChg chg="add">
          <ac:chgData name="Palohuhta, Elina" userId="S::eapalohu@jyu.fi::b023ba2b-1d0f-4dba-9fb5-b96ab381820e" providerId="AD" clId="Web-{FF20DFF5-47A7-4694-A44E-3908605370BA}" dt="2023-09-26T17:54:04.388" v="400"/>
          <ac:spMkLst>
            <pc:docMk/>
            <pc:sldMk cId="3908839911" sldId="260"/>
            <ac:spMk id="10" creationId="{B383AC10-A272-4982-A610-DDA728D78139}"/>
          </ac:spMkLst>
        </pc:spChg>
        <pc:spChg chg="add">
          <ac:chgData name="Palohuhta, Elina" userId="S::eapalohu@jyu.fi::b023ba2b-1d0f-4dba-9fb5-b96ab381820e" providerId="AD" clId="Web-{FF20DFF5-47A7-4694-A44E-3908605370BA}" dt="2023-09-26T17:54:04.388" v="400"/>
          <ac:spMkLst>
            <pc:docMk/>
            <pc:sldMk cId="3908839911" sldId="260"/>
            <ac:spMk id="12" creationId="{F6FDED66-1461-4834-9923-329986747FE6}"/>
          </ac:spMkLst>
        </pc:spChg>
        <pc:spChg chg="add">
          <ac:chgData name="Palohuhta, Elina" userId="S::eapalohu@jyu.fi::b023ba2b-1d0f-4dba-9fb5-b96ab381820e" providerId="AD" clId="Web-{FF20DFF5-47A7-4694-A44E-3908605370BA}" dt="2023-09-26T17:54:04.388" v="400"/>
          <ac:spMkLst>
            <pc:docMk/>
            <pc:sldMk cId="3908839911" sldId="260"/>
            <ac:spMk id="14" creationId="{1607CD53-0FF9-47E9-94AD-2BF64BA801B1}"/>
          </ac:spMkLst>
        </pc:spChg>
      </pc:sldChg>
      <pc:sldChg chg="addSp delSp modSp new mod setBg">
        <pc:chgData name="Palohuhta, Elina" userId="S::eapalohu@jyu.fi::b023ba2b-1d0f-4dba-9fb5-b96ab381820e" providerId="AD" clId="Web-{FF20DFF5-47A7-4694-A44E-3908605370BA}" dt="2023-09-26T17:59:10.738" v="507"/>
        <pc:sldMkLst>
          <pc:docMk/>
          <pc:sldMk cId="2298688539" sldId="261"/>
        </pc:sldMkLst>
        <pc:spChg chg="mod">
          <ac:chgData name="Palohuhta, Elina" userId="S::eapalohu@jyu.fi::b023ba2b-1d0f-4dba-9fb5-b96ab381820e" providerId="AD" clId="Web-{FF20DFF5-47A7-4694-A44E-3908605370BA}" dt="2023-09-26T17:59:10.738" v="507"/>
          <ac:spMkLst>
            <pc:docMk/>
            <pc:sldMk cId="2298688539" sldId="261"/>
            <ac:spMk id="2" creationId="{1F182ADA-DF0C-707C-3BEE-F5F47ECBEAB1}"/>
          </ac:spMkLst>
        </pc:spChg>
        <pc:spChg chg="del">
          <ac:chgData name="Palohuhta, Elina" userId="S::eapalohu@jyu.fi::b023ba2b-1d0f-4dba-9fb5-b96ab381820e" providerId="AD" clId="Web-{FF20DFF5-47A7-4694-A44E-3908605370BA}" dt="2023-09-26T17:59:03.504" v="506"/>
          <ac:spMkLst>
            <pc:docMk/>
            <pc:sldMk cId="2298688539" sldId="261"/>
            <ac:spMk id="3" creationId="{24D79E9E-A7D4-C84E-8790-A786D22B588C}"/>
          </ac:spMkLst>
        </pc:spChg>
        <pc:spChg chg="add">
          <ac:chgData name="Palohuhta, Elina" userId="S::eapalohu@jyu.fi::b023ba2b-1d0f-4dba-9fb5-b96ab381820e" providerId="AD" clId="Web-{FF20DFF5-47A7-4694-A44E-3908605370BA}" dt="2023-09-26T17:59:10.738" v="507"/>
          <ac:spMkLst>
            <pc:docMk/>
            <pc:sldMk cId="2298688539" sldId="261"/>
            <ac:spMk id="9" creationId="{09646535-AEF6-4883-A4F9-EEC1F8B4319E}"/>
          </ac:spMkLst>
        </pc:spChg>
        <pc:spChg chg="add">
          <ac:chgData name="Palohuhta, Elina" userId="S::eapalohu@jyu.fi::b023ba2b-1d0f-4dba-9fb5-b96ab381820e" providerId="AD" clId="Web-{FF20DFF5-47A7-4694-A44E-3908605370BA}" dt="2023-09-26T17:59:10.738" v="507"/>
          <ac:spMkLst>
            <pc:docMk/>
            <pc:sldMk cId="2298688539" sldId="261"/>
            <ac:spMk id="11" creationId="{335243F2-87BD-4C47-8358-ACFE608D3DB3}"/>
          </ac:spMkLst>
        </pc:spChg>
        <pc:spChg chg="add">
          <ac:chgData name="Palohuhta, Elina" userId="S::eapalohu@jyu.fi::b023ba2b-1d0f-4dba-9fb5-b96ab381820e" providerId="AD" clId="Web-{FF20DFF5-47A7-4694-A44E-3908605370BA}" dt="2023-09-26T17:59:10.738" v="507"/>
          <ac:spMkLst>
            <pc:docMk/>
            <pc:sldMk cId="2298688539" sldId="261"/>
            <ac:spMk id="13" creationId="{65B33439-EC96-4835-9DF2-CFA3336E0E41}"/>
          </ac:spMkLst>
        </pc:spChg>
        <pc:grpChg chg="add">
          <ac:chgData name="Palohuhta, Elina" userId="S::eapalohu@jyu.fi::b023ba2b-1d0f-4dba-9fb5-b96ab381820e" providerId="AD" clId="Web-{FF20DFF5-47A7-4694-A44E-3908605370BA}" dt="2023-09-26T17:59:10.738" v="507"/>
          <ac:grpSpMkLst>
            <pc:docMk/>
            <pc:sldMk cId="2298688539" sldId="261"/>
            <ac:grpSpMk id="15" creationId="{F2FD01A0-E6FF-41CD-AEBD-279232B90D43}"/>
          </ac:grpSpMkLst>
        </pc:grpChg>
        <pc:grpChg chg="add">
          <ac:chgData name="Palohuhta, Elina" userId="S::eapalohu@jyu.fi::b023ba2b-1d0f-4dba-9fb5-b96ab381820e" providerId="AD" clId="Web-{FF20DFF5-47A7-4694-A44E-3908605370BA}" dt="2023-09-26T17:59:10.738" v="507"/>
          <ac:grpSpMkLst>
            <pc:docMk/>
            <pc:sldMk cId="2298688539" sldId="261"/>
            <ac:grpSpMk id="20" creationId="{3C9AA14C-80A4-427C-A911-28CD20C56E5E}"/>
          </ac:grpSpMkLst>
        </pc:grpChg>
        <pc:picChg chg="add mod ord">
          <ac:chgData name="Palohuhta, Elina" userId="S::eapalohu@jyu.fi::b023ba2b-1d0f-4dba-9fb5-b96ab381820e" providerId="AD" clId="Web-{FF20DFF5-47A7-4694-A44E-3908605370BA}" dt="2023-09-26T17:59:10.738" v="507"/>
          <ac:picMkLst>
            <pc:docMk/>
            <pc:sldMk cId="2298688539" sldId="261"/>
            <ac:picMk id="4" creationId="{8E5AE748-4DD7-909B-B7A1-32BEC6CD3E7B}"/>
          </ac:picMkLst>
        </pc:picChg>
      </pc:sldChg>
      <pc:sldChg chg="addSp modSp new mod setBg">
        <pc:chgData name="Palohuhta, Elina" userId="S::eapalohu@jyu.fi::b023ba2b-1d0f-4dba-9fb5-b96ab381820e" providerId="AD" clId="Web-{FF20DFF5-47A7-4694-A44E-3908605370BA}" dt="2023-09-26T18:02:51.712" v="529"/>
        <pc:sldMkLst>
          <pc:docMk/>
          <pc:sldMk cId="3153605686" sldId="262"/>
        </pc:sldMkLst>
        <pc:spChg chg="mod">
          <ac:chgData name="Palohuhta, Elina" userId="S::eapalohu@jyu.fi::b023ba2b-1d0f-4dba-9fb5-b96ab381820e" providerId="AD" clId="Web-{FF20DFF5-47A7-4694-A44E-3908605370BA}" dt="2023-09-26T18:02:51.712" v="529"/>
          <ac:spMkLst>
            <pc:docMk/>
            <pc:sldMk cId="3153605686" sldId="262"/>
            <ac:spMk id="2" creationId="{FB629BDF-2C90-2DAE-469A-F8D1C1DBB853}"/>
          </ac:spMkLst>
        </pc:spChg>
        <pc:spChg chg="mod">
          <ac:chgData name="Palohuhta, Elina" userId="S::eapalohu@jyu.fi::b023ba2b-1d0f-4dba-9fb5-b96ab381820e" providerId="AD" clId="Web-{FF20DFF5-47A7-4694-A44E-3908605370BA}" dt="2023-09-26T18:02:51.712" v="529"/>
          <ac:spMkLst>
            <pc:docMk/>
            <pc:sldMk cId="3153605686" sldId="262"/>
            <ac:spMk id="3" creationId="{244E5161-E285-76C3-ADF9-2D4865F75E11}"/>
          </ac:spMkLst>
        </pc:spChg>
        <pc:spChg chg="add">
          <ac:chgData name="Palohuhta, Elina" userId="S::eapalohu@jyu.fi::b023ba2b-1d0f-4dba-9fb5-b96ab381820e" providerId="AD" clId="Web-{FF20DFF5-47A7-4694-A44E-3908605370BA}" dt="2023-09-26T18:02:51.712" v="529"/>
          <ac:spMkLst>
            <pc:docMk/>
            <pc:sldMk cId="3153605686" sldId="262"/>
            <ac:spMk id="9" creationId="{5ED9E2D9-EE69-4775-8CE5-9EAC35AD2F2E}"/>
          </ac:spMkLst>
        </pc:spChg>
        <pc:spChg chg="add">
          <ac:chgData name="Palohuhta, Elina" userId="S::eapalohu@jyu.fi::b023ba2b-1d0f-4dba-9fb5-b96ab381820e" providerId="AD" clId="Web-{FF20DFF5-47A7-4694-A44E-3908605370BA}" dt="2023-09-26T18:02:51.712" v="529"/>
          <ac:spMkLst>
            <pc:docMk/>
            <pc:sldMk cId="3153605686" sldId="262"/>
            <ac:spMk id="11" creationId="{3D75B673-1FA7-415E-8B2E-7A0550C8BDDF}"/>
          </ac:spMkLst>
        </pc:spChg>
        <pc:picChg chg="add">
          <ac:chgData name="Palohuhta, Elina" userId="S::eapalohu@jyu.fi::b023ba2b-1d0f-4dba-9fb5-b96ab381820e" providerId="AD" clId="Web-{FF20DFF5-47A7-4694-A44E-3908605370BA}" dt="2023-09-26T18:02:51.712" v="529"/>
          <ac:picMkLst>
            <pc:docMk/>
            <pc:sldMk cId="3153605686" sldId="262"/>
            <ac:picMk id="5" creationId="{21252449-4CCD-3970-ABBB-ED2646E4FC94}"/>
          </ac:picMkLst>
        </pc:picChg>
      </pc:sldChg>
      <pc:sldMasterChg chg="del delSldLayout">
        <pc:chgData name="Palohuhta, Elina" userId="S::eapalohu@jyu.fi::b023ba2b-1d0f-4dba-9fb5-b96ab381820e" providerId="AD" clId="Web-{FF20DFF5-47A7-4694-A44E-3908605370BA}" dt="2023-09-26T16:57:59.001" v="8"/>
        <pc:sldMasterMkLst>
          <pc:docMk/>
          <pc:sldMasterMk cId="1034520112" sldId="2147483648"/>
        </pc:sldMasterMkLst>
        <pc:sldLayoutChg chg="del">
          <pc:chgData name="Palohuhta, Elina" userId="S::eapalohu@jyu.fi::b023ba2b-1d0f-4dba-9fb5-b96ab381820e" providerId="AD" clId="Web-{FF20DFF5-47A7-4694-A44E-3908605370BA}" dt="2023-09-26T16:57:59.001" v="8"/>
          <pc:sldLayoutMkLst>
            <pc:docMk/>
            <pc:sldMasterMk cId="1034520112" sldId="2147483648"/>
            <pc:sldLayoutMk cId="2822443542" sldId="2147483649"/>
          </pc:sldLayoutMkLst>
        </pc:sldLayoutChg>
        <pc:sldLayoutChg chg="del">
          <pc:chgData name="Palohuhta, Elina" userId="S::eapalohu@jyu.fi::b023ba2b-1d0f-4dba-9fb5-b96ab381820e" providerId="AD" clId="Web-{FF20DFF5-47A7-4694-A44E-3908605370BA}" dt="2023-09-26T16:57:59.001" v="8"/>
          <pc:sldLayoutMkLst>
            <pc:docMk/>
            <pc:sldMasterMk cId="1034520112" sldId="2147483648"/>
            <pc:sldLayoutMk cId="191875738" sldId="2147483650"/>
          </pc:sldLayoutMkLst>
        </pc:sldLayoutChg>
        <pc:sldLayoutChg chg="del">
          <pc:chgData name="Palohuhta, Elina" userId="S::eapalohu@jyu.fi::b023ba2b-1d0f-4dba-9fb5-b96ab381820e" providerId="AD" clId="Web-{FF20DFF5-47A7-4694-A44E-3908605370BA}" dt="2023-09-26T16:57:59.001" v="8"/>
          <pc:sldLayoutMkLst>
            <pc:docMk/>
            <pc:sldMasterMk cId="1034520112" sldId="2147483648"/>
            <pc:sldLayoutMk cId="625772058" sldId="2147483651"/>
          </pc:sldLayoutMkLst>
        </pc:sldLayoutChg>
        <pc:sldLayoutChg chg="del">
          <pc:chgData name="Palohuhta, Elina" userId="S::eapalohu@jyu.fi::b023ba2b-1d0f-4dba-9fb5-b96ab381820e" providerId="AD" clId="Web-{FF20DFF5-47A7-4694-A44E-3908605370BA}" dt="2023-09-26T16:57:59.001" v="8"/>
          <pc:sldLayoutMkLst>
            <pc:docMk/>
            <pc:sldMasterMk cId="1034520112" sldId="2147483648"/>
            <pc:sldLayoutMk cId="1368371511" sldId="2147483652"/>
          </pc:sldLayoutMkLst>
        </pc:sldLayoutChg>
        <pc:sldLayoutChg chg="del">
          <pc:chgData name="Palohuhta, Elina" userId="S::eapalohu@jyu.fi::b023ba2b-1d0f-4dba-9fb5-b96ab381820e" providerId="AD" clId="Web-{FF20DFF5-47A7-4694-A44E-3908605370BA}" dt="2023-09-26T16:57:59.001" v="8"/>
          <pc:sldLayoutMkLst>
            <pc:docMk/>
            <pc:sldMasterMk cId="1034520112" sldId="2147483648"/>
            <pc:sldLayoutMk cId="4234365057" sldId="2147483653"/>
          </pc:sldLayoutMkLst>
        </pc:sldLayoutChg>
        <pc:sldLayoutChg chg="del">
          <pc:chgData name="Palohuhta, Elina" userId="S::eapalohu@jyu.fi::b023ba2b-1d0f-4dba-9fb5-b96ab381820e" providerId="AD" clId="Web-{FF20DFF5-47A7-4694-A44E-3908605370BA}" dt="2023-09-26T16:57:59.001" v="8"/>
          <pc:sldLayoutMkLst>
            <pc:docMk/>
            <pc:sldMasterMk cId="1034520112" sldId="2147483648"/>
            <pc:sldLayoutMk cId="323876409" sldId="2147483654"/>
          </pc:sldLayoutMkLst>
        </pc:sldLayoutChg>
        <pc:sldLayoutChg chg="del">
          <pc:chgData name="Palohuhta, Elina" userId="S::eapalohu@jyu.fi::b023ba2b-1d0f-4dba-9fb5-b96ab381820e" providerId="AD" clId="Web-{FF20DFF5-47A7-4694-A44E-3908605370BA}" dt="2023-09-26T16:57:59.001" v="8"/>
          <pc:sldLayoutMkLst>
            <pc:docMk/>
            <pc:sldMasterMk cId="1034520112" sldId="2147483648"/>
            <pc:sldLayoutMk cId="1583615748" sldId="2147483655"/>
          </pc:sldLayoutMkLst>
        </pc:sldLayoutChg>
        <pc:sldLayoutChg chg="del">
          <pc:chgData name="Palohuhta, Elina" userId="S::eapalohu@jyu.fi::b023ba2b-1d0f-4dba-9fb5-b96ab381820e" providerId="AD" clId="Web-{FF20DFF5-47A7-4694-A44E-3908605370BA}" dt="2023-09-26T16:57:59.001" v="8"/>
          <pc:sldLayoutMkLst>
            <pc:docMk/>
            <pc:sldMasterMk cId="1034520112" sldId="2147483648"/>
            <pc:sldLayoutMk cId="3827074677" sldId="2147483656"/>
          </pc:sldLayoutMkLst>
        </pc:sldLayoutChg>
        <pc:sldLayoutChg chg="del">
          <pc:chgData name="Palohuhta, Elina" userId="S::eapalohu@jyu.fi::b023ba2b-1d0f-4dba-9fb5-b96ab381820e" providerId="AD" clId="Web-{FF20DFF5-47A7-4694-A44E-3908605370BA}" dt="2023-09-26T16:57:59.001" v="8"/>
          <pc:sldLayoutMkLst>
            <pc:docMk/>
            <pc:sldMasterMk cId="1034520112" sldId="2147483648"/>
            <pc:sldLayoutMk cId="3139981579" sldId="2147483657"/>
          </pc:sldLayoutMkLst>
        </pc:sldLayoutChg>
        <pc:sldLayoutChg chg="del">
          <pc:chgData name="Palohuhta, Elina" userId="S::eapalohu@jyu.fi::b023ba2b-1d0f-4dba-9fb5-b96ab381820e" providerId="AD" clId="Web-{FF20DFF5-47A7-4694-A44E-3908605370BA}" dt="2023-09-26T16:57:59.001" v="8"/>
          <pc:sldLayoutMkLst>
            <pc:docMk/>
            <pc:sldMasterMk cId="1034520112" sldId="2147483648"/>
            <pc:sldLayoutMk cId="1012034331" sldId="2147483658"/>
          </pc:sldLayoutMkLst>
        </pc:sldLayoutChg>
        <pc:sldLayoutChg chg="del">
          <pc:chgData name="Palohuhta, Elina" userId="S::eapalohu@jyu.fi::b023ba2b-1d0f-4dba-9fb5-b96ab381820e" providerId="AD" clId="Web-{FF20DFF5-47A7-4694-A44E-3908605370BA}" dt="2023-09-26T16:57:59.001" v="8"/>
          <pc:sldLayoutMkLst>
            <pc:docMk/>
            <pc:sldMasterMk cId="1034520112" sldId="2147483648"/>
            <pc:sldLayoutMk cId="3406455356" sldId="2147483659"/>
          </pc:sldLayoutMkLst>
        </pc:sldLayoutChg>
      </pc:sldMasterChg>
      <pc:sldMasterChg chg="add del addSldLayout delSldLayout">
        <pc:chgData name="Palohuhta, Elina" userId="S::eapalohu@jyu.fi::b023ba2b-1d0f-4dba-9fb5-b96ab381820e" providerId="AD" clId="Web-{FF20DFF5-47A7-4694-A44E-3908605370BA}" dt="2023-09-26T16:58:41.643" v="22"/>
        <pc:sldMasterMkLst>
          <pc:docMk/>
          <pc:sldMasterMk cId="1827290925" sldId="2147483725"/>
        </pc:sldMasterMkLst>
        <pc:sldLayoutChg chg="add del">
          <pc:chgData name="Palohuhta, Elina" userId="S::eapalohu@jyu.fi::b023ba2b-1d0f-4dba-9fb5-b96ab381820e" providerId="AD" clId="Web-{FF20DFF5-47A7-4694-A44E-3908605370BA}" dt="2023-09-26T16:58:41.643" v="22"/>
          <pc:sldLayoutMkLst>
            <pc:docMk/>
            <pc:sldMasterMk cId="1827290925" sldId="2147483725"/>
            <pc:sldLayoutMk cId="79229243" sldId="2147483714"/>
          </pc:sldLayoutMkLst>
        </pc:sldLayoutChg>
        <pc:sldLayoutChg chg="add del">
          <pc:chgData name="Palohuhta, Elina" userId="S::eapalohu@jyu.fi::b023ba2b-1d0f-4dba-9fb5-b96ab381820e" providerId="AD" clId="Web-{FF20DFF5-47A7-4694-A44E-3908605370BA}" dt="2023-09-26T16:58:41.643" v="22"/>
          <pc:sldLayoutMkLst>
            <pc:docMk/>
            <pc:sldMasterMk cId="1827290925" sldId="2147483725"/>
            <pc:sldLayoutMk cId="3309430863" sldId="2147483715"/>
          </pc:sldLayoutMkLst>
        </pc:sldLayoutChg>
        <pc:sldLayoutChg chg="add del">
          <pc:chgData name="Palohuhta, Elina" userId="S::eapalohu@jyu.fi::b023ba2b-1d0f-4dba-9fb5-b96ab381820e" providerId="AD" clId="Web-{FF20DFF5-47A7-4694-A44E-3908605370BA}" dt="2023-09-26T16:58:41.643" v="22"/>
          <pc:sldLayoutMkLst>
            <pc:docMk/>
            <pc:sldMasterMk cId="1827290925" sldId="2147483725"/>
            <pc:sldLayoutMk cId="1855925613" sldId="2147483716"/>
          </pc:sldLayoutMkLst>
        </pc:sldLayoutChg>
        <pc:sldLayoutChg chg="add del">
          <pc:chgData name="Palohuhta, Elina" userId="S::eapalohu@jyu.fi::b023ba2b-1d0f-4dba-9fb5-b96ab381820e" providerId="AD" clId="Web-{FF20DFF5-47A7-4694-A44E-3908605370BA}" dt="2023-09-26T16:58:41.643" v="22"/>
          <pc:sldLayoutMkLst>
            <pc:docMk/>
            <pc:sldMasterMk cId="1827290925" sldId="2147483725"/>
            <pc:sldLayoutMk cId="3522582192" sldId="2147483717"/>
          </pc:sldLayoutMkLst>
        </pc:sldLayoutChg>
        <pc:sldLayoutChg chg="add del">
          <pc:chgData name="Palohuhta, Elina" userId="S::eapalohu@jyu.fi::b023ba2b-1d0f-4dba-9fb5-b96ab381820e" providerId="AD" clId="Web-{FF20DFF5-47A7-4694-A44E-3908605370BA}" dt="2023-09-26T16:58:41.643" v="22"/>
          <pc:sldLayoutMkLst>
            <pc:docMk/>
            <pc:sldMasterMk cId="1827290925" sldId="2147483725"/>
            <pc:sldLayoutMk cId="910687202" sldId="2147483718"/>
          </pc:sldLayoutMkLst>
        </pc:sldLayoutChg>
        <pc:sldLayoutChg chg="add del">
          <pc:chgData name="Palohuhta, Elina" userId="S::eapalohu@jyu.fi::b023ba2b-1d0f-4dba-9fb5-b96ab381820e" providerId="AD" clId="Web-{FF20DFF5-47A7-4694-A44E-3908605370BA}" dt="2023-09-26T16:58:41.643" v="22"/>
          <pc:sldLayoutMkLst>
            <pc:docMk/>
            <pc:sldMasterMk cId="1827290925" sldId="2147483725"/>
            <pc:sldLayoutMk cId="2166448486" sldId="2147483719"/>
          </pc:sldLayoutMkLst>
        </pc:sldLayoutChg>
        <pc:sldLayoutChg chg="add del">
          <pc:chgData name="Palohuhta, Elina" userId="S::eapalohu@jyu.fi::b023ba2b-1d0f-4dba-9fb5-b96ab381820e" providerId="AD" clId="Web-{FF20DFF5-47A7-4694-A44E-3908605370BA}" dt="2023-09-26T16:58:41.643" v="22"/>
          <pc:sldLayoutMkLst>
            <pc:docMk/>
            <pc:sldMasterMk cId="1827290925" sldId="2147483725"/>
            <pc:sldLayoutMk cId="1598121568" sldId="2147483720"/>
          </pc:sldLayoutMkLst>
        </pc:sldLayoutChg>
        <pc:sldLayoutChg chg="add del">
          <pc:chgData name="Palohuhta, Elina" userId="S::eapalohu@jyu.fi::b023ba2b-1d0f-4dba-9fb5-b96ab381820e" providerId="AD" clId="Web-{FF20DFF5-47A7-4694-A44E-3908605370BA}" dt="2023-09-26T16:58:41.643" v="22"/>
          <pc:sldLayoutMkLst>
            <pc:docMk/>
            <pc:sldMasterMk cId="1827290925" sldId="2147483725"/>
            <pc:sldLayoutMk cId="3160731926" sldId="2147483721"/>
          </pc:sldLayoutMkLst>
        </pc:sldLayoutChg>
        <pc:sldLayoutChg chg="add del">
          <pc:chgData name="Palohuhta, Elina" userId="S::eapalohu@jyu.fi::b023ba2b-1d0f-4dba-9fb5-b96ab381820e" providerId="AD" clId="Web-{FF20DFF5-47A7-4694-A44E-3908605370BA}" dt="2023-09-26T16:58:41.643" v="22"/>
          <pc:sldLayoutMkLst>
            <pc:docMk/>
            <pc:sldMasterMk cId="1827290925" sldId="2147483725"/>
            <pc:sldLayoutMk cId="781908874" sldId="2147483722"/>
          </pc:sldLayoutMkLst>
        </pc:sldLayoutChg>
        <pc:sldLayoutChg chg="add del">
          <pc:chgData name="Palohuhta, Elina" userId="S::eapalohu@jyu.fi::b023ba2b-1d0f-4dba-9fb5-b96ab381820e" providerId="AD" clId="Web-{FF20DFF5-47A7-4694-A44E-3908605370BA}" dt="2023-09-26T16:58:41.643" v="22"/>
          <pc:sldLayoutMkLst>
            <pc:docMk/>
            <pc:sldMasterMk cId="1827290925" sldId="2147483725"/>
            <pc:sldLayoutMk cId="1325556666" sldId="2147483723"/>
          </pc:sldLayoutMkLst>
        </pc:sldLayoutChg>
        <pc:sldLayoutChg chg="add del">
          <pc:chgData name="Palohuhta, Elina" userId="S::eapalohu@jyu.fi::b023ba2b-1d0f-4dba-9fb5-b96ab381820e" providerId="AD" clId="Web-{FF20DFF5-47A7-4694-A44E-3908605370BA}" dt="2023-09-26T16:58:41.643" v="22"/>
          <pc:sldLayoutMkLst>
            <pc:docMk/>
            <pc:sldMasterMk cId="1827290925" sldId="2147483725"/>
            <pc:sldLayoutMk cId="1690096647" sldId="2147483724"/>
          </pc:sldLayoutMkLst>
        </pc:sldLayoutChg>
      </pc:sldMasterChg>
      <pc:sldMasterChg chg="add del addSldLayout delSldLayout">
        <pc:chgData name="Palohuhta, Elina" userId="S::eapalohu@jyu.fi::b023ba2b-1d0f-4dba-9fb5-b96ab381820e" providerId="AD" clId="Web-{FF20DFF5-47A7-4694-A44E-3908605370BA}" dt="2023-09-26T16:58:41.580" v="21"/>
        <pc:sldMasterMkLst>
          <pc:docMk/>
          <pc:sldMasterMk cId="3671669293" sldId="2147483801"/>
        </pc:sldMasterMkLst>
        <pc:sldLayoutChg chg="add del">
          <pc:chgData name="Palohuhta, Elina" userId="S::eapalohu@jyu.fi::b023ba2b-1d0f-4dba-9fb5-b96ab381820e" providerId="AD" clId="Web-{FF20DFF5-47A7-4694-A44E-3908605370BA}" dt="2023-09-26T16:58:41.580" v="21"/>
          <pc:sldLayoutMkLst>
            <pc:docMk/>
            <pc:sldMasterMk cId="3671669293" sldId="2147483801"/>
            <pc:sldLayoutMk cId="1764597753" sldId="2147483790"/>
          </pc:sldLayoutMkLst>
        </pc:sldLayoutChg>
        <pc:sldLayoutChg chg="add del">
          <pc:chgData name="Palohuhta, Elina" userId="S::eapalohu@jyu.fi::b023ba2b-1d0f-4dba-9fb5-b96ab381820e" providerId="AD" clId="Web-{FF20DFF5-47A7-4694-A44E-3908605370BA}" dt="2023-09-26T16:58:41.580" v="21"/>
          <pc:sldLayoutMkLst>
            <pc:docMk/>
            <pc:sldMasterMk cId="3671669293" sldId="2147483801"/>
            <pc:sldLayoutMk cId="2468485439" sldId="2147483791"/>
          </pc:sldLayoutMkLst>
        </pc:sldLayoutChg>
        <pc:sldLayoutChg chg="add del">
          <pc:chgData name="Palohuhta, Elina" userId="S::eapalohu@jyu.fi::b023ba2b-1d0f-4dba-9fb5-b96ab381820e" providerId="AD" clId="Web-{FF20DFF5-47A7-4694-A44E-3908605370BA}" dt="2023-09-26T16:58:41.580" v="21"/>
          <pc:sldLayoutMkLst>
            <pc:docMk/>
            <pc:sldMasterMk cId="3671669293" sldId="2147483801"/>
            <pc:sldLayoutMk cId="734949556" sldId="2147483792"/>
          </pc:sldLayoutMkLst>
        </pc:sldLayoutChg>
        <pc:sldLayoutChg chg="add del">
          <pc:chgData name="Palohuhta, Elina" userId="S::eapalohu@jyu.fi::b023ba2b-1d0f-4dba-9fb5-b96ab381820e" providerId="AD" clId="Web-{FF20DFF5-47A7-4694-A44E-3908605370BA}" dt="2023-09-26T16:58:41.580" v="21"/>
          <pc:sldLayoutMkLst>
            <pc:docMk/>
            <pc:sldMasterMk cId="3671669293" sldId="2147483801"/>
            <pc:sldLayoutMk cId="3153180478" sldId="2147483793"/>
          </pc:sldLayoutMkLst>
        </pc:sldLayoutChg>
        <pc:sldLayoutChg chg="add del">
          <pc:chgData name="Palohuhta, Elina" userId="S::eapalohu@jyu.fi::b023ba2b-1d0f-4dba-9fb5-b96ab381820e" providerId="AD" clId="Web-{FF20DFF5-47A7-4694-A44E-3908605370BA}" dt="2023-09-26T16:58:41.580" v="21"/>
          <pc:sldLayoutMkLst>
            <pc:docMk/>
            <pc:sldMasterMk cId="3671669293" sldId="2147483801"/>
            <pc:sldLayoutMk cId="3986343834" sldId="2147483794"/>
          </pc:sldLayoutMkLst>
        </pc:sldLayoutChg>
        <pc:sldLayoutChg chg="add del">
          <pc:chgData name="Palohuhta, Elina" userId="S::eapalohu@jyu.fi::b023ba2b-1d0f-4dba-9fb5-b96ab381820e" providerId="AD" clId="Web-{FF20DFF5-47A7-4694-A44E-3908605370BA}" dt="2023-09-26T16:58:41.580" v="21"/>
          <pc:sldLayoutMkLst>
            <pc:docMk/>
            <pc:sldMasterMk cId="3671669293" sldId="2147483801"/>
            <pc:sldLayoutMk cId="1972498465" sldId="2147483795"/>
          </pc:sldLayoutMkLst>
        </pc:sldLayoutChg>
        <pc:sldLayoutChg chg="add del">
          <pc:chgData name="Palohuhta, Elina" userId="S::eapalohu@jyu.fi::b023ba2b-1d0f-4dba-9fb5-b96ab381820e" providerId="AD" clId="Web-{FF20DFF5-47A7-4694-A44E-3908605370BA}" dt="2023-09-26T16:58:41.580" v="21"/>
          <pc:sldLayoutMkLst>
            <pc:docMk/>
            <pc:sldMasterMk cId="3671669293" sldId="2147483801"/>
            <pc:sldLayoutMk cId="2162330579" sldId="2147483796"/>
          </pc:sldLayoutMkLst>
        </pc:sldLayoutChg>
        <pc:sldLayoutChg chg="add del">
          <pc:chgData name="Palohuhta, Elina" userId="S::eapalohu@jyu.fi::b023ba2b-1d0f-4dba-9fb5-b96ab381820e" providerId="AD" clId="Web-{FF20DFF5-47A7-4694-A44E-3908605370BA}" dt="2023-09-26T16:58:41.580" v="21"/>
          <pc:sldLayoutMkLst>
            <pc:docMk/>
            <pc:sldMasterMk cId="3671669293" sldId="2147483801"/>
            <pc:sldLayoutMk cId="910126759" sldId="2147483797"/>
          </pc:sldLayoutMkLst>
        </pc:sldLayoutChg>
        <pc:sldLayoutChg chg="add del">
          <pc:chgData name="Palohuhta, Elina" userId="S::eapalohu@jyu.fi::b023ba2b-1d0f-4dba-9fb5-b96ab381820e" providerId="AD" clId="Web-{FF20DFF5-47A7-4694-A44E-3908605370BA}" dt="2023-09-26T16:58:41.580" v="21"/>
          <pc:sldLayoutMkLst>
            <pc:docMk/>
            <pc:sldMasterMk cId="3671669293" sldId="2147483801"/>
            <pc:sldLayoutMk cId="127687289" sldId="2147483798"/>
          </pc:sldLayoutMkLst>
        </pc:sldLayoutChg>
        <pc:sldLayoutChg chg="add del">
          <pc:chgData name="Palohuhta, Elina" userId="S::eapalohu@jyu.fi::b023ba2b-1d0f-4dba-9fb5-b96ab381820e" providerId="AD" clId="Web-{FF20DFF5-47A7-4694-A44E-3908605370BA}" dt="2023-09-26T16:58:41.580" v="21"/>
          <pc:sldLayoutMkLst>
            <pc:docMk/>
            <pc:sldMasterMk cId="3671669293" sldId="2147483801"/>
            <pc:sldLayoutMk cId="1005639501" sldId="2147483799"/>
          </pc:sldLayoutMkLst>
        </pc:sldLayoutChg>
        <pc:sldLayoutChg chg="add del">
          <pc:chgData name="Palohuhta, Elina" userId="S::eapalohu@jyu.fi::b023ba2b-1d0f-4dba-9fb5-b96ab381820e" providerId="AD" clId="Web-{FF20DFF5-47A7-4694-A44E-3908605370BA}" dt="2023-09-26T16:58:41.580" v="21"/>
          <pc:sldLayoutMkLst>
            <pc:docMk/>
            <pc:sldMasterMk cId="3671669293" sldId="2147483801"/>
            <pc:sldLayoutMk cId="4270138561" sldId="2147483800"/>
          </pc:sldLayoutMkLst>
        </pc:sldLayoutChg>
      </pc:sldMasterChg>
      <pc:sldMasterChg chg="add addSldLayout">
        <pc:chgData name="Palohuhta, Elina" userId="S::eapalohu@jyu.fi::b023ba2b-1d0f-4dba-9fb5-b96ab381820e" providerId="AD" clId="Web-{FF20DFF5-47A7-4694-A44E-3908605370BA}" dt="2023-09-26T16:58:41.643" v="22"/>
        <pc:sldMasterMkLst>
          <pc:docMk/>
          <pc:sldMasterMk cId="2154177011" sldId="2147483827"/>
        </pc:sldMasterMkLst>
        <pc:sldLayoutChg chg="add">
          <pc:chgData name="Palohuhta, Elina" userId="S::eapalohu@jyu.fi::b023ba2b-1d0f-4dba-9fb5-b96ab381820e" providerId="AD" clId="Web-{FF20DFF5-47A7-4694-A44E-3908605370BA}" dt="2023-09-26T16:58:41.643" v="22"/>
          <pc:sldLayoutMkLst>
            <pc:docMk/>
            <pc:sldMasterMk cId="2154177011" sldId="2147483827"/>
            <pc:sldLayoutMk cId="216209264" sldId="2147483816"/>
          </pc:sldLayoutMkLst>
        </pc:sldLayoutChg>
        <pc:sldLayoutChg chg="add">
          <pc:chgData name="Palohuhta, Elina" userId="S::eapalohu@jyu.fi::b023ba2b-1d0f-4dba-9fb5-b96ab381820e" providerId="AD" clId="Web-{FF20DFF5-47A7-4694-A44E-3908605370BA}" dt="2023-09-26T16:58:41.643" v="22"/>
          <pc:sldLayoutMkLst>
            <pc:docMk/>
            <pc:sldMasterMk cId="2154177011" sldId="2147483827"/>
            <pc:sldLayoutMk cId="1010505613" sldId="2147483817"/>
          </pc:sldLayoutMkLst>
        </pc:sldLayoutChg>
        <pc:sldLayoutChg chg="add">
          <pc:chgData name="Palohuhta, Elina" userId="S::eapalohu@jyu.fi::b023ba2b-1d0f-4dba-9fb5-b96ab381820e" providerId="AD" clId="Web-{FF20DFF5-47A7-4694-A44E-3908605370BA}" dt="2023-09-26T16:58:41.643" v="22"/>
          <pc:sldLayoutMkLst>
            <pc:docMk/>
            <pc:sldMasterMk cId="2154177011" sldId="2147483827"/>
            <pc:sldLayoutMk cId="2363563850" sldId="2147483818"/>
          </pc:sldLayoutMkLst>
        </pc:sldLayoutChg>
        <pc:sldLayoutChg chg="add">
          <pc:chgData name="Palohuhta, Elina" userId="S::eapalohu@jyu.fi::b023ba2b-1d0f-4dba-9fb5-b96ab381820e" providerId="AD" clId="Web-{FF20DFF5-47A7-4694-A44E-3908605370BA}" dt="2023-09-26T16:58:41.643" v="22"/>
          <pc:sldLayoutMkLst>
            <pc:docMk/>
            <pc:sldMasterMk cId="2154177011" sldId="2147483827"/>
            <pc:sldLayoutMk cId="1574112140" sldId="2147483819"/>
          </pc:sldLayoutMkLst>
        </pc:sldLayoutChg>
        <pc:sldLayoutChg chg="add">
          <pc:chgData name="Palohuhta, Elina" userId="S::eapalohu@jyu.fi::b023ba2b-1d0f-4dba-9fb5-b96ab381820e" providerId="AD" clId="Web-{FF20DFF5-47A7-4694-A44E-3908605370BA}" dt="2023-09-26T16:58:41.643" v="22"/>
          <pc:sldLayoutMkLst>
            <pc:docMk/>
            <pc:sldMasterMk cId="2154177011" sldId="2147483827"/>
            <pc:sldLayoutMk cId="3854892650" sldId="2147483820"/>
          </pc:sldLayoutMkLst>
        </pc:sldLayoutChg>
        <pc:sldLayoutChg chg="add">
          <pc:chgData name="Palohuhta, Elina" userId="S::eapalohu@jyu.fi::b023ba2b-1d0f-4dba-9fb5-b96ab381820e" providerId="AD" clId="Web-{FF20DFF5-47A7-4694-A44E-3908605370BA}" dt="2023-09-26T16:58:41.643" v="22"/>
          <pc:sldLayoutMkLst>
            <pc:docMk/>
            <pc:sldMasterMk cId="2154177011" sldId="2147483827"/>
            <pc:sldLayoutMk cId="768039753" sldId="2147483821"/>
          </pc:sldLayoutMkLst>
        </pc:sldLayoutChg>
        <pc:sldLayoutChg chg="add">
          <pc:chgData name="Palohuhta, Elina" userId="S::eapalohu@jyu.fi::b023ba2b-1d0f-4dba-9fb5-b96ab381820e" providerId="AD" clId="Web-{FF20DFF5-47A7-4694-A44E-3908605370BA}" dt="2023-09-26T16:58:41.643" v="22"/>
          <pc:sldLayoutMkLst>
            <pc:docMk/>
            <pc:sldMasterMk cId="2154177011" sldId="2147483827"/>
            <pc:sldLayoutMk cId="618341294" sldId="2147483822"/>
          </pc:sldLayoutMkLst>
        </pc:sldLayoutChg>
        <pc:sldLayoutChg chg="add">
          <pc:chgData name="Palohuhta, Elina" userId="S::eapalohu@jyu.fi::b023ba2b-1d0f-4dba-9fb5-b96ab381820e" providerId="AD" clId="Web-{FF20DFF5-47A7-4694-A44E-3908605370BA}" dt="2023-09-26T16:58:41.643" v="22"/>
          <pc:sldLayoutMkLst>
            <pc:docMk/>
            <pc:sldMasterMk cId="2154177011" sldId="2147483827"/>
            <pc:sldLayoutMk cId="342523638" sldId="2147483823"/>
          </pc:sldLayoutMkLst>
        </pc:sldLayoutChg>
        <pc:sldLayoutChg chg="add">
          <pc:chgData name="Palohuhta, Elina" userId="S::eapalohu@jyu.fi::b023ba2b-1d0f-4dba-9fb5-b96ab381820e" providerId="AD" clId="Web-{FF20DFF5-47A7-4694-A44E-3908605370BA}" dt="2023-09-26T16:58:41.643" v="22"/>
          <pc:sldLayoutMkLst>
            <pc:docMk/>
            <pc:sldMasterMk cId="2154177011" sldId="2147483827"/>
            <pc:sldLayoutMk cId="1774846220" sldId="2147483824"/>
          </pc:sldLayoutMkLst>
        </pc:sldLayoutChg>
        <pc:sldLayoutChg chg="add">
          <pc:chgData name="Palohuhta, Elina" userId="S::eapalohu@jyu.fi::b023ba2b-1d0f-4dba-9fb5-b96ab381820e" providerId="AD" clId="Web-{FF20DFF5-47A7-4694-A44E-3908605370BA}" dt="2023-09-26T16:58:41.643" v="22"/>
          <pc:sldLayoutMkLst>
            <pc:docMk/>
            <pc:sldMasterMk cId="2154177011" sldId="2147483827"/>
            <pc:sldLayoutMk cId="3218781107" sldId="2147483825"/>
          </pc:sldLayoutMkLst>
        </pc:sldLayoutChg>
        <pc:sldLayoutChg chg="add">
          <pc:chgData name="Palohuhta, Elina" userId="S::eapalohu@jyu.fi::b023ba2b-1d0f-4dba-9fb5-b96ab381820e" providerId="AD" clId="Web-{FF20DFF5-47A7-4694-A44E-3908605370BA}" dt="2023-09-26T16:58:41.643" v="22"/>
          <pc:sldLayoutMkLst>
            <pc:docMk/>
            <pc:sldMasterMk cId="2154177011" sldId="2147483827"/>
            <pc:sldLayoutMk cId="2677428598" sldId="2147483826"/>
          </pc:sldLayoutMkLst>
        </pc:sldLayoutChg>
      </pc:sldMasterChg>
    </pc:docChg>
  </pc:docChgLst>
  <pc:docChgLst>
    <pc:chgData clId="Web-{FF20DFF5-47A7-4694-A44E-3908605370BA}"/>
    <pc:docChg chg="modSld">
      <pc:chgData name="" userId="" providerId="" clId="Web-{FF20DFF5-47A7-4694-A44E-3908605370BA}" dt="2023-09-26T16:57:17.531" v="2" actId="20577"/>
      <pc:docMkLst>
        <pc:docMk/>
      </pc:docMkLst>
      <pc:sldChg chg="modSp">
        <pc:chgData name="" userId="" providerId="" clId="Web-{FF20DFF5-47A7-4694-A44E-3908605370BA}" dt="2023-09-26T16:57:17.531" v="2" actId="20577"/>
        <pc:sldMkLst>
          <pc:docMk/>
          <pc:sldMk cId="782385677" sldId="256"/>
        </pc:sldMkLst>
        <pc:spChg chg="mod">
          <ac:chgData name="" userId="" providerId="" clId="Web-{FF20DFF5-47A7-4694-A44E-3908605370BA}" dt="2023-09-26T16:57:17.531" v="2" actId="20577"/>
          <ac:spMkLst>
            <pc:docMk/>
            <pc:sldMk cId="782385677" sldId="256"/>
            <ac:spMk id="2" creationId="{00000000-0000-0000-0000-000000000000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A3BB54-9C17-4E90-BEB8-A282315941E0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2B8CAF25-AE5B-48C4-ADDA-127EEB544F70}">
      <dgm:prSet/>
      <dgm:spPr/>
      <dgm:t>
        <a:bodyPr/>
        <a:lstStyle/>
        <a:p>
          <a:r>
            <a:rPr lang="en-US" baseline="0"/>
            <a:t>Mitä kieliä puhut/käytät/osaat? </a:t>
          </a:r>
          <a:endParaRPr lang="en-US"/>
        </a:p>
      </dgm:t>
    </dgm:pt>
    <dgm:pt modelId="{7DB210A3-99F4-4209-9E90-7D5D5B751092}" type="parTrans" cxnId="{2A8473B1-C328-4AFE-BAA7-EA9F1183FDF3}">
      <dgm:prSet/>
      <dgm:spPr/>
      <dgm:t>
        <a:bodyPr/>
        <a:lstStyle/>
        <a:p>
          <a:endParaRPr lang="en-US"/>
        </a:p>
      </dgm:t>
    </dgm:pt>
    <dgm:pt modelId="{607EB6F5-EED4-48BA-BBCC-195FCF2F377F}" type="sibTrans" cxnId="{2A8473B1-C328-4AFE-BAA7-EA9F1183FDF3}">
      <dgm:prSet/>
      <dgm:spPr/>
      <dgm:t>
        <a:bodyPr/>
        <a:lstStyle/>
        <a:p>
          <a:endParaRPr lang="en-US"/>
        </a:p>
      </dgm:t>
    </dgm:pt>
    <dgm:pt modelId="{DC894CCB-3CCC-4111-9016-F5DC796AE275}">
      <dgm:prSet/>
      <dgm:spPr/>
      <dgm:t>
        <a:bodyPr/>
        <a:lstStyle/>
        <a:p>
          <a:r>
            <a:rPr lang="en-US" baseline="0"/>
            <a:t>Mitä kieliä perheessäsi käytetään tai on käytetty?</a:t>
          </a:r>
          <a:endParaRPr lang="en-US"/>
        </a:p>
      </dgm:t>
    </dgm:pt>
    <dgm:pt modelId="{5BEAD31C-C69F-4EA6-99AF-435CB34894F2}" type="parTrans" cxnId="{CB432DCF-2DB9-41C5-B245-57185260DBD0}">
      <dgm:prSet/>
      <dgm:spPr/>
      <dgm:t>
        <a:bodyPr/>
        <a:lstStyle/>
        <a:p>
          <a:endParaRPr lang="en-US"/>
        </a:p>
      </dgm:t>
    </dgm:pt>
    <dgm:pt modelId="{7DF5C295-4D48-4618-A6DE-89A1465F2C62}" type="sibTrans" cxnId="{CB432DCF-2DB9-41C5-B245-57185260DBD0}">
      <dgm:prSet/>
      <dgm:spPr/>
      <dgm:t>
        <a:bodyPr/>
        <a:lstStyle/>
        <a:p>
          <a:endParaRPr lang="en-US"/>
        </a:p>
      </dgm:t>
    </dgm:pt>
    <dgm:pt modelId="{C006CCF6-C312-4763-AF41-A7A21BD060AA}">
      <dgm:prSet/>
      <dgm:spPr/>
      <dgm:t>
        <a:bodyPr/>
        <a:lstStyle/>
        <a:p>
          <a:r>
            <a:rPr lang="en-US" baseline="0"/>
            <a:t>merkitkää karttaan</a:t>
          </a:r>
          <a:endParaRPr lang="en-US"/>
        </a:p>
      </dgm:t>
    </dgm:pt>
    <dgm:pt modelId="{C6EAF60A-D8BC-43CB-A1D0-5E511734382C}" type="parTrans" cxnId="{B360A9CD-C732-43D1-9AAF-0BF435D9A46F}">
      <dgm:prSet/>
      <dgm:spPr/>
      <dgm:t>
        <a:bodyPr/>
        <a:lstStyle/>
        <a:p>
          <a:endParaRPr lang="en-US"/>
        </a:p>
      </dgm:t>
    </dgm:pt>
    <dgm:pt modelId="{E8CB8D51-34AB-4AF8-A339-E10D8ABD36FF}" type="sibTrans" cxnId="{B360A9CD-C732-43D1-9AAF-0BF435D9A46F}">
      <dgm:prSet/>
      <dgm:spPr/>
      <dgm:t>
        <a:bodyPr/>
        <a:lstStyle/>
        <a:p>
          <a:endParaRPr lang="en-US"/>
        </a:p>
      </dgm:t>
    </dgm:pt>
    <dgm:pt modelId="{96F556D9-0720-40B4-AAB5-7BCE5660BFE2}" type="pres">
      <dgm:prSet presAssocID="{AAA3BB54-9C17-4E90-BEB8-A282315941E0}" presName="root" presStyleCnt="0">
        <dgm:presLayoutVars>
          <dgm:dir/>
          <dgm:resizeHandles val="exact"/>
        </dgm:presLayoutVars>
      </dgm:prSet>
      <dgm:spPr/>
    </dgm:pt>
    <dgm:pt modelId="{C566FBA7-C737-41DF-B31D-62C1F297DAD3}" type="pres">
      <dgm:prSet presAssocID="{2B8CAF25-AE5B-48C4-ADDA-127EEB544F70}" presName="compNode" presStyleCnt="0"/>
      <dgm:spPr/>
    </dgm:pt>
    <dgm:pt modelId="{643B1974-1EF2-43C3-9B44-11CF08A28E33}" type="pres">
      <dgm:prSet presAssocID="{2B8CAF25-AE5B-48C4-ADDA-127EEB544F70}" presName="bgRect" presStyleLbl="bgShp" presStyleIdx="0" presStyleCnt="3"/>
      <dgm:spPr/>
    </dgm:pt>
    <dgm:pt modelId="{2755AE26-5BD8-4CBE-8637-447D4AB3CEDE}" type="pres">
      <dgm:prSet presAssocID="{2B8CAF25-AE5B-48C4-ADDA-127EEB544F70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ieli"/>
        </a:ext>
      </dgm:extLst>
    </dgm:pt>
    <dgm:pt modelId="{43EE4B07-EEDE-41D1-B7E0-F829FFBCA4FF}" type="pres">
      <dgm:prSet presAssocID="{2B8CAF25-AE5B-48C4-ADDA-127EEB544F70}" presName="spaceRect" presStyleCnt="0"/>
      <dgm:spPr/>
    </dgm:pt>
    <dgm:pt modelId="{5C47695E-0CB9-432E-BC5B-53B5013CF464}" type="pres">
      <dgm:prSet presAssocID="{2B8CAF25-AE5B-48C4-ADDA-127EEB544F70}" presName="parTx" presStyleLbl="revTx" presStyleIdx="0" presStyleCnt="3">
        <dgm:presLayoutVars>
          <dgm:chMax val="0"/>
          <dgm:chPref val="0"/>
        </dgm:presLayoutVars>
      </dgm:prSet>
      <dgm:spPr/>
    </dgm:pt>
    <dgm:pt modelId="{1A0780BC-7DD6-4C85-AD6F-02AAF00D1889}" type="pres">
      <dgm:prSet presAssocID="{607EB6F5-EED4-48BA-BBCC-195FCF2F377F}" presName="sibTrans" presStyleCnt="0"/>
      <dgm:spPr/>
    </dgm:pt>
    <dgm:pt modelId="{B997B380-9A83-4707-B844-074EB77FA9AB}" type="pres">
      <dgm:prSet presAssocID="{DC894CCB-3CCC-4111-9016-F5DC796AE275}" presName="compNode" presStyleCnt="0"/>
      <dgm:spPr/>
    </dgm:pt>
    <dgm:pt modelId="{06ACAF3A-BBFC-4D31-81B2-57ACD960E08D}" type="pres">
      <dgm:prSet presAssocID="{DC894CCB-3CCC-4111-9016-F5DC796AE275}" presName="bgRect" presStyleLbl="bgShp" presStyleIdx="1" presStyleCnt="3"/>
      <dgm:spPr/>
    </dgm:pt>
    <dgm:pt modelId="{F0CCB047-09ED-474C-8CA1-3575E003C403}" type="pres">
      <dgm:prSet presAssocID="{DC894CCB-3CCC-4111-9016-F5DC796AE275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eskustelu"/>
        </a:ext>
      </dgm:extLst>
    </dgm:pt>
    <dgm:pt modelId="{13ACECF0-F2D2-4834-B6B3-DC6F6046D5A2}" type="pres">
      <dgm:prSet presAssocID="{DC894CCB-3CCC-4111-9016-F5DC796AE275}" presName="spaceRect" presStyleCnt="0"/>
      <dgm:spPr/>
    </dgm:pt>
    <dgm:pt modelId="{DEDDF8CB-00F5-4036-9C8B-1C171EE64B0E}" type="pres">
      <dgm:prSet presAssocID="{DC894CCB-3CCC-4111-9016-F5DC796AE275}" presName="parTx" presStyleLbl="revTx" presStyleIdx="1" presStyleCnt="3">
        <dgm:presLayoutVars>
          <dgm:chMax val="0"/>
          <dgm:chPref val="0"/>
        </dgm:presLayoutVars>
      </dgm:prSet>
      <dgm:spPr/>
    </dgm:pt>
    <dgm:pt modelId="{CBEF7A00-A17D-4F8C-B96F-50FC3C623AD7}" type="pres">
      <dgm:prSet presAssocID="{7DF5C295-4D48-4618-A6DE-89A1465F2C62}" presName="sibTrans" presStyleCnt="0"/>
      <dgm:spPr/>
    </dgm:pt>
    <dgm:pt modelId="{463FF149-3387-4D8B-A908-C3555D3ED97A}" type="pres">
      <dgm:prSet presAssocID="{C006CCF6-C312-4763-AF41-A7A21BD060AA}" presName="compNode" presStyleCnt="0"/>
      <dgm:spPr/>
    </dgm:pt>
    <dgm:pt modelId="{8D8E96DE-756B-4129-969D-D698F2790040}" type="pres">
      <dgm:prSet presAssocID="{C006CCF6-C312-4763-AF41-A7A21BD060AA}" presName="bgRect" presStyleLbl="bgShp" presStyleIdx="2" presStyleCnt="3"/>
      <dgm:spPr/>
    </dgm:pt>
    <dgm:pt modelId="{14645C59-998B-4F4F-94B4-1881B4D85C36}" type="pres">
      <dgm:prSet presAssocID="{C006CCF6-C312-4763-AF41-A7A21BD060AA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Valintamerkki"/>
        </a:ext>
      </dgm:extLst>
    </dgm:pt>
    <dgm:pt modelId="{E08C4E54-F131-4ADC-9141-25AD1B13447E}" type="pres">
      <dgm:prSet presAssocID="{C006CCF6-C312-4763-AF41-A7A21BD060AA}" presName="spaceRect" presStyleCnt="0"/>
      <dgm:spPr/>
    </dgm:pt>
    <dgm:pt modelId="{E59D1797-F085-4993-AC38-7B6D1D881B03}" type="pres">
      <dgm:prSet presAssocID="{C006CCF6-C312-4763-AF41-A7A21BD060AA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AB11090B-263F-4A26-A3A2-CC9187DAD530}" type="presOf" srcId="{DC894CCB-3CCC-4111-9016-F5DC796AE275}" destId="{DEDDF8CB-00F5-4036-9C8B-1C171EE64B0E}" srcOrd="0" destOrd="0" presId="urn:microsoft.com/office/officeart/2018/2/layout/IconVerticalSolidList"/>
    <dgm:cxn modelId="{2C6E106E-564C-4B60-BA31-0BA3F5701135}" type="presOf" srcId="{2B8CAF25-AE5B-48C4-ADDA-127EEB544F70}" destId="{5C47695E-0CB9-432E-BC5B-53B5013CF464}" srcOrd="0" destOrd="0" presId="urn:microsoft.com/office/officeart/2018/2/layout/IconVerticalSolidList"/>
    <dgm:cxn modelId="{E8A8647E-0ADB-4BB4-A582-313EC9715EFA}" type="presOf" srcId="{C006CCF6-C312-4763-AF41-A7A21BD060AA}" destId="{E59D1797-F085-4993-AC38-7B6D1D881B03}" srcOrd="0" destOrd="0" presId="urn:microsoft.com/office/officeart/2018/2/layout/IconVerticalSolidList"/>
    <dgm:cxn modelId="{2A8473B1-C328-4AFE-BAA7-EA9F1183FDF3}" srcId="{AAA3BB54-9C17-4E90-BEB8-A282315941E0}" destId="{2B8CAF25-AE5B-48C4-ADDA-127EEB544F70}" srcOrd="0" destOrd="0" parTransId="{7DB210A3-99F4-4209-9E90-7D5D5B751092}" sibTransId="{607EB6F5-EED4-48BA-BBCC-195FCF2F377F}"/>
    <dgm:cxn modelId="{022283B6-1BFA-4983-B4E6-5DB873B3E03B}" type="presOf" srcId="{AAA3BB54-9C17-4E90-BEB8-A282315941E0}" destId="{96F556D9-0720-40B4-AAB5-7BCE5660BFE2}" srcOrd="0" destOrd="0" presId="urn:microsoft.com/office/officeart/2018/2/layout/IconVerticalSolidList"/>
    <dgm:cxn modelId="{B360A9CD-C732-43D1-9AAF-0BF435D9A46F}" srcId="{AAA3BB54-9C17-4E90-BEB8-A282315941E0}" destId="{C006CCF6-C312-4763-AF41-A7A21BD060AA}" srcOrd="2" destOrd="0" parTransId="{C6EAF60A-D8BC-43CB-A1D0-5E511734382C}" sibTransId="{E8CB8D51-34AB-4AF8-A339-E10D8ABD36FF}"/>
    <dgm:cxn modelId="{CB432DCF-2DB9-41C5-B245-57185260DBD0}" srcId="{AAA3BB54-9C17-4E90-BEB8-A282315941E0}" destId="{DC894CCB-3CCC-4111-9016-F5DC796AE275}" srcOrd="1" destOrd="0" parTransId="{5BEAD31C-C69F-4EA6-99AF-435CB34894F2}" sibTransId="{7DF5C295-4D48-4618-A6DE-89A1465F2C62}"/>
    <dgm:cxn modelId="{5D21BEA3-18D8-4ADD-868D-0100BA110731}" type="presParOf" srcId="{96F556D9-0720-40B4-AAB5-7BCE5660BFE2}" destId="{C566FBA7-C737-41DF-B31D-62C1F297DAD3}" srcOrd="0" destOrd="0" presId="urn:microsoft.com/office/officeart/2018/2/layout/IconVerticalSolidList"/>
    <dgm:cxn modelId="{222840B8-8D92-4F2C-8B74-B789058DFA65}" type="presParOf" srcId="{C566FBA7-C737-41DF-B31D-62C1F297DAD3}" destId="{643B1974-1EF2-43C3-9B44-11CF08A28E33}" srcOrd="0" destOrd="0" presId="urn:microsoft.com/office/officeart/2018/2/layout/IconVerticalSolidList"/>
    <dgm:cxn modelId="{1083212C-3039-49B4-81B9-BECA36B27BA1}" type="presParOf" srcId="{C566FBA7-C737-41DF-B31D-62C1F297DAD3}" destId="{2755AE26-5BD8-4CBE-8637-447D4AB3CEDE}" srcOrd="1" destOrd="0" presId="urn:microsoft.com/office/officeart/2018/2/layout/IconVerticalSolidList"/>
    <dgm:cxn modelId="{B1123F97-3DFF-498B-A304-228825C6DD33}" type="presParOf" srcId="{C566FBA7-C737-41DF-B31D-62C1F297DAD3}" destId="{43EE4B07-EEDE-41D1-B7E0-F829FFBCA4FF}" srcOrd="2" destOrd="0" presId="urn:microsoft.com/office/officeart/2018/2/layout/IconVerticalSolidList"/>
    <dgm:cxn modelId="{507BF508-D4DF-4711-AA1A-7C8523569E27}" type="presParOf" srcId="{C566FBA7-C737-41DF-B31D-62C1F297DAD3}" destId="{5C47695E-0CB9-432E-BC5B-53B5013CF464}" srcOrd="3" destOrd="0" presId="urn:microsoft.com/office/officeart/2018/2/layout/IconVerticalSolidList"/>
    <dgm:cxn modelId="{1D230160-2EB2-4AA7-AB09-18EF728FF141}" type="presParOf" srcId="{96F556D9-0720-40B4-AAB5-7BCE5660BFE2}" destId="{1A0780BC-7DD6-4C85-AD6F-02AAF00D1889}" srcOrd="1" destOrd="0" presId="urn:microsoft.com/office/officeart/2018/2/layout/IconVerticalSolidList"/>
    <dgm:cxn modelId="{6CB1C791-563B-45D4-ACF2-34BDC3D8706F}" type="presParOf" srcId="{96F556D9-0720-40B4-AAB5-7BCE5660BFE2}" destId="{B997B380-9A83-4707-B844-074EB77FA9AB}" srcOrd="2" destOrd="0" presId="urn:microsoft.com/office/officeart/2018/2/layout/IconVerticalSolidList"/>
    <dgm:cxn modelId="{20E94FF9-9FEE-4BF1-9213-0968BBFABAB9}" type="presParOf" srcId="{B997B380-9A83-4707-B844-074EB77FA9AB}" destId="{06ACAF3A-BBFC-4D31-81B2-57ACD960E08D}" srcOrd="0" destOrd="0" presId="urn:microsoft.com/office/officeart/2018/2/layout/IconVerticalSolidList"/>
    <dgm:cxn modelId="{A23FBEE8-E39F-47DA-BE36-668F61D7C3F5}" type="presParOf" srcId="{B997B380-9A83-4707-B844-074EB77FA9AB}" destId="{F0CCB047-09ED-474C-8CA1-3575E003C403}" srcOrd="1" destOrd="0" presId="urn:microsoft.com/office/officeart/2018/2/layout/IconVerticalSolidList"/>
    <dgm:cxn modelId="{028DB6EB-0A17-4606-B3A2-E2B683DD965E}" type="presParOf" srcId="{B997B380-9A83-4707-B844-074EB77FA9AB}" destId="{13ACECF0-F2D2-4834-B6B3-DC6F6046D5A2}" srcOrd="2" destOrd="0" presId="urn:microsoft.com/office/officeart/2018/2/layout/IconVerticalSolidList"/>
    <dgm:cxn modelId="{9A5CFE13-1FFE-46EA-AC11-F64E59AB2795}" type="presParOf" srcId="{B997B380-9A83-4707-B844-074EB77FA9AB}" destId="{DEDDF8CB-00F5-4036-9C8B-1C171EE64B0E}" srcOrd="3" destOrd="0" presId="urn:microsoft.com/office/officeart/2018/2/layout/IconVerticalSolidList"/>
    <dgm:cxn modelId="{DB0C1086-65E6-4F99-976F-81411078E932}" type="presParOf" srcId="{96F556D9-0720-40B4-AAB5-7BCE5660BFE2}" destId="{CBEF7A00-A17D-4F8C-B96F-50FC3C623AD7}" srcOrd="3" destOrd="0" presId="urn:microsoft.com/office/officeart/2018/2/layout/IconVerticalSolidList"/>
    <dgm:cxn modelId="{C72856D8-0BD8-405F-AF6E-43D23DAF03CE}" type="presParOf" srcId="{96F556D9-0720-40B4-AAB5-7BCE5660BFE2}" destId="{463FF149-3387-4D8B-A908-C3555D3ED97A}" srcOrd="4" destOrd="0" presId="urn:microsoft.com/office/officeart/2018/2/layout/IconVerticalSolidList"/>
    <dgm:cxn modelId="{1D30FCE1-A04E-40D3-9ADA-B4247EB20F79}" type="presParOf" srcId="{463FF149-3387-4D8B-A908-C3555D3ED97A}" destId="{8D8E96DE-756B-4129-969D-D698F2790040}" srcOrd="0" destOrd="0" presId="urn:microsoft.com/office/officeart/2018/2/layout/IconVerticalSolidList"/>
    <dgm:cxn modelId="{1A79B3E8-DB40-4C4D-9A86-BCC6E9B09B10}" type="presParOf" srcId="{463FF149-3387-4D8B-A908-C3555D3ED97A}" destId="{14645C59-998B-4F4F-94B4-1881B4D85C36}" srcOrd="1" destOrd="0" presId="urn:microsoft.com/office/officeart/2018/2/layout/IconVerticalSolidList"/>
    <dgm:cxn modelId="{B5262A96-D285-4DFA-A275-AEA4AEDECB5E}" type="presParOf" srcId="{463FF149-3387-4D8B-A908-C3555D3ED97A}" destId="{E08C4E54-F131-4ADC-9141-25AD1B13447E}" srcOrd="2" destOrd="0" presId="urn:microsoft.com/office/officeart/2018/2/layout/IconVerticalSolidList"/>
    <dgm:cxn modelId="{CD1407C0-5D14-4CFB-9E30-4B184832BCB4}" type="presParOf" srcId="{463FF149-3387-4D8B-A908-C3555D3ED97A}" destId="{E59D1797-F085-4993-AC38-7B6D1D881B03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3B1974-1EF2-43C3-9B44-11CF08A28E33}">
      <dsp:nvSpPr>
        <dsp:cNvPr id="0" name=""/>
        <dsp:cNvSpPr/>
      </dsp:nvSpPr>
      <dsp:spPr>
        <a:xfrm>
          <a:off x="0" y="660"/>
          <a:ext cx="6188689" cy="154514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55AE26-5BD8-4CBE-8637-447D4AB3CEDE}">
      <dsp:nvSpPr>
        <dsp:cNvPr id="0" name=""/>
        <dsp:cNvSpPr/>
      </dsp:nvSpPr>
      <dsp:spPr>
        <a:xfrm>
          <a:off x="467407" y="348318"/>
          <a:ext cx="849830" cy="84983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47695E-0CB9-432E-BC5B-53B5013CF464}">
      <dsp:nvSpPr>
        <dsp:cNvPr id="0" name=""/>
        <dsp:cNvSpPr/>
      </dsp:nvSpPr>
      <dsp:spPr>
        <a:xfrm>
          <a:off x="1784645" y="660"/>
          <a:ext cx="4404043" cy="15451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28" tIns="163528" rIns="163528" bIns="163528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baseline="0"/>
            <a:t>Mitä kieliä puhut/käytät/osaat? </a:t>
          </a:r>
          <a:endParaRPr lang="en-US" sz="2500" kern="1200"/>
        </a:p>
      </dsp:txBody>
      <dsp:txXfrm>
        <a:off x="1784645" y="660"/>
        <a:ext cx="4404043" cy="1545147"/>
      </dsp:txXfrm>
    </dsp:sp>
    <dsp:sp modelId="{06ACAF3A-BBFC-4D31-81B2-57ACD960E08D}">
      <dsp:nvSpPr>
        <dsp:cNvPr id="0" name=""/>
        <dsp:cNvSpPr/>
      </dsp:nvSpPr>
      <dsp:spPr>
        <a:xfrm>
          <a:off x="0" y="1932094"/>
          <a:ext cx="6188689" cy="154514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CCB047-09ED-474C-8CA1-3575E003C403}">
      <dsp:nvSpPr>
        <dsp:cNvPr id="0" name=""/>
        <dsp:cNvSpPr/>
      </dsp:nvSpPr>
      <dsp:spPr>
        <a:xfrm>
          <a:off x="467407" y="2279752"/>
          <a:ext cx="849830" cy="84983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DDF8CB-00F5-4036-9C8B-1C171EE64B0E}">
      <dsp:nvSpPr>
        <dsp:cNvPr id="0" name=""/>
        <dsp:cNvSpPr/>
      </dsp:nvSpPr>
      <dsp:spPr>
        <a:xfrm>
          <a:off x="1784645" y="1932094"/>
          <a:ext cx="4404043" cy="15451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28" tIns="163528" rIns="163528" bIns="163528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baseline="0"/>
            <a:t>Mitä kieliä perheessäsi käytetään tai on käytetty?</a:t>
          </a:r>
          <a:endParaRPr lang="en-US" sz="2500" kern="1200"/>
        </a:p>
      </dsp:txBody>
      <dsp:txXfrm>
        <a:off x="1784645" y="1932094"/>
        <a:ext cx="4404043" cy="1545147"/>
      </dsp:txXfrm>
    </dsp:sp>
    <dsp:sp modelId="{8D8E96DE-756B-4129-969D-D698F2790040}">
      <dsp:nvSpPr>
        <dsp:cNvPr id="0" name=""/>
        <dsp:cNvSpPr/>
      </dsp:nvSpPr>
      <dsp:spPr>
        <a:xfrm>
          <a:off x="0" y="3863528"/>
          <a:ext cx="6188689" cy="154514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645C59-998B-4F4F-94B4-1881B4D85C36}">
      <dsp:nvSpPr>
        <dsp:cNvPr id="0" name=""/>
        <dsp:cNvSpPr/>
      </dsp:nvSpPr>
      <dsp:spPr>
        <a:xfrm>
          <a:off x="467407" y="4211186"/>
          <a:ext cx="849830" cy="84983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9D1797-F085-4993-AC38-7B6D1D881B03}">
      <dsp:nvSpPr>
        <dsp:cNvPr id="0" name=""/>
        <dsp:cNvSpPr/>
      </dsp:nvSpPr>
      <dsp:spPr>
        <a:xfrm>
          <a:off x="1784645" y="3863528"/>
          <a:ext cx="4404043" cy="15451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28" tIns="163528" rIns="163528" bIns="163528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baseline="0"/>
            <a:t>merkitkää karttaan</a:t>
          </a:r>
          <a:endParaRPr lang="en-US" sz="2500" kern="1200"/>
        </a:p>
      </dsp:txBody>
      <dsp:txXfrm>
        <a:off x="1784645" y="3863528"/>
        <a:ext cx="4404043" cy="15451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40013" y="484479"/>
            <a:ext cx="6911974" cy="2954655"/>
          </a:xfrm>
        </p:spPr>
        <p:txBody>
          <a:bodyPr anchor="b">
            <a:normAutofit/>
          </a:bodyPr>
          <a:lstStyle>
            <a:lvl1pPr algn="ctr">
              <a:defRPr sz="5600" spc="-10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40013" y="3799133"/>
            <a:ext cx="6911974" cy="1969841"/>
          </a:xfrm>
        </p:spPr>
        <p:txBody>
          <a:bodyPr>
            <a:normAutofit/>
          </a:bodyPr>
          <a:lstStyle>
            <a:lvl1pPr marL="0" indent="0" algn="ctr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2395C5C9-164C-46B3-A87E-7660D39D3106}" type="datetime2">
              <a:rPr lang="en-US" smtClean="0"/>
              <a:t>Tuesday, September 26, 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341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000" y="2636838"/>
            <a:ext cx="10728325" cy="31321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5B75179A-1E2B-41AB-B400-4F1B4022FAEE}" type="datetime2">
              <a:rPr lang="en-US" smtClean="0"/>
              <a:t>Tuesday, September 26, 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112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40486" y="720000"/>
            <a:ext cx="1477328" cy="5048975"/>
          </a:xfrm>
        </p:spPr>
        <p:txBody>
          <a:bodyPr vert="eaVert">
            <a:normAutofit/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1838" y="720000"/>
            <a:ext cx="8929614" cy="5048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05681D0F-6595-4F14-8EF3-954CD87C797B}" type="datetime2">
              <a:rPr lang="en-US" smtClean="0"/>
              <a:t>Tuesday, September 26, 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39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0000" y="2541600"/>
            <a:ext cx="10728325" cy="3227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4DDCFF8A-AAF8-4A12-8A91-9CA0EAF6CBB9}" type="datetime2">
              <a:rPr lang="en-US" smtClean="0"/>
              <a:t>Tuesday, September 26, 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23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6" cy="2879724"/>
          </a:xfrm>
        </p:spPr>
        <p:txBody>
          <a:bodyPr anchor="b">
            <a:normAutofit/>
          </a:bodyPr>
          <a:lstStyle>
            <a:lvl1pPr>
              <a:defRPr sz="5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910" y="3858924"/>
            <a:ext cx="10728326" cy="1919076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ABCC25C3-021A-4B0B-8F70-0C181FE1CF45}" type="datetime2">
              <a:rPr lang="en-US" smtClean="0"/>
              <a:t>Tuesday, September 26, 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846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0000" y="2541600"/>
            <a:ext cx="5003800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8400" y="2541600"/>
            <a:ext cx="5003801" cy="3234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0C23D88D-8CEC-4ED9-A53B-5596187D9A16}" type="datetime2">
              <a:rPr lang="en-US" smtClean="0"/>
              <a:t>Tuesday, September 26, 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781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5" cy="673005"/>
          </a:xfrm>
        </p:spPr>
        <p:txBody>
          <a:bodyPr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1840698"/>
            <a:ext cx="5015638" cy="565796"/>
          </a:xfrm>
        </p:spPr>
        <p:txBody>
          <a:bodyPr wrap="square" anchor="b">
            <a:normAutofit/>
          </a:bodyPr>
          <a:lstStyle>
            <a:lvl1pPr marL="0" indent="0">
              <a:lnSpc>
                <a:spcPct val="120000"/>
              </a:lnSpc>
              <a:buNone/>
              <a:defRPr sz="16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0000" y="2541600"/>
            <a:ext cx="5003801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400" y="1840698"/>
            <a:ext cx="5015638" cy="565796"/>
          </a:xfrm>
        </p:spPr>
        <p:txBody>
          <a:bodyPr anchor="b">
            <a:normAutofit/>
          </a:bodyPr>
          <a:lstStyle>
            <a:lvl1pPr marL="0" indent="0">
              <a:lnSpc>
                <a:spcPct val="120000"/>
              </a:lnSpc>
              <a:buNone/>
              <a:defRPr sz="16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400" y="2541600"/>
            <a:ext cx="5003800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D2CCD382-DFDA-4722-A27A-59C21AD112F2}" type="datetime2">
              <a:rPr lang="en-US" smtClean="0"/>
              <a:t>Tuesday, September 26, 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428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22F2A30D-1C09-413F-AAB1-38F366000715}" type="datetime2">
              <a:rPr lang="en-US" smtClean="0"/>
              <a:t>Tuesday, September 26, 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892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6DB82B9C-D65E-4F64-95C3-B10F3B00F0D9}" type="datetime2">
              <a:rPr lang="en-US" smtClean="0"/>
              <a:t>Tuesday, September 26, 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09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3107463" cy="1477328"/>
          </a:xfrm>
        </p:spPr>
        <p:txBody>
          <a:bodyPr anchor="t" anchorCtr="0">
            <a:normAutofit/>
          </a:bodyPr>
          <a:lstStyle>
            <a:lvl1pPr>
              <a:lnSpc>
                <a:spcPct val="100000"/>
              </a:lnSpc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8188" y="584662"/>
            <a:ext cx="6911974" cy="5184313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4800"/>
            </a:lvl1pPr>
            <a:lvl2pPr marL="914400" indent="-457200">
              <a:buFont typeface="Arial" panose="020B0604020202020204" pitchFamily="34" charset="0"/>
              <a:buChar char="•"/>
              <a:defRPr sz="2000"/>
            </a:lvl2pPr>
            <a:lvl3pPr marL="1257300" indent="-342900">
              <a:buFont typeface="Arial" panose="020B0604020202020204" pitchFamily="34" charset="0"/>
              <a:buChar char="•"/>
              <a:defRPr sz="2000"/>
            </a:lvl3pPr>
            <a:lvl4pPr marL="1714500" indent="-342900">
              <a:buFont typeface="Arial" panose="020B0604020202020204" pitchFamily="34" charset="0"/>
              <a:buChar char="•"/>
              <a:defRPr sz="2000"/>
            </a:lvl4pPr>
            <a:lvl5pPr marL="2171700" indent="-342900">
              <a:buFont typeface="Arial" panose="020B0604020202020204" pitchFamily="34" charset="0"/>
              <a:buChar char="•"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0000" y="2541600"/>
            <a:ext cx="3107463" cy="323183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B7F5FDCC-6AAC-4A08-B9E0-3793AB5E64C3}" type="datetime2">
              <a:rPr lang="en-US" smtClean="0"/>
              <a:t>Tuesday, September 26, 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505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3095626" cy="1476000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8188" y="728664"/>
            <a:ext cx="6923812" cy="504031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0000" y="2541600"/>
            <a:ext cx="3095625" cy="32328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349FE94D-439C-40F1-900E-BC07940E3988}" type="datetime2">
              <a:rPr lang="en-US" smtClean="0"/>
              <a:t>Tuesday, September 26, 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563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9646535-AEF6-4883-A4F9-EEC1F8B4319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1477328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2541600"/>
            <a:ext cx="10728325" cy="322737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l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8DEA2CF1-0EB2-4673-802D-3371233E4A77}" type="datetime2">
              <a:rPr lang="en-US" smtClean="0"/>
              <a:t>Tuesday, September 26, 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ctr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r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1621B6DD-29C1-4FEA-923F-71EA134769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17701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0" r:id="rId6"/>
    <p:sldLayoutId id="2147483816" r:id="rId7"/>
    <p:sldLayoutId id="2147483817" r:id="rId8"/>
    <p:sldLayoutId id="2147483818" r:id="rId9"/>
    <p:sldLayoutId id="2147483819" r:id="rId10"/>
    <p:sldLayoutId id="2147483821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kern="1200" cap="none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fi.pinterest.com/pin/329114685249161421/" TargetMode="Externa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335243F2-87BD-4C47-8358-ACFE608D3D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5B33439-EC96-4835-9DF2-CFA3336E0E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720000" y="1554630"/>
            <a:ext cx="5015638" cy="1969770"/>
          </a:xfrm>
        </p:spPr>
        <p:txBody>
          <a:bodyPr>
            <a:normAutofit/>
          </a:bodyPr>
          <a:lstStyle/>
          <a:p>
            <a:r>
              <a:rPr lang="fi-FI">
                <a:ea typeface="Calibri Light"/>
                <a:cs typeface="Calibri Light"/>
              </a:rPr>
              <a:t>Kielijuurille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720000" y="3830399"/>
            <a:ext cx="5015638" cy="993670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fi-FI">
                <a:solidFill>
                  <a:schemeClr val="tx2">
                    <a:lumMod val="90000"/>
                  </a:schemeClr>
                </a:solidFill>
              </a:rPr>
              <a:t>Kuvaamataito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F2FD01A0-E6FF-41CD-AEBD-279232B90D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965602" y="317452"/>
            <a:ext cx="2088038" cy="719230"/>
            <a:chOff x="4532666" y="505937"/>
            <a:chExt cx="2981730" cy="1027064"/>
          </a:xfrm>
        </p:grpSpPr>
        <p:sp>
          <p:nvSpPr>
            <p:cNvPr id="21" name="Freeform 78">
              <a:extLst>
                <a:ext uri="{FF2B5EF4-FFF2-40B4-BE49-F238E27FC236}">
                  <a16:creationId xmlns:a16="http://schemas.microsoft.com/office/drawing/2014/main" id="{811C6308-5554-4129-8881-A95AF512C5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600114">
              <a:off x="4532666" y="754398"/>
              <a:ext cx="694205" cy="713383"/>
            </a:xfrm>
            <a:custGeom>
              <a:avLst/>
              <a:gdLst>
                <a:gd name="T0" fmla="*/ 32 w 58"/>
                <a:gd name="T1" fmla="*/ 56 h 60"/>
                <a:gd name="T2" fmla="*/ 24 w 58"/>
                <a:gd name="T3" fmla="*/ 48 h 60"/>
                <a:gd name="T4" fmla="*/ 14 w 58"/>
                <a:gd name="T5" fmla="*/ 36 h 60"/>
                <a:gd name="T6" fmla="*/ 7 w 58"/>
                <a:gd name="T7" fmla="*/ 29 h 60"/>
                <a:gd name="T8" fmla="*/ 1 w 58"/>
                <a:gd name="T9" fmla="*/ 17 h 60"/>
                <a:gd name="T10" fmla="*/ 7 w 58"/>
                <a:gd name="T11" fmla="*/ 4 h 60"/>
                <a:gd name="T12" fmla="*/ 17 w 58"/>
                <a:gd name="T13" fmla="*/ 1 h 60"/>
                <a:gd name="T14" fmla="*/ 29 w 58"/>
                <a:gd name="T15" fmla="*/ 6 h 60"/>
                <a:gd name="T16" fmla="*/ 31 w 58"/>
                <a:gd name="T17" fmla="*/ 8 h 60"/>
                <a:gd name="T18" fmla="*/ 38 w 58"/>
                <a:gd name="T19" fmla="*/ 15 h 60"/>
                <a:gd name="T20" fmla="*/ 44 w 58"/>
                <a:gd name="T21" fmla="*/ 22 h 60"/>
                <a:gd name="T22" fmla="*/ 54 w 58"/>
                <a:gd name="T23" fmla="*/ 33 h 60"/>
                <a:gd name="T24" fmla="*/ 58 w 58"/>
                <a:gd name="T25" fmla="*/ 44 h 60"/>
                <a:gd name="T26" fmla="*/ 53 w 58"/>
                <a:gd name="T27" fmla="*/ 54 h 60"/>
                <a:gd name="T28" fmla="*/ 42 w 58"/>
                <a:gd name="T29" fmla="*/ 60 h 60"/>
                <a:gd name="T30" fmla="*/ 32 w 58"/>
                <a:gd name="T31" fmla="*/ 5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8" h="60">
                  <a:moveTo>
                    <a:pt x="32" y="56"/>
                  </a:moveTo>
                  <a:cubicBezTo>
                    <a:pt x="30" y="54"/>
                    <a:pt x="31" y="55"/>
                    <a:pt x="24" y="48"/>
                  </a:cubicBezTo>
                  <a:cubicBezTo>
                    <a:pt x="17" y="40"/>
                    <a:pt x="14" y="36"/>
                    <a:pt x="14" y="36"/>
                  </a:cubicBezTo>
                  <a:cubicBezTo>
                    <a:pt x="8" y="30"/>
                    <a:pt x="14" y="37"/>
                    <a:pt x="7" y="29"/>
                  </a:cubicBezTo>
                  <a:cubicBezTo>
                    <a:pt x="3" y="24"/>
                    <a:pt x="1" y="20"/>
                    <a:pt x="1" y="17"/>
                  </a:cubicBezTo>
                  <a:cubicBezTo>
                    <a:pt x="0" y="13"/>
                    <a:pt x="3" y="9"/>
                    <a:pt x="7" y="4"/>
                  </a:cubicBezTo>
                  <a:cubicBezTo>
                    <a:pt x="10" y="2"/>
                    <a:pt x="13" y="0"/>
                    <a:pt x="17" y="1"/>
                  </a:cubicBezTo>
                  <a:cubicBezTo>
                    <a:pt x="21" y="1"/>
                    <a:pt x="25" y="3"/>
                    <a:pt x="29" y="6"/>
                  </a:cubicBezTo>
                  <a:cubicBezTo>
                    <a:pt x="31" y="8"/>
                    <a:pt x="31" y="8"/>
                    <a:pt x="31" y="8"/>
                  </a:cubicBezTo>
                  <a:cubicBezTo>
                    <a:pt x="33" y="11"/>
                    <a:pt x="37" y="15"/>
                    <a:pt x="38" y="15"/>
                  </a:cubicBezTo>
                  <a:cubicBezTo>
                    <a:pt x="42" y="20"/>
                    <a:pt x="40" y="18"/>
                    <a:pt x="44" y="22"/>
                  </a:cubicBezTo>
                  <a:cubicBezTo>
                    <a:pt x="51" y="29"/>
                    <a:pt x="50" y="29"/>
                    <a:pt x="54" y="33"/>
                  </a:cubicBezTo>
                  <a:cubicBezTo>
                    <a:pt x="57" y="37"/>
                    <a:pt x="58" y="40"/>
                    <a:pt x="58" y="44"/>
                  </a:cubicBezTo>
                  <a:cubicBezTo>
                    <a:pt x="58" y="47"/>
                    <a:pt x="56" y="50"/>
                    <a:pt x="53" y="54"/>
                  </a:cubicBezTo>
                  <a:cubicBezTo>
                    <a:pt x="49" y="58"/>
                    <a:pt x="45" y="60"/>
                    <a:pt x="42" y="60"/>
                  </a:cubicBezTo>
                  <a:cubicBezTo>
                    <a:pt x="39" y="60"/>
                    <a:pt x="36" y="59"/>
                    <a:pt x="32" y="5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31" name="Freeform 79">
              <a:extLst>
                <a:ext uri="{FF2B5EF4-FFF2-40B4-BE49-F238E27FC236}">
                  <a16:creationId xmlns:a16="http://schemas.microsoft.com/office/drawing/2014/main" id="{C28F3A03-B53B-433E-8DF7-6B13336D0A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600114">
              <a:off x="5791465" y="505937"/>
              <a:ext cx="587404" cy="943792"/>
            </a:xfrm>
            <a:custGeom>
              <a:avLst/>
              <a:gdLst>
                <a:gd name="T0" fmla="*/ 15 w 49"/>
                <a:gd name="T1" fmla="*/ 65 h 79"/>
                <a:gd name="T2" fmla="*/ 12 w 49"/>
                <a:gd name="T3" fmla="*/ 54 h 79"/>
                <a:gd name="T4" fmla="*/ 8 w 49"/>
                <a:gd name="T5" fmla="*/ 33 h 79"/>
                <a:gd name="T6" fmla="*/ 38 w 49"/>
                <a:gd name="T7" fmla="*/ 24 h 79"/>
                <a:gd name="T8" fmla="*/ 45 w 49"/>
                <a:gd name="T9" fmla="*/ 70 h 79"/>
                <a:gd name="T10" fmla="*/ 15 w 49"/>
                <a:gd name="T11" fmla="*/ 65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9" h="79">
                  <a:moveTo>
                    <a:pt x="15" y="65"/>
                  </a:moveTo>
                  <a:cubicBezTo>
                    <a:pt x="14" y="59"/>
                    <a:pt x="13" y="58"/>
                    <a:pt x="12" y="54"/>
                  </a:cubicBezTo>
                  <a:cubicBezTo>
                    <a:pt x="11" y="45"/>
                    <a:pt x="10" y="40"/>
                    <a:pt x="8" y="33"/>
                  </a:cubicBezTo>
                  <a:cubicBezTo>
                    <a:pt x="0" y="9"/>
                    <a:pt x="34" y="0"/>
                    <a:pt x="38" y="24"/>
                  </a:cubicBezTo>
                  <a:cubicBezTo>
                    <a:pt x="43" y="43"/>
                    <a:pt x="49" y="60"/>
                    <a:pt x="45" y="70"/>
                  </a:cubicBezTo>
                  <a:cubicBezTo>
                    <a:pt x="38" y="77"/>
                    <a:pt x="19" y="79"/>
                    <a:pt x="15" y="6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23" name="Freeform 85">
              <a:extLst>
                <a:ext uri="{FF2B5EF4-FFF2-40B4-BE49-F238E27FC236}">
                  <a16:creationId xmlns:a16="http://schemas.microsoft.com/office/drawing/2014/main" id="{E990BBBC-E616-4D0E-9917-A6CA72AAEA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600114">
              <a:off x="7087193" y="757585"/>
              <a:ext cx="427203" cy="775416"/>
            </a:xfrm>
            <a:custGeom>
              <a:avLst/>
              <a:gdLst>
                <a:gd name="T0" fmla="*/ 36 w 36"/>
                <a:gd name="T1" fmla="*/ 15 h 65"/>
                <a:gd name="T2" fmla="*/ 34 w 36"/>
                <a:gd name="T3" fmla="*/ 5 h 65"/>
                <a:gd name="T4" fmla="*/ 28 w 36"/>
                <a:gd name="T5" fmla="*/ 1 h 65"/>
                <a:gd name="T6" fmla="*/ 23 w 36"/>
                <a:gd name="T7" fmla="*/ 0 h 65"/>
                <a:gd name="T8" fmla="*/ 13 w 36"/>
                <a:gd name="T9" fmla="*/ 1 h 65"/>
                <a:gd name="T10" fmla="*/ 7 w 36"/>
                <a:gd name="T11" fmla="*/ 9 h 65"/>
                <a:gd name="T12" fmla="*/ 4 w 36"/>
                <a:gd name="T13" fmla="*/ 19 h 65"/>
                <a:gd name="T14" fmla="*/ 0 w 36"/>
                <a:gd name="T15" fmla="*/ 44 h 65"/>
                <a:gd name="T16" fmla="*/ 1 w 36"/>
                <a:gd name="T17" fmla="*/ 58 h 65"/>
                <a:gd name="T18" fmla="*/ 8 w 36"/>
                <a:gd name="T19" fmla="*/ 64 h 65"/>
                <a:gd name="T20" fmla="*/ 16 w 36"/>
                <a:gd name="T21" fmla="*/ 65 h 65"/>
                <a:gd name="T22" fmla="*/ 25 w 36"/>
                <a:gd name="T23" fmla="*/ 63 h 65"/>
                <a:gd name="T24" fmla="*/ 31 w 36"/>
                <a:gd name="T25" fmla="*/ 55 h 65"/>
                <a:gd name="T26" fmla="*/ 34 w 36"/>
                <a:gd name="T27" fmla="*/ 40 h 65"/>
                <a:gd name="T28" fmla="*/ 36 w 36"/>
                <a:gd name="T29" fmla="*/ 15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6" h="65">
                  <a:moveTo>
                    <a:pt x="36" y="15"/>
                  </a:moveTo>
                  <a:cubicBezTo>
                    <a:pt x="36" y="10"/>
                    <a:pt x="35" y="7"/>
                    <a:pt x="34" y="5"/>
                  </a:cubicBezTo>
                  <a:cubicBezTo>
                    <a:pt x="33" y="3"/>
                    <a:pt x="31" y="2"/>
                    <a:pt x="28" y="1"/>
                  </a:cubicBezTo>
                  <a:cubicBezTo>
                    <a:pt x="27" y="1"/>
                    <a:pt x="25" y="1"/>
                    <a:pt x="23" y="0"/>
                  </a:cubicBezTo>
                  <a:cubicBezTo>
                    <a:pt x="19" y="0"/>
                    <a:pt x="16" y="0"/>
                    <a:pt x="13" y="1"/>
                  </a:cubicBezTo>
                  <a:cubicBezTo>
                    <a:pt x="11" y="2"/>
                    <a:pt x="9" y="4"/>
                    <a:pt x="7" y="9"/>
                  </a:cubicBezTo>
                  <a:cubicBezTo>
                    <a:pt x="6" y="13"/>
                    <a:pt x="5" y="17"/>
                    <a:pt x="4" y="19"/>
                  </a:cubicBezTo>
                  <a:cubicBezTo>
                    <a:pt x="2" y="29"/>
                    <a:pt x="0" y="44"/>
                    <a:pt x="0" y="44"/>
                  </a:cubicBezTo>
                  <a:cubicBezTo>
                    <a:pt x="0" y="50"/>
                    <a:pt x="0" y="55"/>
                    <a:pt x="1" y="58"/>
                  </a:cubicBezTo>
                  <a:cubicBezTo>
                    <a:pt x="2" y="61"/>
                    <a:pt x="5" y="63"/>
                    <a:pt x="8" y="64"/>
                  </a:cubicBezTo>
                  <a:cubicBezTo>
                    <a:pt x="11" y="65"/>
                    <a:pt x="13" y="65"/>
                    <a:pt x="16" y="65"/>
                  </a:cubicBezTo>
                  <a:cubicBezTo>
                    <a:pt x="19" y="65"/>
                    <a:pt x="22" y="64"/>
                    <a:pt x="25" y="63"/>
                  </a:cubicBezTo>
                  <a:cubicBezTo>
                    <a:pt x="28" y="61"/>
                    <a:pt x="30" y="59"/>
                    <a:pt x="31" y="55"/>
                  </a:cubicBezTo>
                  <a:cubicBezTo>
                    <a:pt x="32" y="50"/>
                    <a:pt x="31" y="54"/>
                    <a:pt x="34" y="40"/>
                  </a:cubicBezTo>
                  <a:lnTo>
                    <a:pt x="36" y="15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3C9AA14C-80A4-427C-A911-28CD20C56E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17356" y="5503147"/>
            <a:ext cx="2117174" cy="588806"/>
            <a:chOff x="4549904" y="5078157"/>
            <a:chExt cx="3023338" cy="840818"/>
          </a:xfrm>
        </p:grpSpPr>
        <p:sp>
          <p:nvSpPr>
            <p:cNvPr id="26" name="Freeform 80">
              <a:extLst>
                <a:ext uri="{FF2B5EF4-FFF2-40B4-BE49-F238E27FC236}">
                  <a16:creationId xmlns:a16="http://schemas.microsoft.com/office/drawing/2014/main" id="{EF32CDAF-4619-4949-9516-1E042181EB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5690691" y="5352589"/>
              <a:ext cx="749228" cy="383544"/>
            </a:xfrm>
            <a:custGeom>
              <a:avLst/>
              <a:gdLst>
                <a:gd name="T0" fmla="*/ 53 w 66"/>
                <a:gd name="T1" fmla="*/ 33 h 34"/>
                <a:gd name="T2" fmla="*/ 39 w 66"/>
                <a:gd name="T3" fmla="*/ 33 h 34"/>
                <a:gd name="T4" fmla="*/ 21 w 66"/>
                <a:gd name="T5" fmla="*/ 33 h 34"/>
                <a:gd name="T6" fmla="*/ 12 w 66"/>
                <a:gd name="T7" fmla="*/ 32 h 34"/>
                <a:gd name="T8" fmla="*/ 3 w 66"/>
                <a:gd name="T9" fmla="*/ 28 h 34"/>
                <a:gd name="T10" fmla="*/ 0 w 66"/>
                <a:gd name="T11" fmla="*/ 21 h 34"/>
                <a:gd name="T12" fmla="*/ 0 w 66"/>
                <a:gd name="T13" fmla="*/ 16 h 34"/>
                <a:gd name="T14" fmla="*/ 3 w 66"/>
                <a:gd name="T15" fmla="*/ 7 h 34"/>
                <a:gd name="T16" fmla="*/ 11 w 66"/>
                <a:gd name="T17" fmla="*/ 3 h 34"/>
                <a:gd name="T18" fmla="*/ 23 w 66"/>
                <a:gd name="T19" fmla="*/ 2 h 34"/>
                <a:gd name="T20" fmla="*/ 43 w 66"/>
                <a:gd name="T21" fmla="*/ 0 h 34"/>
                <a:gd name="T22" fmla="*/ 48 w 66"/>
                <a:gd name="T23" fmla="*/ 0 h 34"/>
                <a:gd name="T24" fmla="*/ 62 w 66"/>
                <a:gd name="T25" fmla="*/ 4 h 34"/>
                <a:gd name="T26" fmla="*/ 66 w 66"/>
                <a:gd name="T27" fmla="*/ 13 h 34"/>
                <a:gd name="T28" fmla="*/ 66 w 66"/>
                <a:gd name="T29" fmla="*/ 20 h 34"/>
                <a:gd name="T30" fmla="*/ 62 w 66"/>
                <a:gd name="T31" fmla="*/ 29 h 34"/>
                <a:gd name="T32" fmla="*/ 53 w 66"/>
                <a:gd name="T33" fmla="*/ 33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6" h="34">
                  <a:moveTo>
                    <a:pt x="53" y="33"/>
                  </a:moveTo>
                  <a:cubicBezTo>
                    <a:pt x="47" y="33"/>
                    <a:pt x="53" y="34"/>
                    <a:pt x="39" y="33"/>
                  </a:cubicBezTo>
                  <a:cubicBezTo>
                    <a:pt x="24" y="33"/>
                    <a:pt x="21" y="33"/>
                    <a:pt x="21" y="33"/>
                  </a:cubicBezTo>
                  <a:cubicBezTo>
                    <a:pt x="12" y="32"/>
                    <a:pt x="12" y="32"/>
                    <a:pt x="12" y="32"/>
                  </a:cubicBezTo>
                  <a:cubicBezTo>
                    <a:pt x="7" y="31"/>
                    <a:pt x="4" y="30"/>
                    <a:pt x="3" y="28"/>
                  </a:cubicBezTo>
                  <a:cubicBezTo>
                    <a:pt x="1" y="26"/>
                    <a:pt x="0" y="24"/>
                    <a:pt x="0" y="21"/>
                  </a:cubicBezTo>
                  <a:cubicBezTo>
                    <a:pt x="0" y="21"/>
                    <a:pt x="0" y="19"/>
                    <a:pt x="0" y="16"/>
                  </a:cubicBezTo>
                  <a:cubicBezTo>
                    <a:pt x="0" y="13"/>
                    <a:pt x="1" y="10"/>
                    <a:pt x="3" y="7"/>
                  </a:cubicBezTo>
                  <a:cubicBezTo>
                    <a:pt x="4" y="5"/>
                    <a:pt x="7" y="3"/>
                    <a:pt x="11" y="3"/>
                  </a:cubicBezTo>
                  <a:cubicBezTo>
                    <a:pt x="16" y="2"/>
                    <a:pt x="20" y="2"/>
                    <a:pt x="23" y="2"/>
                  </a:cubicBezTo>
                  <a:cubicBezTo>
                    <a:pt x="32" y="1"/>
                    <a:pt x="37" y="0"/>
                    <a:pt x="43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4" y="1"/>
                    <a:pt x="59" y="3"/>
                    <a:pt x="62" y="4"/>
                  </a:cubicBezTo>
                  <a:cubicBezTo>
                    <a:pt x="65" y="6"/>
                    <a:pt x="66" y="9"/>
                    <a:pt x="66" y="13"/>
                  </a:cubicBezTo>
                  <a:cubicBezTo>
                    <a:pt x="66" y="15"/>
                    <a:pt x="66" y="17"/>
                    <a:pt x="66" y="20"/>
                  </a:cubicBezTo>
                  <a:cubicBezTo>
                    <a:pt x="65" y="23"/>
                    <a:pt x="64" y="26"/>
                    <a:pt x="62" y="29"/>
                  </a:cubicBezTo>
                  <a:cubicBezTo>
                    <a:pt x="60" y="31"/>
                    <a:pt x="57" y="32"/>
                    <a:pt x="53" y="3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27" name="Freeform 84">
              <a:extLst>
                <a:ext uri="{FF2B5EF4-FFF2-40B4-BE49-F238E27FC236}">
                  <a16:creationId xmlns:a16="http://schemas.microsoft.com/office/drawing/2014/main" id="{270C485D-6BA8-4BF7-B72C-2B14A43A66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6274527">
              <a:off x="6910134" y="5062687"/>
              <a:ext cx="647637" cy="678578"/>
            </a:xfrm>
            <a:custGeom>
              <a:avLst/>
              <a:gdLst>
                <a:gd name="T0" fmla="*/ 4 w 57"/>
                <a:gd name="T1" fmla="*/ 34 h 60"/>
                <a:gd name="T2" fmla="*/ 17 w 57"/>
                <a:gd name="T3" fmla="*/ 18 h 60"/>
                <a:gd name="T4" fmla="*/ 26 w 57"/>
                <a:gd name="T5" fmla="*/ 8 h 60"/>
                <a:gd name="T6" fmla="*/ 29 w 57"/>
                <a:gd name="T7" fmla="*/ 5 h 60"/>
                <a:gd name="T8" fmla="*/ 41 w 57"/>
                <a:gd name="T9" fmla="*/ 0 h 60"/>
                <a:gd name="T10" fmla="*/ 51 w 57"/>
                <a:gd name="T11" fmla="*/ 6 h 60"/>
                <a:gd name="T12" fmla="*/ 56 w 57"/>
                <a:gd name="T13" fmla="*/ 16 h 60"/>
                <a:gd name="T14" fmla="*/ 51 w 57"/>
                <a:gd name="T15" fmla="*/ 28 h 60"/>
                <a:gd name="T16" fmla="*/ 29 w 57"/>
                <a:gd name="T17" fmla="*/ 53 h 60"/>
                <a:gd name="T18" fmla="*/ 17 w 57"/>
                <a:gd name="T19" fmla="*/ 59 h 60"/>
                <a:gd name="T20" fmla="*/ 5 w 57"/>
                <a:gd name="T21" fmla="*/ 54 h 60"/>
                <a:gd name="T22" fmla="*/ 0 w 57"/>
                <a:gd name="T23" fmla="*/ 45 h 60"/>
                <a:gd name="T24" fmla="*/ 4 w 57"/>
                <a:gd name="T25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" h="60">
                  <a:moveTo>
                    <a:pt x="4" y="34"/>
                  </a:moveTo>
                  <a:cubicBezTo>
                    <a:pt x="5" y="33"/>
                    <a:pt x="17" y="18"/>
                    <a:pt x="17" y="18"/>
                  </a:cubicBezTo>
                  <a:cubicBezTo>
                    <a:pt x="21" y="14"/>
                    <a:pt x="24" y="10"/>
                    <a:pt x="26" y="8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34" y="2"/>
                    <a:pt x="38" y="0"/>
                    <a:pt x="41" y="0"/>
                  </a:cubicBezTo>
                  <a:cubicBezTo>
                    <a:pt x="44" y="1"/>
                    <a:pt x="47" y="2"/>
                    <a:pt x="51" y="6"/>
                  </a:cubicBezTo>
                  <a:cubicBezTo>
                    <a:pt x="55" y="10"/>
                    <a:pt x="57" y="13"/>
                    <a:pt x="56" y="16"/>
                  </a:cubicBezTo>
                  <a:cubicBezTo>
                    <a:pt x="56" y="19"/>
                    <a:pt x="54" y="23"/>
                    <a:pt x="51" y="28"/>
                  </a:cubicBezTo>
                  <a:cubicBezTo>
                    <a:pt x="51" y="28"/>
                    <a:pt x="33" y="48"/>
                    <a:pt x="29" y="53"/>
                  </a:cubicBezTo>
                  <a:cubicBezTo>
                    <a:pt x="25" y="57"/>
                    <a:pt x="21" y="59"/>
                    <a:pt x="17" y="59"/>
                  </a:cubicBezTo>
                  <a:cubicBezTo>
                    <a:pt x="13" y="60"/>
                    <a:pt x="9" y="58"/>
                    <a:pt x="5" y="54"/>
                  </a:cubicBezTo>
                  <a:cubicBezTo>
                    <a:pt x="2" y="51"/>
                    <a:pt x="0" y="48"/>
                    <a:pt x="0" y="45"/>
                  </a:cubicBezTo>
                  <a:cubicBezTo>
                    <a:pt x="0" y="42"/>
                    <a:pt x="2" y="38"/>
                    <a:pt x="4" y="3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28" name="Freeform 87">
              <a:extLst>
                <a:ext uri="{FF2B5EF4-FFF2-40B4-BE49-F238E27FC236}">
                  <a16:creationId xmlns:a16="http://schemas.microsoft.com/office/drawing/2014/main" id="{79239B91-4327-43B3-AED5-CB9EC1653B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4430858">
              <a:off x="4571743" y="5071596"/>
              <a:ext cx="626472" cy="670149"/>
            </a:xfrm>
            <a:custGeom>
              <a:avLst/>
              <a:gdLst>
                <a:gd name="T0" fmla="*/ 0 w 55"/>
                <a:gd name="T1" fmla="*/ 17 h 59"/>
                <a:gd name="T2" fmla="*/ 1 w 55"/>
                <a:gd name="T3" fmla="*/ 11 h 59"/>
                <a:gd name="T4" fmla="*/ 4 w 55"/>
                <a:gd name="T5" fmla="*/ 6 h 59"/>
                <a:gd name="T6" fmla="*/ 7 w 55"/>
                <a:gd name="T7" fmla="*/ 4 h 59"/>
                <a:gd name="T8" fmla="*/ 14 w 55"/>
                <a:gd name="T9" fmla="*/ 0 h 59"/>
                <a:gd name="T10" fmla="*/ 23 w 55"/>
                <a:gd name="T11" fmla="*/ 3 h 59"/>
                <a:gd name="T12" fmla="*/ 31 w 55"/>
                <a:gd name="T13" fmla="*/ 11 h 59"/>
                <a:gd name="T14" fmla="*/ 38 w 55"/>
                <a:gd name="T15" fmla="*/ 20 h 59"/>
                <a:gd name="T16" fmla="*/ 48 w 55"/>
                <a:gd name="T17" fmla="*/ 31 h 59"/>
                <a:gd name="T18" fmla="*/ 55 w 55"/>
                <a:gd name="T19" fmla="*/ 43 h 59"/>
                <a:gd name="T20" fmla="*/ 49 w 55"/>
                <a:gd name="T21" fmla="*/ 55 h 59"/>
                <a:gd name="T22" fmla="*/ 38 w 55"/>
                <a:gd name="T23" fmla="*/ 59 h 59"/>
                <a:gd name="T24" fmla="*/ 33 w 55"/>
                <a:gd name="T25" fmla="*/ 58 h 59"/>
                <a:gd name="T26" fmla="*/ 26 w 55"/>
                <a:gd name="T27" fmla="*/ 53 h 59"/>
                <a:gd name="T28" fmla="*/ 5 w 55"/>
                <a:gd name="T29" fmla="*/ 27 h 59"/>
                <a:gd name="T30" fmla="*/ 0 w 55"/>
                <a:gd name="T31" fmla="*/ 17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5" h="59">
                  <a:moveTo>
                    <a:pt x="0" y="17"/>
                  </a:moveTo>
                  <a:cubicBezTo>
                    <a:pt x="0" y="14"/>
                    <a:pt x="0" y="12"/>
                    <a:pt x="1" y="11"/>
                  </a:cubicBezTo>
                  <a:cubicBezTo>
                    <a:pt x="2" y="9"/>
                    <a:pt x="3" y="8"/>
                    <a:pt x="4" y="6"/>
                  </a:cubicBezTo>
                  <a:cubicBezTo>
                    <a:pt x="6" y="5"/>
                    <a:pt x="7" y="4"/>
                    <a:pt x="7" y="4"/>
                  </a:cubicBezTo>
                  <a:cubicBezTo>
                    <a:pt x="9" y="2"/>
                    <a:pt x="12" y="1"/>
                    <a:pt x="14" y="0"/>
                  </a:cubicBezTo>
                  <a:cubicBezTo>
                    <a:pt x="17" y="0"/>
                    <a:pt x="20" y="1"/>
                    <a:pt x="23" y="3"/>
                  </a:cubicBezTo>
                  <a:cubicBezTo>
                    <a:pt x="26" y="4"/>
                    <a:pt x="29" y="7"/>
                    <a:pt x="31" y="11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48" y="31"/>
                    <a:pt x="48" y="31"/>
                    <a:pt x="48" y="31"/>
                  </a:cubicBezTo>
                  <a:cubicBezTo>
                    <a:pt x="52" y="36"/>
                    <a:pt x="54" y="40"/>
                    <a:pt x="55" y="43"/>
                  </a:cubicBezTo>
                  <a:cubicBezTo>
                    <a:pt x="55" y="47"/>
                    <a:pt x="54" y="52"/>
                    <a:pt x="49" y="55"/>
                  </a:cubicBezTo>
                  <a:cubicBezTo>
                    <a:pt x="45" y="58"/>
                    <a:pt x="41" y="59"/>
                    <a:pt x="38" y="59"/>
                  </a:cubicBezTo>
                  <a:cubicBezTo>
                    <a:pt x="37" y="59"/>
                    <a:pt x="35" y="59"/>
                    <a:pt x="33" y="58"/>
                  </a:cubicBezTo>
                  <a:cubicBezTo>
                    <a:pt x="31" y="57"/>
                    <a:pt x="29" y="55"/>
                    <a:pt x="26" y="53"/>
                  </a:cubicBezTo>
                  <a:cubicBezTo>
                    <a:pt x="23" y="50"/>
                    <a:pt x="5" y="27"/>
                    <a:pt x="5" y="27"/>
                  </a:cubicBezTo>
                  <a:cubicBezTo>
                    <a:pt x="2" y="23"/>
                    <a:pt x="0" y="19"/>
                    <a:pt x="0" y="1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2CDF2E13-DC5A-F76C-7F29-ED66C6A1361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607" r="2334" b="11"/>
          <a:stretch/>
        </p:blipFill>
        <p:spPr>
          <a:xfrm>
            <a:off x="6542908" y="720000"/>
            <a:ext cx="4818033" cy="5409338"/>
          </a:xfrm>
          <a:custGeom>
            <a:avLst/>
            <a:gdLst/>
            <a:ahLst/>
            <a:cxnLst/>
            <a:rect l="l" t="t" r="r" b="b"/>
            <a:pathLst>
              <a:path w="5014800" h="5409338">
                <a:moveTo>
                  <a:pt x="0" y="0"/>
                </a:moveTo>
                <a:lnTo>
                  <a:pt x="5014800" y="0"/>
                </a:lnTo>
                <a:lnTo>
                  <a:pt x="5014800" y="5409338"/>
                </a:lnTo>
                <a:lnTo>
                  <a:pt x="0" y="5409338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9646535-AEF6-4883-A4F9-EEC1F8B431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BDE63055-C438-4977-B234-872D73E6C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Tyhjät puhekuplat">
            <a:extLst>
              <a:ext uri="{FF2B5EF4-FFF2-40B4-BE49-F238E27FC236}">
                <a16:creationId xmlns:a16="http://schemas.microsoft.com/office/drawing/2014/main" id="{7BD40273-C02A-021D-3A20-AF829A38053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086" r="6" b="8503"/>
          <a:stretch/>
        </p:blipFill>
        <p:spPr>
          <a:xfrm>
            <a:off x="20" y="10"/>
            <a:ext cx="12188932" cy="685799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497BC505-FE0C-4637-A29D-B71DFBBBAA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2852794" y="0"/>
            <a:ext cx="9339206" cy="6858000"/>
          </a:xfrm>
          <a:prstGeom prst="rect">
            <a:avLst/>
          </a:prstGeom>
          <a:gradFill>
            <a:gsLst>
              <a:gs pos="58000">
                <a:schemeClr val="bg1">
                  <a:alpha val="30000"/>
                </a:schemeClr>
              </a:gs>
              <a:gs pos="33000">
                <a:schemeClr val="bg1">
                  <a:alpha val="20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>
                  <a:alpha val="3000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4FA72F5-58CB-466F-C5D1-2F24635572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7107" y="2135818"/>
            <a:ext cx="5015638" cy="2075012"/>
          </a:xfrm>
        </p:spPr>
        <p:txBody>
          <a:bodyPr vert="horz" wrap="square" lIns="0" tIns="0" rIns="0" bIns="0" rtlCol="0" anchor="b" anchorCtr="0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sz="4800" spc="-100"/>
              <a:t>"Kieli ei ole pelkkää puhetta"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F2FD01A0-E6FF-41CD-AEBD-279232B90D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813952" y="317452"/>
            <a:ext cx="2088038" cy="719230"/>
            <a:chOff x="4532666" y="505937"/>
            <a:chExt cx="2981730" cy="1027064"/>
          </a:xfrm>
        </p:grpSpPr>
        <p:sp>
          <p:nvSpPr>
            <p:cNvPr id="16" name="Freeform 78">
              <a:extLst>
                <a:ext uri="{FF2B5EF4-FFF2-40B4-BE49-F238E27FC236}">
                  <a16:creationId xmlns:a16="http://schemas.microsoft.com/office/drawing/2014/main" id="{811C6308-5554-4129-8881-A95AF512C5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600114">
              <a:off x="4532666" y="754398"/>
              <a:ext cx="694205" cy="713383"/>
            </a:xfrm>
            <a:custGeom>
              <a:avLst/>
              <a:gdLst>
                <a:gd name="T0" fmla="*/ 32 w 58"/>
                <a:gd name="T1" fmla="*/ 56 h 60"/>
                <a:gd name="T2" fmla="*/ 24 w 58"/>
                <a:gd name="T3" fmla="*/ 48 h 60"/>
                <a:gd name="T4" fmla="*/ 14 w 58"/>
                <a:gd name="T5" fmla="*/ 36 h 60"/>
                <a:gd name="T6" fmla="*/ 7 w 58"/>
                <a:gd name="T7" fmla="*/ 29 h 60"/>
                <a:gd name="T8" fmla="*/ 1 w 58"/>
                <a:gd name="T9" fmla="*/ 17 h 60"/>
                <a:gd name="T10" fmla="*/ 7 w 58"/>
                <a:gd name="T11" fmla="*/ 4 h 60"/>
                <a:gd name="T12" fmla="*/ 17 w 58"/>
                <a:gd name="T13" fmla="*/ 1 h 60"/>
                <a:gd name="T14" fmla="*/ 29 w 58"/>
                <a:gd name="T15" fmla="*/ 6 h 60"/>
                <a:gd name="T16" fmla="*/ 31 w 58"/>
                <a:gd name="T17" fmla="*/ 8 h 60"/>
                <a:gd name="T18" fmla="*/ 38 w 58"/>
                <a:gd name="T19" fmla="*/ 15 h 60"/>
                <a:gd name="T20" fmla="*/ 44 w 58"/>
                <a:gd name="T21" fmla="*/ 22 h 60"/>
                <a:gd name="T22" fmla="*/ 54 w 58"/>
                <a:gd name="T23" fmla="*/ 33 h 60"/>
                <a:gd name="T24" fmla="*/ 58 w 58"/>
                <a:gd name="T25" fmla="*/ 44 h 60"/>
                <a:gd name="T26" fmla="*/ 53 w 58"/>
                <a:gd name="T27" fmla="*/ 54 h 60"/>
                <a:gd name="T28" fmla="*/ 42 w 58"/>
                <a:gd name="T29" fmla="*/ 60 h 60"/>
                <a:gd name="T30" fmla="*/ 32 w 58"/>
                <a:gd name="T31" fmla="*/ 5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8" h="60">
                  <a:moveTo>
                    <a:pt x="32" y="56"/>
                  </a:moveTo>
                  <a:cubicBezTo>
                    <a:pt x="30" y="54"/>
                    <a:pt x="31" y="55"/>
                    <a:pt x="24" y="48"/>
                  </a:cubicBezTo>
                  <a:cubicBezTo>
                    <a:pt x="17" y="40"/>
                    <a:pt x="14" y="36"/>
                    <a:pt x="14" y="36"/>
                  </a:cubicBezTo>
                  <a:cubicBezTo>
                    <a:pt x="8" y="30"/>
                    <a:pt x="14" y="37"/>
                    <a:pt x="7" y="29"/>
                  </a:cubicBezTo>
                  <a:cubicBezTo>
                    <a:pt x="3" y="24"/>
                    <a:pt x="1" y="20"/>
                    <a:pt x="1" y="17"/>
                  </a:cubicBezTo>
                  <a:cubicBezTo>
                    <a:pt x="0" y="13"/>
                    <a:pt x="3" y="9"/>
                    <a:pt x="7" y="4"/>
                  </a:cubicBezTo>
                  <a:cubicBezTo>
                    <a:pt x="10" y="2"/>
                    <a:pt x="13" y="0"/>
                    <a:pt x="17" y="1"/>
                  </a:cubicBezTo>
                  <a:cubicBezTo>
                    <a:pt x="21" y="1"/>
                    <a:pt x="25" y="3"/>
                    <a:pt x="29" y="6"/>
                  </a:cubicBezTo>
                  <a:cubicBezTo>
                    <a:pt x="31" y="8"/>
                    <a:pt x="31" y="8"/>
                    <a:pt x="31" y="8"/>
                  </a:cubicBezTo>
                  <a:cubicBezTo>
                    <a:pt x="33" y="11"/>
                    <a:pt x="37" y="15"/>
                    <a:pt x="38" y="15"/>
                  </a:cubicBezTo>
                  <a:cubicBezTo>
                    <a:pt x="42" y="20"/>
                    <a:pt x="40" y="18"/>
                    <a:pt x="44" y="22"/>
                  </a:cubicBezTo>
                  <a:cubicBezTo>
                    <a:pt x="51" y="29"/>
                    <a:pt x="50" y="29"/>
                    <a:pt x="54" y="33"/>
                  </a:cubicBezTo>
                  <a:cubicBezTo>
                    <a:pt x="57" y="37"/>
                    <a:pt x="58" y="40"/>
                    <a:pt x="58" y="44"/>
                  </a:cubicBezTo>
                  <a:cubicBezTo>
                    <a:pt x="58" y="47"/>
                    <a:pt x="56" y="50"/>
                    <a:pt x="53" y="54"/>
                  </a:cubicBezTo>
                  <a:cubicBezTo>
                    <a:pt x="49" y="58"/>
                    <a:pt x="45" y="60"/>
                    <a:pt x="42" y="60"/>
                  </a:cubicBezTo>
                  <a:cubicBezTo>
                    <a:pt x="39" y="60"/>
                    <a:pt x="36" y="59"/>
                    <a:pt x="32" y="5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17" name="Freeform 79">
              <a:extLst>
                <a:ext uri="{FF2B5EF4-FFF2-40B4-BE49-F238E27FC236}">
                  <a16:creationId xmlns:a16="http://schemas.microsoft.com/office/drawing/2014/main" id="{C28F3A03-B53B-433E-8DF7-6B13336D0A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600114">
              <a:off x="5791465" y="505937"/>
              <a:ext cx="587404" cy="943792"/>
            </a:xfrm>
            <a:custGeom>
              <a:avLst/>
              <a:gdLst>
                <a:gd name="T0" fmla="*/ 15 w 49"/>
                <a:gd name="T1" fmla="*/ 65 h 79"/>
                <a:gd name="T2" fmla="*/ 12 w 49"/>
                <a:gd name="T3" fmla="*/ 54 h 79"/>
                <a:gd name="T4" fmla="*/ 8 w 49"/>
                <a:gd name="T5" fmla="*/ 33 h 79"/>
                <a:gd name="T6" fmla="*/ 38 w 49"/>
                <a:gd name="T7" fmla="*/ 24 h 79"/>
                <a:gd name="T8" fmla="*/ 45 w 49"/>
                <a:gd name="T9" fmla="*/ 70 h 79"/>
                <a:gd name="T10" fmla="*/ 15 w 49"/>
                <a:gd name="T11" fmla="*/ 65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9" h="79">
                  <a:moveTo>
                    <a:pt x="15" y="65"/>
                  </a:moveTo>
                  <a:cubicBezTo>
                    <a:pt x="14" y="59"/>
                    <a:pt x="13" y="58"/>
                    <a:pt x="12" y="54"/>
                  </a:cubicBezTo>
                  <a:cubicBezTo>
                    <a:pt x="11" y="45"/>
                    <a:pt x="10" y="40"/>
                    <a:pt x="8" y="33"/>
                  </a:cubicBezTo>
                  <a:cubicBezTo>
                    <a:pt x="0" y="9"/>
                    <a:pt x="34" y="0"/>
                    <a:pt x="38" y="24"/>
                  </a:cubicBezTo>
                  <a:cubicBezTo>
                    <a:pt x="43" y="43"/>
                    <a:pt x="49" y="60"/>
                    <a:pt x="45" y="70"/>
                  </a:cubicBezTo>
                  <a:cubicBezTo>
                    <a:pt x="38" y="77"/>
                    <a:pt x="19" y="79"/>
                    <a:pt x="15" y="6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18" name="Freeform 85">
              <a:extLst>
                <a:ext uri="{FF2B5EF4-FFF2-40B4-BE49-F238E27FC236}">
                  <a16:creationId xmlns:a16="http://schemas.microsoft.com/office/drawing/2014/main" id="{E990BBBC-E616-4D0E-9917-A6CA72AAEA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600114">
              <a:off x="7087193" y="757585"/>
              <a:ext cx="427203" cy="775416"/>
            </a:xfrm>
            <a:custGeom>
              <a:avLst/>
              <a:gdLst>
                <a:gd name="T0" fmla="*/ 36 w 36"/>
                <a:gd name="T1" fmla="*/ 15 h 65"/>
                <a:gd name="T2" fmla="*/ 34 w 36"/>
                <a:gd name="T3" fmla="*/ 5 h 65"/>
                <a:gd name="T4" fmla="*/ 28 w 36"/>
                <a:gd name="T5" fmla="*/ 1 h 65"/>
                <a:gd name="T6" fmla="*/ 23 w 36"/>
                <a:gd name="T7" fmla="*/ 0 h 65"/>
                <a:gd name="T8" fmla="*/ 13 w 36"/>
                <a:gd name="T9" fmla="*/ 1 h 65"/>
                <a:gd name="T10" fmla="*/ 7 w 36"/>
                <a:gd name="T11" fmla="*/ 9 h 65"/>
                <a:gd name="T12" fmla="*/ 4 w 36"/>
                <a:gd name="T13" fmla="*/ 19 h 65"/>
                <a:gd name="T14" fmla="*/ 0 w 36"/>
                <a:gd name="T15" fmla="*/ 44 h 65"/>
                <a:gd name="T16" fmla="*/ 1 w 36"/>
                <a:gd name="T17" fmla="*/ 58 h 65"/>
                <a:gd name="T18" fmla="*/ 8 w 36"/>
                <a:gd name="T19" fmla="*/ 64 h 65"/>
                <a:gd name="T20" fmla="*/ 16 w 36"/>
                <a:gd name="T21" fmla="*/ 65 h 65"/>
                <a:gd name="T22" fmla="*/ 25 w 36"/>
                <a:gd name="T23" fmla="*/ 63 h 65"/>
                <a:gd name="T24" fmla="*/ 31 w 36"/>
                <a:gd name="T25" fmla="*/ 55 h 65"/>
                <a:gd name="T26" fmla="*/ 34 w 36"/>
                <a:gd name="T27" fmla="*/ 40 h 65"/>
                <a:gd name="T28" fmla="*/ 36 w 36"/>
                <a:gd name="T29" fmla="*/ 15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6" h="65">
                  <a:moveTo>
                    <a:pt x="36" y="15"/>
                  </a:moveTo>
                  <a:cubicBezTo>
                    <a:pt x="36" y="10"/>
                    <a:pt x="35" y="7"/>
                    <a:pt x="34" y="5"/>
                  </a:cubicBezTo>
                  <a:cubicBezTo>
                    <a:pt x="33" y="3"/>
                    <a:pt x="31" y="2"/>
                    <a:pt x="28" y="1"/>
                  </a:cubicBezTo>
                  <a:cubicBezTo>
                    <a:pt x="27" y="1"/>
                    <a:pt x="25" y="1"/>
                    <a:pt x="23" y="0"/>
                  </a:cubicBezTo>
                  <a:cubicBezTo>
                    <a:pt x="19" y="0"/>
                    <a:pt x="16" y="0"/>
                    <a:pt x="13" y="1"/>
                  </a:cubicBezTo>
                  <a:cubicBezTo>
                    <a:pt x="11" y="2"/>
                    <a:pt x="9" y="4"/>
                    <a:pt x="7" y="9"/>
                  </a:cubicBezTo>
                  <a:cubicBezTo>
                    <a:pt x="6" y="13"/>
                    <a:pt x="5" y="17"/>
                    <a:pt x="4" y="19"/>
                  </a:cubicBezTo>
                  <a:cubicBezTo>
                    <a:pt x="2" y="29"/>
                    <a:pt x="0" y="44"/>
                    <a:pt x="0" y="44"/>
                  </a:cubicBezTo>
                  <a:cubicBezTo>
                    <a:pt x="0" y="50"/>
                    <a:pt x="0" y="55"/>
                    <a:pt x="1" y="58"/>
                  </a:cubicBezTo>
                  <a:cubicBezTo>
                    <a:pt x="2" y="61"/>
                    <a:pt x="5" y="63"/>
                    <a:pt x="8" y="64"/>
                  </a:cubicBezTo>
                  <a:cubicBezTo>
                    <a:pt x="11" y="65"/>
                    <a:pt x="13" y="65"/>
                    <a:pt x="16" y="65"/>
                  </a:cubicBezTo>
                  <a:cubicBezTo>
                    <a:pt x="19" y="65"/>
                    <a:pt x="22" y="64"/>
                    <a:pt x="25" y="63"/>
                  </a:cubicBezTo>
                  <a:cubicBezTo>
                    <a:pt x="28" y="61"/>
                    <a:pt x="30" y="59"/>
                    <a:pt x="31" y="55"/>
                  </a:cubicBezTo>
                  <a:cubicBezTo>
                    <a:pt x="32" y="50"/>
                    <a:pt x="31" y="54"/>
                    <a:pt x="34" y="40"/>
                  </a:cubicBezTo>
                  <a:lnTo>
                    <a:pt x="36" y="15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3C9AA14C-80A4-427C-A911-28CD20C56E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865706" y="5503147"/>
            <a:ext cx="2117174" cy="588806"/>
            <a:chOff x="4549904" y="5078157"/>
            <a:chExt cx="3023338" cy="840818"/>
          </a:xfrm>
        </p:grpSpPr>
        <p:sp>
          <p:nvSpPr>
            <p:cNvPr id="21" name="Freeform 80">
              <a:extLst>
                <a:ext uri="{FF2B5EF4-FFF2-40B4-BE49-F238E27FC236}">
                  <a16:creationId xmlns:a16="http://schemas.microsoft.com/office/drawing/2014/main" id="{EF32CDAF-4619-4949-9516-1E042181EB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5690691" y="5352589"/>
              <a:ext cx="749228" cy="383544"/>
            </a:xfrm>
            <a:custGeom>
              <a:avLst/>
              <a:gdLst>
                <a:gd name="T0" fmla="*/ 53 w 66"/>
                <a:gd name="T1" fmla="*/ 33 h 34"/>
                <a:gd name="T2" fmla="*/ 39 w 66"/>
                <a:gd name="T3" fmla="*/ 33 h 34"/>
                <a:gd name="T4" fmla="*/ 21 w 66"/>
                <a:gd name="T5" fmla="*/ 33 h 34"/>
                <a:gd name="T6" fmla="*/ 12 w 66"/>
                <a:gd name="T7" fmla="*/ 32 h 34"/>
                <a:gd name="T8" fmla="*/ 3 w 66"/>
                <a:gd name="T9" fmla="*/ 28 h 34"/>
                <a:gd name="T10" fmla="*/ 0 w 66"/>
                <a:gd name="T11" fmla="*/ 21 h 34"/>
                <a:gd name="T12" fmla="*/ 0 w 66"/>
                <a:gd name="T13" fmla="*/ 16 h 34"/>
                <a:gd name="T14" fmla="*/ 3 w 66"/>
                <a:gd name="T15" fmla="*/ 7 h 34"/>
                <a:gd name="T16" fmla="*/ 11 w 66"/>
                <a:gd name="T17" fmla="*/ 3 h 34"/>
                <a:gd name="T18" fmla="*/ 23 w 66"/>
                <a:gd name="T19" fmla="*/ 2 h 34"/>
                <a:gd name="T20" fmla="*/ 43 w 66"/>
                <a:gd name="T21" fmla="*/ 0 h 34"/>
                <a:gd name="T22" fmla="*/ 48 w 66"/>
                <a:gd name="T23" fmla="*/ 0 h 34"/>
                <a:gd name="T24" fmla="*/ 62 w 66"/>
                <a:gd name="T25" fmla="*/ 4 h 34"/>
                <a:gd name="T26" fmla="*/ 66 w 66"/>
                <a:gd name="T27" fmla="*/ 13 h 34"/>
                <a:gd name="T28" fmla="*/ 66 w 66"/>
                <a:gd name="T29" fmla="*/ 20 h 34"/>
                <a:gd name="T30" fmla="*/ 62 w 66"/>
                <a:gd name="T31" fmla="*/ 29 h 34"/>
                <a:gd name="T32" fmla="*/ 53 w 66"/>
                <a:gd name="T33" fmla="*/ 33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6" h="34">
                  <a:moveTo>
                    <a:pt x="53" y="33"/>
                  </a:moveTo>
                  <a:cubicBezTo>
                    <a:pt x="47" y="33"/>
                    <a:pt x="53" y="34"/>
                    <a:pt x="39" y="33"/>
                  </a:cubicBezTo>
                  <a:cubicBezTo>
                    <a:pt x="24" y="33"/>
                    <a:pt x="21" y="33"/>
                    <a:pt x="21" y="33"/>
                  </a:cubicBezTo>
                  <a:cubicBezTo>
                    <a:pt x="12" y="32"/>
                    <a:pt x="12" y="32"/>
                    <a:pt x="12" y="32"/>
                  </a:cubicBezTo>
                  <a:cubicBezTo>
                    <a:pt x="7" y="31"/>
                    <a:pt x="4" y="30"/>
                    <a:pt x="3" y="28"/>
                  </a:cubicBezTo>
                  <a:cubicBezTo>
                    <a:pt x="1" y="26"/>
                    <a:pt x="0" y="24"/>
                    <a:pt x="0" y="21"/>
                  </a:cubicBezTo>
                  <a:cubicBezTo>
                    <a:pt x="0" y="21"/>
                    <a:pt x="0" y="19"/>
                    <a:pt x="0" y="16"/>
                  </a:cubicBezTo>
                  <a:cubicBezTo>
                    <a:pt x="0" y="13"/>
                    <a:pt x="1" y="10"/>
                    <a:pt x="3" y="7"/>
                  </a:cubicBezTo>
                  <a:cubicBezTo>
                    <a:pt x="4" y="5"/>
                    <a:pt x="7" y="3"/>
                    <a:pt x="11" y="3"/>
                  </a:cubicBezTo>
                  <a:cubicBezTo>
                    <a:pt x="16" y="2"/>
                    <a:pt x="20" y="2"/>
                    <a:pt x="23" y="2"/>
                  </a:cubicBezTo>
                  <a:cubicBezTo>
                    <a:pt x="32" y="1"/>
                    <a:pt x="37" y="0"/>
                    <a:pt x="43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4" y="1"/>
                    <a:pt x="59" y="3"/>
                    <a:pt x="62" y="4"/>
                  </a:cubicBezTo>
                  <a:cubicBezTo>
                    <a:pt x="65" y="6"/>
                    <a:pt x="66" y="9"/>
                    <a:pt x="66" y="13"/>
                  </a:cubicBezTo>
                  <a:cubicBezTo>
                    <a:pt x="66" y="15"/>
                    <a:pt x="66" y="17"/>
                    <a:pt x="66" y="20"/>
                  </a:cubicBezTo>
                  <a:cubicBezTo>
                    <a:pt x="65" y="23"/>
                    <a:pt x="64" y="26"/>
                    <a:pt x="62" y="29"/>
                  </a:cubicBezTo>
                  <a:cubicBezTo>
                    <a:pt x="60" y="31"/>
                    <a:pt x="57" y="32"/>
                    <a:pt x="53" y="3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22" name="Freeform 84">
              <a:extLst>
                <a:ext uri="{FF2B5EF4-FFF2-40B4-BE49-F238E27FC236}">
                  <a16:creationId xmlns:a16="http://schemas.microsoft.com/office/drawing/2014/main" id="{270C485D-6BA8-4BF7-B72C-2B14A43A66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6274527">
              <a:off x="6910134" y="5062687"/>
              <a:ext cx="647637" cy="678578"/>
            </a:xfrm>
            <a:custGeom>
              <a:avLst/>
              <a:gdLst>
                <a:gd name="T0" fmla="*/ 4 w 57"/>
                <a:gd name="T1" fmla="*/ 34 h 60"/>
                <a:gd name="T2" fmla="*/ 17 w 57"/>
                <a:gd name="T3" fmla="*/ 18 h 60"/>
                <a:gd name="T4" fmla="*/ 26 w 57"/>
                <a:gd name="T5" fmla="*/ 8 h 60"/>
                <a:gd name="T6" fmla="*/ 29 w 57"/>
                <a:gd name="T7" fmla="*/ 5 h 60"/>
                <a:gd name="T8" fmla="*/ 41 w 57"/>
                <a:gd name="T9" fmla="*/ 0 h 60"/>
                <a:gd name="T10" fmla="*/ 51 w 57"/>
                <a:gd name="T11" fmla="*/ 6 h 60"/>
                <a:gd name="T12" fmla="*/ 56 w 57"/>
                <a:gd name="T13" fmla="*/ 16 h 60"/>
                <a:gd name="T14" fmla="*/ 51 w 57"/>
                <a:gd name="T15" fmla="*/ 28 h 60"/>
                <a:gd name="T16" fmla="*/ 29 w 57"/>
                <a:gd name="T17" fmla="*/ 53 h 60"/>
                <a:gd name="T18" fmla="*/ 17 w 57"/>
                <a:gd name="T19" fmla="*/ 59 h 60"/>
                <a:gd name="T20" fmla="*/ 5 w 57"/>
                <a:gd name="T21" fmla="*/ 54 h 60"/>
                <a:gd name="T22" fmla="*/ 0 w 57"/>
                <a:gd name="T23" fmla="*/ 45 h 60"/>
                <a:gd name="T24" fmla="*/ 4 w 57"/>
                <a:gd name="T25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" h="60">
                  <a:moveTo>
                    <a:pt x="4" y="34"/>
                  </a:moveTo>
                  <a:cubicBezTo>
                    <a:pt x="5" y="33"/>
                    <a:pt x="17" y="18"/>
                    <a:pt x="17" y="18"/>
                  </a:cubicBezTo>
                  <a:cubicBezTo>
                    <a:pt x="21" y="14"/>
                    <a:pt x="24" y="10"/>
                    <a:pt x="26" y="8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34" y="2"/>
                    <a:pt x="38" y="0"/>
                    <a:pt x="41" y="0"/>
                  </a:cubicBezTo>
                  <a:cubicBezTo>
                    <a:pt x="44" y="1"/>
                    <a:pt x="47" y="2"/>
                    <a:pt x="51" y="6"/>
                  </a:cubicBezTo>
                  <a:cubicBezTo>
                    <a:pt x="55" y="10"/>
                    <a:pt x="57" y="13"/>
                    <a:pt x="56" y="16"/>
                  </a:cubicBezTo>
                  <a:cubicBezTo>
                    <a:pt x="56" y="19"/>
                    <a:pt x="54" y="23"/>
                    <a:pt x="51" y="28"/>
                  </a:cubicBezTo>
                  <a:cubicBezTo>
                    <a:pt x="51" y="28"/>
                    <a:pt x="33" y="48"/>
                    <a:pt x="29" y="53"/>
                  </a:cubicBezTo>
                  <a:cubicBezTo>
                    <a:pt x="25" y="57"/>
                    <a:pt x="21" y="59"/>
                    <a:pt x="17" y="59"/>
                  </a:cubicBezTo>
                  <a:cubicBezTo>
                    <a:pt x="13" y="60"/>
                    <a:pt x="9" y="58"/>
                    <a:pt x="5" y="54"/>
                  </a:cubicBezTo>
                  <a:cubicBezTo>
                    <a:pt x="2" y="51"/>
                    <a:pt x="0" y="48"/>
                    <a:pt x="0" y="45"/>
                  </a:cubicBezTo>
                  <a:cubicBezTo>
                    <a:pt x="0" y="42"/>
                    <a:pt x="2" y="38"/>
                    <a:pt x="4" y="3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23" name="Freeform 87">
              <a:extLst>
                <a:ext uri="{FF2B5EF4-FFF2-40B4-BE49-F238E27FC236}">
                  <a16:creationId xmlns:a16="http://schemas.microsoft.com/office/drawing/2014/main" id="{79239B91-4327-43B3-AED5-CB9EC1653B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4430858">
              <a:off x="4571743" y="5071596"/>
              <a:ext cx="626472" cy="670149"/>
            </a:xfrm>
            <a:custGeom>
              <a:avLst/>
              <a:gdLst>
                <a:gd name="T0" fmla="*/ 0 w 55"/>
                <a:gd name="T1" fmla="*/ 17 h 59"/>
                <a:gd name="T2" fmla="*/ 1 w 55"/>
                <a:gd name="T3" fmla="*/ 11 h 59"/>
                <a:gd name="T4" fmla="*/ 4 w 55"/>
                <a:gd name="T5" fmla="*/ 6 h 59"/>
                <a:gd name="T6" fmla="*/ 7 w 55"/>
                <a:gd name="T7" fmla="*/ 4 h 59"/>
                <a:gd name="T8" fmla="*/ 14 w 55"/>
                <a:gd name="T9" fmla="*/ 0 h 59"/>
                <a:gd name="T10" fmla="*/ 23 w 55"/>
                <a:gd name="T11" fmla="*/ 3 h 59"/>
                <a:gd name="T12" fmla="*/ 31 w 55"/>
                <a:gd name="T13" fmla="*/ 11 h 59"/>
                <a:gd name="T14" fmla="*/ 38 w 55"/>
                <a:gd name="T15" fmla="*/ 20 h 59"/>
                <a:gd name="T16" fmla="*/ 48 w 55"/>
                <a:gd name="T17" fmla="*/ 31 h 59"/>
                <a:gd name="T18" fmla="*/ 55 w 55"/>
                <a:gd name="T19" fmla="*/ 43 h 59"/>
                <a:gd name="T20" fmla="*/ 49 w 55"/>
                <a:gd name="T21" fmla="*/ 55 h 59"/>
                <a:gd name="T22" fmla="*/ 38 w 55"/>
                <a:gd name="T23" fmla="*/ 59 h 59"/>
                <a:gd name="T24" fmla="*/ 33 w 55"/>
                <a:gd name="T25" fmla="*/ 58 h 59"/>
                <a:gd name="T26" fmla="*/ 26 w 55"/>
                <a:gd name="T27" fmla="*/ 53 h 59"/>
                <a:gd name="T28" fmla="*/ 5 w 55"/>
                <a:gd name="T29" fmla="*/ 27 h 59"/>
                <a:gd name="T30" fmla="*/ 0 w 55"/>
                <a:gd name="T31" fmla="*/ 17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5" h="59">
                  <a:moveTo>
                    <a:pt x="0" y="17"/>
                  </a:moveTo>
                  <a:cubicBezTo>
                    <a:pt x="0" y="14"/>
                    <a:pt x="0" y="12"/>
                    <a:pt x="1" y="11"/>
                  </a:cubicBezTo>
                  <a:cubicBezTo>
                    <a:pt x="2" y="9"/>
                    <a:pt x="3" y="8"/>
                    <a:pt x="4" y="6"/>
                  </a:cubicBezTo>
                  <a:cubicBezTo>
                    <a:pt x="6" y="5"/>
                    <a:pt x="7" y="4"/>
                    <a:pt x="7" y="4"/>
                  </a:cubicBezTo>
                  <a:cubicBezTo>
                    <a:pt x="9" y="2"/>
                    <a:pt x="12" y="1"/>
                    <a:pt x="14" y="0"/>
                  </a:cubicBezTo>
                  <a:cubicBezTo>
                    <a:pt x="17" y="0"/>
                    <a:pt x="20" y="1"/>
                    <a:pt x="23" y="3"/>
                  </a:cubicBezTo>
                  <a:cubicBezTo>
                    <a:pt x="26" y="4"/>
                    <a:pt x="29" y="7"/>
                    <a:pt x="31" y="11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48" y="31"/>
                    <a:pt x="48" y="31"/>
                    <a:pt x="48" y="31"/>
                  </a:cubicBezTo>
                  <a:cubicBezTo>
                    <a:pt x="52" y="36"/>
                    <a:pt x="54" y="40"/>
                    <a:pt x="55" y="43"/>
                  </a:cubicBezTo>
                  <a:cubicBezTo>
                    <a:pt x="55" y="47"/>
                    <a:pt x="54" y="52"/>
                    <a:pt x="49" y="55"/>
                  </a:cubicBezTo>
                  <a:cubicBezTo>
                    <a:pt x="45" y="58"/>
                    <a:pt x="41" y="59"/>
                    <a:pt x="38" y="59"/>
                  </a:cubicBezTo>
                  <a:cubicBezTo>
                    <a:pt x="37" y="59"/>
                    <a:pt x="35" y="59"/>
                    <a:pt x="33" y="58"/>
                  </a:cubicBezTo>
                  <a:cubicBezTo>
                    <a:pt x="31" y="57"/>
                    <a:pt x="29" y="55"/>
                    <a:pt x="26" y="53"/>
                  </a:cubicBezTo>
                  <a:cubicBezTo>
                    <a:pt x="23" y="50"/>
                    <a:pt x="5" y="27"/>
                    <a:pt x="5" y="27"/>
                  </a:cubicBezTo>
                  <a:cubicBezTo>
                    <a:pt x="2" y="23"/>
                    <a:pt x="0" y="19"/>
                    <a:pt x="0" y="1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86772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F58D3F4-AD3E-4263-85BF-7EB7124583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383AC10-A272-4982-A610-DDA728D781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6FDED66-1461-4834-9923-329986747F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95815" y="0"/>
            <a:ext cx="11196185" cy="6858000"/>
          </a:xfrm>
          <a:custGeom>
            <a:avLst/>
            <a:gdLst>
              <a:gd name="connsiteX0" fmla="*/ 678180 w 11196185"/>
              <a:gd name="connsiteY0" fmla="*/ 0 h 6858000"/>
              <a:gd name="connsiteX1" fmla="*/ 10577581 w 11196185"/>
              <a:gd name="connsiteY1" fmla="*/ 0 h 6858000"/>
              <a:gd name="connsiteX2" fmla="*/ 10716113 w 11196185"/>
              <a:gd name="connsiteY2" fmla="*/ 294338 h 6858000"/>
              <a:gd name="connsiteX3" fmla="*/ 11040720 w 11196185"/>
              <a:gd name="connsiteY3" fmla="*/ 992736 h 6858000"/>
              <a:gd name="connsiteX4" fmla="*/ 11188414 w 11196185"/>
              <a:gd name="connsiteY4" fmla="*/ 1350314 h 6858000"/>
              <a:gd name="connsiteX5" fmla="*/ 11196185 w 11196185"/>
              <a:gd name="connsiteY5" fmla="*/ 1382182 h 6858000"/>
              <a:gd name="connsiteX6" fmla="*/ 11196185 w 11196185"/>
              <a:gd name="connsiteY6" fmla="*/ 4121434 h 6858000"/>
              <a:gd name="connsiteX7" fmla="*/ 11176802 w 11196185"/>
              <a:gd name="connsiteY7" fmla="*/ 4304566 h 6858000"/>
              <a:gd name="connsiteX8" fmla="*/ 10289429 w 11196185"/>
              <a:gd name="connsiteY8" fmla="*/ 5937296 h 6858000"/>
              <a:gd name="connsiteX9" fmla="*/ 9411880 w 11196185"/>
              <a:gd name="connsiteY9" fmla="*/ 6851146 h 6858000"/>
              <a:gd name="connsiteX10" fmla="*/ 9402883 w 11196185"/>
              <a:gd name="connsiteY10" fmla="*/ 6858000 h 6858000"/>
              <a:gd name="connsiteX11" fmla="*/ 1880709 w 11196185"/>
              <a:gd name="connsiteY11" fmla="*/ 6858000 h 6858000"/>
              <a:gd name="connsiteX12" fmla="*/ 1838993 w 11196185"/>
              <a:gd name="connsiteY12" fmla="*/ 6821023 h 6858000"/>
              <a:gd name="connsiteX13" fmla="*/ 1110605 w 11196185"/>
              <a:gd name="connsiteY13" fmla="*/ 6101023 h 6858000"/>
              <a:gd name="connsiteX14" fmla="*/ 0 w 11196185"/>
              <a:gd name="connsiteY14" fmla="*/ 3022953 h 6858000"/>
              <a:gd name="connsiteX15" fmla="*/ 653297 w 11196185"/>
              <a:gd name="connsiteY15" fmla="*/ 4311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1196185" h="6858000">
                <a:moveTo>
                  <a:pt x="678180" y="0"/>
                </a:moveTo>
                <a:lnTo>
                  <a:pt x="10577581" y="0"/>
                </a:lnTo>
                <a:lnTo>
                  <a:pt x="10716113" y="294338"/>
                </a:lnTo>
                <a:cubicBezTo>
                  <a:pt x="10820232" y="519974"/>
                  <a:pt x="10926393" y="755332"/>
                  <a:pt x="11040720" y="992736"/>
                </a:cubicBezTo>
                <a:cubicBezTo>
                  <a:pt x="11101967" y="1099159"/>
                  <a:pt x="11150454" y="1219908"/>
                  <a:pt x="11188414" y="1350314"/>
                </a:cubicBezTo>
                <a:lnTo>
                  <a:pt x="11196185" y="1382182"/>
                </a:lnTo>
                <a:lnTo>
                  <a:pt x="11196185" y="4121434"/>
                </a:lnTo>
                <a:lnTo>
                  <a:pt x="11176802" y="4304566"/>
                </a:lnTo>
                <a:cubicBezTo>
                  <a:pt x="11053990" y="5160104"/>
                  <a:pt x="10546664" y="5536165"/>
                  <a:pt x="10289429" y="5937296"/>
                </a:cubicBezTo>
                <a:cubicBezTo>
                  <a:pt x="10175102" y="6195166"/>
                  <a:pt x="9816937" y="6534516"/>
                  <a:pt x="9411880" y="6851146"/>
                </a:cubicBezTo>
                <a:lnTo>
                  <a:pt x="9402883" y="6858000"/>
                </a:lnTo>
                <a:lnTo>
                  <a:pt x="1880709" y="6858000"/>
                </a:lnTo>
                <a:lnTo>
                  <a:pt x="1838993" y="6821023"/>
                </a:lnTo>
                <a:cubicBezTo>
                  <a:pt x="1404461" y="6426943"/>
                  <a:pt x="1110605" y="6101023"/>
                  <a:pt x="1110605" y="6101023"/>
                </a:cubicBezTo>
                <a:cubicBezTo>
                  <a:pt x="816622" y="5544351"/>
                  <a:pt x="0" y="3776098"/>
                  <a:pt x="0" y="3022953"/>
                </a:cubicBezTo>
                <a:cubicBezTo>
                  <a:pt x="0" y="2171572"/>
                  <a:pt x="195989" y="894500"/>
                  <a:pt x="653297" y="43119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FC4768-055E-C0D2-B062-E97E47C75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61200" y="619200"/>
            <a:ext cx="4991961" cy="1477328"/>
          </a:xfrm>
        </p:spPr>
        <p:txBody>
          <a:bodyPr wrap="square" anchor="ctr">
            <a:normAutofit/>
          </a:bodyPr>
          <a:lstStyle/>
          <a:p>
            <a:r>
              <a:rPr lang="en-US"/>
              <a:t>PARIN ETSINTÄ</a:t>
            </a:r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1607CD53-0FF9-47E9-94AD-2BF64BA80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5824556">
            <a:off x="198004" y="426519"/>
            <a:ext cx="2955087" cy="2765998"/>
          </a:xfrm>
          <a:custGeom>
            <a:avLst/>
            <a:gdLst>
              <a:gd name="T0" fmla="*/ 43 w 250"/>
              <a:gd name="T1" fmla="*/ 167 h 234"/>
              <a:gd name="T2" fmla="*/ 70 w 250"/>
              <a:gd name="T3" fmla="*/ 133 h 234"/>
              <a:gd name="T4" fmla="*/ 48 w 250"/>
              <a:gd name="T5" fmla="*/ 134 h 234"/>
              <a:gd name="T6" fmla="*/ 19 w 250"/>
              <a:gd name="T7" fmla="*/ 130 h 234"/>
              <a:gd name="T8" fmla="*/ 6 w 250"/>
              <a:gd name="T9" fmla="*/ 123 h 234"/>
              <a:gd name="T10" fmla="*/ 1 w 250"/>
              <a:gd name="T11" fmla="*/ 103 h 234"/>
              <a:gd name="T12" fmla="*/ 11 w 250"/>
              <a:gd name="T13" fmla="*/ 81 h 234"/>
              <a:gd name="T14" fmla="*/ 23 w 250"/>
              <a:gd name="T15" fmla="*/ 76 h 234"/>
              <a:gd name="T16" fmla="*/ 81 w 250"/>
              <a:gd name="T17" fmla="*/ 78 h 234"/>
              <a:gd name="T18" fmla="*/ 65 w 250"/>
              <a:gd name="T19" fmla="*/ 49 h 234"/>
              <a:gd name="T20" fmla="*/ 57 w 250"/>
              <a:gd name="T21" fmla="*/ 27 h 234"/>
              <a:gd name="T22" fmla="*/ 67 w 250"/>
              <a:gd name="T23" fmla="*/ 12 h 234"/>
              <a:gd name="T24" fmla="*/ 85 w 250"/>
              <a:gd name="T25" fmla="*/ 1 h 234"/>
              <a:gd name="T26" fmla="*/ 101 w 250"/>
              <a:gd name="T27" fmla="*/ 8 h 234"/>
              <a:gd name="T28" fmla="*/ 107 w 250"/>
              <a:gd name="T29" fmla="*/ 15 h 234"/>
              <a:gd name="T30" fmla="*/ 120 w 250"/>
              <a:gd name="T31" fmla="*/ 37 h 234"/>
              <a:gd name="T32" fmla="*/ 131 w 250"/>
              <a:gd name="T33" fmla="*/ 60 h 234"/>
              <a:gd name="T34" fmla="*/ 164 w 250"/>
              <a:gd name="T35" fmla="*/ 25 h 234"/>
              <a:gd name="T36" fmla="*/ 187 w 250"/>
              <a:gd name="T37" fmla="*/ 11 h 234"/>
              <a:gd name="T38" fmla="*/ 205 w 250"/>
              <a:gd name="T39" fmla="*/ 19 h 234"/>
              <a:gd name="T40" fmla="*/ 214 w 250"/>
              <a:gd name="T41" fmla="*/ 34 h 234"/>
              <a:gd name="T42" fmla="*/ 203 w 250"/>
              <a:gd name="T43" fmla="*/ 57 h 234"/>
              <a:gd name="T44" fmla="*/ 166 w 250"/>
              <a:gd name="T45" fmla="*/ 100 h 234"/>
              <a:gd name="T46" fmla="*/ 217 w 250"/>
              <a:gd name="T47" fmla="*/ 98 h 234"/>
              <a:gd name="T48" fmla="*/ 244 w 250"/>
              <a:gd name="T49" fmla="*/ 104 h 234"/>
              <a:gd name="T50" fmla="*/ 249 w 250"/>
              <a:gd name="T51" fmla="*/ 115 h 234"/>
              <a:gd name="T52" fmla="*/ 247 w 250"/>
              <a:gd name="T53" fmla="*/ 129 h 234"/>
              <a:gd name="T54" fmla="*/ 245 w 250"/>
              <a:gd name="T55" fmla="*/ 134 h 234"/>
              <a:gd name="T56" fmla="*/ 241 w 250"/>
              <a:gd name="T57" fmla="*/ 141 h 234"/>
              <a:gd name="T58" fmla="*/ 227 w 250"/>
              <a:gd name="T59" fmla="*/ 147 h 234"/>
              <a:gd name="T60" fmla="*/ 187 w 250"/>
              <a:gd name="T61" fmla="*/ 151 h 234"/>
              <a:gd name="T62" fmla="*/ 160 w 250"/>
              <a:gd name="T63" fmla="*/ 148 h 234"/>
              <a:gd name="T64" fmla="*/ 168 w 250"/>
              <a:gd name="T65" fmla="*/ 168 h 234"/>
              <a:gd name="T66" fmla="*/ 176 w 250"/>
              <a:gd name="T67" fmla="*/ 194 h 234"/>
              <a:gd name="T68" fmla="*/ 176 w 250"/>
              <a:gd name="T69" fmla="*/ 211 h 234"/>
              <a:gd name="T70" fmla="*/ 170 w 250"/>
              <a:gd name="T71" fmla="*/ 221 h 234"/>
              <a:gd name="T72" fmla="*/ 156 w 250"/>
              <a:gd name="T73" fmla="*/ 230 h 234"/>
              <a:gd name="T74" fmla="*/ 130 w 250"/>
              <a:gd name="T75" fmla="*/ 226 h 234"/>
              <a:gd name="T76" fmla="*/ 122 w 250"/>
              <a:gd name="T77" fmla="*/ 213 h 234"/>
              <a:gd name="T78" fmla="*/ 110 w 250"/>
              <a:gd name="T79" fmla="*/ 169 h 234"/>
              <a:gd name="T80" fmla="*/ 92 w 250"/>
              <a:gd name="T81" fmla="*/ 192 h 234"/>
              <a:gd name="T82" fmla="*/ 87 w 250"/>
              <a:gd name="T83" fmla="*/ 197 h 234"/>
              <a:gd name="T84" fmla="*/ 84 w 250"/>
              <a:gd name="T85" fmla="*/ 201 h 234"/>
              <a:gd name="T86" fmla="*/ 65 w 250"/>
              <a:gd name="T87" fmla="*/ 212 h 234"/>
              <a:gd name="T88" fmla="*/ 50 w 250"/>
              <a:gd name="T89" fmla="*/ 204 h 234"/>
              <a:gd name="T90" fmla="*/ 44 w 250"/>
              <a:gd name="T91" fmla="*/ 198 h 234"/>
              <a:gd name="T92" fmla="*/ 38 w 250"/>
              <a:gd name="T93" fmla="*/ 185 h 234"/>
              <a:gd name="T94" fmla="*/ 43 w 250"/>
              <a:gd name="T95" fmla="*/ 167 h 2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50" h="234">
                <a:moveTo>
                  <a:pt x="43" y="167"/>
                </a:moveTo>
                <a:cubicBezTo>
                  <a:pt x="70" y="133"/>
                  <a:pt x="70" y="133"/>
                  <a:pt x="70" y="133"/>
                </a:cubicBezTo>
                <a:cubicBezTo>
                  <a:pt x="60" y="134"/>
                  <a:pt x="61" y="134"/>
                  <a:pt x="48" y="134"/>
                </a:cubicBezTo>
                <a:cubicBezTo>
                  <a:pt x="34" y="133"/>
                  <a:pt x="24" y="132"/>
                  <a:pt x="19" y="130"/>
                </a:cubicBezTo>
                <a:cubicBezTo>
                  <a:pt x="13" y="128"/>
                  <a:pt x="9" y="126"/>
                  <a:pt x="6" y="123"/>
                </a:cubicBezTo>
                <a:cubicBezTo>
                  <a:pt x="1" y="119"/>
                  <a:pt x="0" y="112"/>
                  <a:pt x="1" y="103"/>
                </a:cubicBezTo>
                <a:cubicBezTo>
                  <a:pt x="2" y="93"/>
                  <a:pt x="6" y="86"/>
                  <a:pt x="11" y="81"/>
                </a:cubicBezTo>
                <a:cubicBezTo>
                  <a:pt x="15" y="77"/>
                  <a:pt x="18" y="76"/>
                  <a:pt x="23" y="76"/>
                </a:cubicBezTo>
                <a:cubicBezTo>
                  <a:pt x="81" y="78"/>
                  <a:pt x="81" y="78"/>
                  <a:pt x="81" y="78"/>
                </a:cubicBezTo>
                <a:cubicBezTo>
                  <a:pt x="65" y="49"/>
                  <a:pt x="65" y="49"/>
                  <a:pt x="65" y="49"/>
                </a:cubicBezTo>
                <a:cubicBezTo>
                  <a:pt x="58" y="40"/>
                  <a:pt x="56" y="33"/>
                  <a:pt x="57" y="27"/>
                </a:cubicBezTo>
                <a:cubicBezTo>
                  <a:pt x="58" y="21"/>
                  <a:pt x="62" y="16"/>
                  <a:pt x="67" y="12"/>
                </a:cubicBezTo>
                <a:cubicBezTo>
                  <a:pt x="74" y="6"/>
                  <a:pt x="80" y="2"/>
                  <a:pt x="85" y="1"/>
                </a:cubicBezTo>
                <a:cubicBezTo>
                  <a:pt x="90" y="0"/>
                  <a:pt x="95" y="2"/>
                  <a:pt x="101" y="8"/>
                </a:cubicBezTo>
                <a:cubicBezTo>
                  <a:pt x="104" y="11"/>
                  <a:pt x="106" y="13"/>
                  <a:pt x="107" y="15"/>
                </a:cubicBezTo>
                <a:cubicBezTo>
                  <a:pt x="110" y="19"/>
                  <a:pt x="112" y="20"/>
                  <a:pt x="120" y="37"/>
                </a:cubicBezTo>
                <a:cubicBezTo>
                  <a:pt x="129" y="55"/>
                  <a:pt x="128" y="51"/>
                  <a:pt x="131" y="60"/>
                </a:cubicBezTo>
                <a:cubicBezTo>
                  <a:pt x="164" y="25"/>
                  <a:pt x="164" y="25"/>
                  <a:pt x="164" y="25"/>
                </a:cubicBezTo>
                <a:cubicBezTo>
                  <a:pt x="173" y="16"/>
                  <a:pt x="180" y="11"/>
                  <a:pt x="187" y="11"/>
                </a:cubicBezTo>
                <a:cubicBezTo>
                  <a:pt x="193" y="10"/>
                  <a:pt x="200" y="13"/>
                  <a:pt x="205" y="19"/>
                </a:cubicBezTo>
                <a:cubicBezTo>
                  <a:pt x="210" y="24"/>
                  <a:pt x="213" y="29"/>
                  <a:pt x="214" y="34"/>
                </a:cubicBezTo>
                <a:cubicBezTo>
                  <a:pt x="214" y="39"/>
                  <a:pt x="211" y="47"/>
                  <a:pt x="203" y="57"/>
                </a:cubicBezTo>
                <a:cubicBezTo>
                  <a:pt x="166" y="100"/>
                  <a:pt x="166" y="100"/>
                  <a:pt x="166" y="100"/>
                </a:cubicBezTo>
                <a:cubicBezTo>
                  <a:pt x="217" y="98"/>
                  <a:pt x="217" y="98"/>
                  <a:pt x="217" y="98"/>
                </a:cubicBezTo>
                <a:cubicBezTo>
                  <a:pt x="229" y="96"/>
                  <a:pt x="238" y="98"/>
                  <a:pt x="244" y="104"/>
                </a:cubicBezTo>
                <a:cubicBezTo>
                  <a:pt x="247" y="107"/>
                  <a:pt x="249" y="111"/>
                  <a:pt x="249" y="115"/>
                </a:cubicBezTo>
                <a:cubicBezTo>
                  <a:pt x="250" y="120"/>
                  <a:pt x="249" y="124"/>
                  <a:pt x="247" y="129"/>
                </a:cubicBezTo>
                <a:cubicBezTo>
                  <a:pt x="247" y="130"/>
                  <a:pt x="246" y="132"/>
                  <a:pt x="245" y="134"/>
                </a:cubicBezTo>
                <a:cubicBezTo>
                  <a:pt x="244" y="137"/>
                  <a:pt x="243" y="140"/>
                  <a:pt x="241" y="141"/>
                </a:cubicBezTo>
                <a:cubicBezTo>
                  <a:pt x="239" y="144"/>
                  <a:pt x="234" y="146"/>
                  <a:pt x="227" y="147"/>
                </a:cubicBezTo>
                <a:cubicBezTo>
                  <a:pt x="221" y="149"/>
                  <a:pt x="207" y="150"/>
                  <a:pt x="187" y="151"/>
                </a:cubicBezTo>
                <a:cubicBezTo>
                  <a:pt x="175" y="152"/>
                  <a:pt x="161" y="148"/>
                  <a:pt x="160" y="148"/>
                </a:cubicBezTo>
                <a:cubicBezTo>
                  <a:pt x="161" y="151"/>
                  <a:pt x="165" y="161"/>
                  <a:pt x="168" y="168"/>
                </a:cubicBezTo>
                <a:cubicBezTo>
                  <a:pt x="168" y="171"/>
                  <a:pt x="173" y="181"/>
                  <a:pt x="176" y="194"/>
                </a:cubicBezTo>
                <a:cubicBezTo>
                  <a:pt x="179" y="206"/>
                  <a:pt x="176" y="203"/>
                  <a:pt x="176" y="211"/>
                </a:cubicBezTo>
                <a:cubicBezTo>
                  <a:pt x="176" y="214"/>
                  <a:pt x="174" y="217"/>
                  <a:pt x="170" y="221"/>
                </a:cubicBezTo>
                <a:cubicBezTo>
                  <a:pt x="166" y="226"/>
                  <a:pt x="161" y="228"/>
                  <a:pt x="156" y="230"/>
                </a:cubicBezTo>
                <a:cubicBezTo>
                  <a:pt x="147" y="234"/>
                  <a:pt x="137" y="233"/>
                  <a:pt x="130" y="226"/>
                </a:cubicBezTo>
                <a:cubicBezTo>
                  <a:pt x="127" y="223"/>
                  <a:pt x="125" y="219"/>
                  <a:pt x="122" y="213"/>
                </a:cubicBezTo>
                <a:cubicBezTo>
                  <a:pt x="118" y="188"/>
                  <a:pt x="117" y="189"/>
                  <a:pt x="110" y="169"/>
                </a:cubicBezTo>
                <a:cubicBezTo>
                  <a:pt x="92" y="192"/>
                  <a:pt x="92" y="192"/>
                  <a:pt x="92" y="192"/>
                </a:cubicBezTo>
                <a:cubicBezTo>
                  <a:pt x="90" y="193"/>
                  <a:pt x="88" y="195"/>
                  <a:pt x="87" y="197"/>
                </a:cubicBezTo>
                <a:cubicBezTo>
                  <a:pt x="86" y="198"/>
                  <a:pt x="85" y="200"/>
                  <a:pt x="84" y="201"/>
                </a:cubicBezTo>
                <a:cubicBezTo>
                  <a:pt x="76" y="209"/>
                  <a:pt x="70" y="212"/>
                  <a:pt x="65" y="212"/>
                </a:cubicBezTo>
                <a:cubicBezTo>
                  <a:pt x="60" y="211"/>
                  <a:pt x="55" y="209"/>
                  <a:pt x="50" y="204"/>
                </a:cubicBezTo>
                <a:cubicBezTo>
                  <a:pt x="50" y="203"/>
                  <a:pt x="48" y="202"/>
                  <a:pt x="44" y="198"/>
                </a:cubicBezTo>
                <a:cubicBezTo>
                  <a:pt x="41" y="195"/>
                  <a:pt x="39" y="191"/>
                  <a:pt x="38" y="185"/>
                </a:cubicBezTo>
                <a:cubicBezTo>
                  <a:pt x="37" y="179"/>
                  <a:pt x="39" y="173"/>
                  <a:pt x="43" y="16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B763A8-FA1C-773F-224D-1171A3AF20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60026" y="1809289"/>
            <a:ext cx="4991962" cy="4334532"/>
          </a:xfrm>
        </p:spPr>
        <p:txBody>
          <a:bodyPr vert="horz" lIns="0" tIns="0" rIns="0" bIns="0" rtlCol="0" anchor="t">
            <a:normAutofit fontScale="92500" lnSpcReduction="10000"/>
          </a:bodyPr>
          <a:lstStyle/>
          <a:p>
            <a:r>
              <a:rPr lang="en-US">
                <a:solidFill>
                  <a:srgbClr val="FFFFFF">
                    <a:alpha val="58000"/>
                  </a:srgbClr>
                </a:solidFill>
              </a:rPr>
              <a:t>SAAT KÄTEESI LAPUN, JONKA AVULLA ETSIT ITSELLESI PARIN</a:t>
            </a:r>
          </a:p>
          <a:p>
            <a:r>
              <a:rPr lang="en-US">
                <a:solidFill>
                  <a:srgbClr val="FFFFFF">
                    <a:alpha val="58000"/>
                  </a:srgbClr>
                </a:solidFill>
              </a:rPr>
              <a:t>KATSO LAPPU JA TOIMI, KUTEN SIINÄ SANOTAAN</a:t>
            </a:r>
          </a:p>
          <a:p>
            <a:r>
              <a:rPr lang="en-US">
                <a:solidFill>
                  <a:srgbClr val="FFFFFF">
                    <a:alpha val="58000"/>
                  </a:srgbClr>
                </a:solidFill>
              </a:rPr>
              <a:t>KULJE LUOKASSA, HAKEUDU LUOKKATOVERIN LUOKSE JA KYSY LUOKKATOVERILTA: </a:t>
            </a:r>
          </a:p>
          <a:p>
            <a:r>
              <a:rPr lang="en-US">
                <a:solidFill>
                  <a:srgbClr val="FFFFFF">
                    <a:alpha val="58000"/>
                  </a:srgbClr>
                </a:solidFill>
              </a:rPr>
              <a:t>MITÄ KIELTÄ KÄYTÄT? LUOKKATOVERI VASTAA SILLÄ TAVALLA KUIN HÄNEN LAPUSSAAN LUKEE. SINÄ VASTAAT KYSYMYKSEEN LAPPUSI OHJEISTAMALLA TAVALLA.</a:t>
            </a:r>
          </a:p>
        </p:txBody>
      </p:sp>
    </p:spTree>
    <p:extLst>
      <p:ext uri="{BB962C8B-B14F-4D97-AF65-F5344CB8AC3E}">
        <p14:creationId xmlns:p14="http://schemas.microsoft.com/office/powerpoint/2010/main" val="517625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E9D6223-8D87-4038-BE74-D5224B024F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46FBF49-EC0D-4E09-A77B-DB4E8257E7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63AA13D0-BF0A-4B8F-9FD6-CAE2DCD939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" y="0"/>
            <a:ext cx="9705717" cy="6858000"/>
          </a:xfrm>
          <a:custGeom>
            <a:avLst/>
            <a:gdLst>
              <a:gd name="connsiteX0" fmla="*/ 0 w 9705717"/>
              <a:gd name="connsiteY0" fmla="*/ 0 h 6858000"/>
              <a:gd name="connsiteX1" fmla="*/ 8892014 w 9705717"/>
              <a:gd name="connsiteY1" fmla="*/ 0 h 6858000"/>
              <a:gd name="connsiteX2" fmla="*/ 8948109 w 9705717"/>
              <a:gd name="connsiteY2" fmla="*/ 119185 h 6858000"/>
              <a:gd name="connsiteX3" fmla="*/ 9361712 w 9705717"/>
              <a:gd name="connsiteY3" fmla="*/ 1009060 h 6858000"/>
              <a:gd name="connsiteX4" fmla="*/ 9569814 w 9705717"/>
              <a:gd name="connsiteY4" fmla="*/ 4722415 h 6858000"/>
              <a:gd name="connsiteX5" fmla="*/ 8937785 w 9705717"/>
              <a:gd name="connsiteY5" fmla="*/ 6619105 h 6858000"/>
              <a:gd name="connsiteX6" fmla="*/ 8749280 w 9705717"/>
              <a:gd name="connsiteY6" fmla="*/ 6858000 h 6858000"/>
              <a:gd name="connsiteX7" fmla="*/ 0 w 9705717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705717" h="6858000">
                <a:moveTo>
                  <a:pt x="0" y="0"/>
                </a:moveTo>
                <a:lnTo>
                  <a:pt x="8892014" y="0"/>
                </a:lnTo>
                <a:lnTo>
                  <a:pt x="8948109" y="119185"/>
                </a:lnTo>
                <a:cubicBezTo>
                  <a:pt x="9080774" y="406683"/>
                  <a:pt x="9216041" y="706568"/>
                  <a:pt x="9361712" y="1009060"/>
                </a:cubicBezTo>
                <a:cubicBezTo>
                  <a:pt x="9986018" y="2093861"/>
                  <a:pt x="9569814" y="4346908"/>
                  <a:pt x="9569814" y="4722415"/>
                </a:cubicBezTo>
                <a:cubicBezTo>
                  <a:pt x="9569814" y="5635108"/>
                  <a:pt x="9260912" y="6189243"/>
                  <a:pt x="8937785" y="6619105"/>
                </a:cubicBezTo>
                <a:lnTo>
                  <a:pt x="874928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23FB54-E567-A9B6-1AFC-3903AC5ED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19200"/>
            <a:ext cx="6911974" cy="1477328"/>
          </a:xfrm>
        </p:spPr>
        <p:txBody>
          <a:bodyPr wrap="square" anchor="ctr">
            <a:normAutofit/>
          </a:bodyPr>
          <a:lstStyle/>
          <a:p>
            <a:r>
              <a:rPr lang="en-US"/>
              <a:t>KYSY LUOKKATOVERILTA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1B5CF2-3A2E-0D3D-A1E3-718E0B13B8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2541600"/>
            <a:ext cx="6911975" cy="3216273"/>
          </a:xfrm>
        </p:spPr>
        <p:txBody>
          <a:bodyPr vert="horz" lIns="0" tIns="0" rIns="0" bIns="0" rtlCol="0" anchor="t">
            <a:normAutofit fontScale="92500" lnSpcReduction="10000"/>
          </a:bodyPr>
          <a:lstStyle/>
          <a:p>
            <a:r>
              <a:rPr lang="en-US" sz="2800">
                <a:solidFill>
                  <a:srgbClr val="FFFFFF">
                    <a:alpha val="58000"/>
                  </a:srgbClr>
                </a:solidFill>
              </a:rPr>
              <a:t>MITÄ KIELTÄ KÄYTÄT?</a:t>
            </a:r>
          </a:p>
          <a:p>
            <a:endParaRPr lang="en-US" sz="2800">
              <a:solidFill>
                <a:srgbClr val="FFFFFF">
                  <a:alpha val="58000"/>
                </a:srgbClr>
              </a:solidFill>
            </a:endParaRPr>
          </a:p>
          <a:p>
            <a:r>
              <a:rPr lang="en-US" sz="2800">
                <a:solidFill>
                  <a:srgbClr val="FFFFFF">
                    <a:alpha val="58000"/>
                  </a:srgbClr>
                </a:solidFill>
              </a:rPr>
              <a:t>LUOKKATOVERI VASTAA KORTIN MÄÄRÄÄMÄLLÄ TAVALLA</a:t>
            </a:r>
          </a:p>
          <a:p>
            <a:pPr marL="0" indent="0">
              <a:buNone/>
            </a:pPr>
            <a:endParaRPr lang="en-US" sz="2800">
              <a:solidFill>
                <a:srgbClr val="FFFFFF">
                  <a:alpha val="58000"/>
                </a:srgbClr>
              </a:solidFill>
            </a:endParaRPr>
          </a:p>
          <a:p>
            <a:pPr marL="0" indent="0">
              <a:buNone/>
            </a:pPr>
            <a:r>
              <a:rPr lang="en-US" sz="2800">
                <a:solidFill>
                  <a:srgbClr val="FFFFFF">
                    <a:alpha val="58000"/>
                  </a:srgbClr>
                </a:solidFill>
              </a:rPr>
              <a:t>JOS TEILLÄ ON SAMA KIELI, OLETTE PARI</a:t>
            </a:r>
          </a:p>
          <a:p>
            <a:endParaRPr lang="en-US">
              <a:solidFill>
                <a:srgbClr val="FFFFFF">
                  <a:alpha val="58000"/>
                </a:srgbClr>
              </a:solidFill>
            </a:endParaRPr>
          </a:p>
          <a:p>
            <a:endParaRPr lang="en-US">
              <a:solidFill>
                <a:srgbClr val="FFFFFF">
                  <a:alpha val="58000"/>
                </a:srgbClr>
              </a:solidFill>
            </a:endParaRPr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15BE2CF8-7196-4BC3-B312-B0EE486D9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5824556">
            <a:off x="8226571" y="2916066"/>
            <a:ext cx="3518890" cy="3293724"/>
          </a:xfrm>
          <a:custGeom>
            <a:avLst/>
            <a:gdLst>
              <a:gd name="T0" fmla="*/ 43 w 250"/>
              <a:gd name="T1" fmla="*/ 167 h 234"/>
              <a:gd name="T2" fmla="*/ 70 w 250"/>
              <a:gd name="T3" fmla="*/ 133 h 234"/>
              <a:gd name="T4" fmla="*/ 48 w 250"/>
              <a:gd name="T5" fmla="*/ 134 h 234"/>
              <a:gd name="T6" fmla="*/ 19 w 250"/>
              <a:gd name="T7" fmla="*/ 130 h 234"/>
              <a:gd name="T8" fmla="*/ 6 w 250"/>
              <a:gd name="T9" fmla="*/ 123 h 234"/>
              <a:gd name="T10" fmla="*/ 1 w 250"/>
              <a:gd name="T11" fmla="*/ 103 h 234"/>
              <a:gd name="T12" fmla="*/ 11 w 250"/>
              <a:gd name="T13" fmla="*/ 81 h 234"/>
              <a:gd name="T14" fmla="*/ 23 w 250"/>
              <a:gd name="T15" fmla="*/ 76 h 234"/>
              <a:gd name="T16" fmla="*/ 81 w 250"/>
              <a:gd name="T17" fmla="*/ 78 h 234"/>
              <a:gd name="T18" fmla="*/ 65 w 250"/>
              <a:gd name="T19" fmla="*/ 49 h 234"/>
              <a:gd name="T20" fmla="*/ 57 w 250"/>
              <a:gd name="T21" fmla="*/ 27 h 234"/>
              <a:gd name="T22" fmla="*/ 67 w 250"/>
              <a:gd name="T23" fmla="*/ 12 h 234"/>
              <a:gd name="T24" fmla="*/ 85 w 250"/>
              <a:gd name="T25" fmla="*/ 1 h 234"/>
              <a:gd name="T26" fmla="*/ 101 w 250"/>
              <a:gd name="T27" fmla="*/ 8 h 234"/>
              <a:gd name="T28" fmla="*/ 107 w 250"/>
              <a:gd name="T29" fmla="*/ 15 h 234"/>
              <a:gd name="T30" fmla="*/ 120 w 250"/>
              <a:gd name="T31" fmla="*/ 37 h 234"/>
              <a:gd name="T32" fmla="*/ 131 w 250"/>
              <a:gd name="T33" fmla="*/ 60 h 234"/>
              <a:gd name="T34" fmla="*/ 164 w 250"/>
              <a:gd name="T35" fmla="*/ 25 h 234"/>
              <a:gd name="T36" fmla="*/ 187 w 250"/>
              <a:gd name="T37" fmla="*/ 11 h 234"/>
              <a:gd name="T38" fmla="*/ 205 w 250"/>
              <a:gd name="T39" fmla="*/ 19 h 234"/>
              <a:gd name="T40" fmla="*/ 214 w 250"/>
              <a:gd name="T41" fmla="*/ 34 h 234"/>
              <a:gd name="T42" fmla="*/ 203 w 250"/>
              <a:gd name="T43" fmla="*/ 57 h 234"/>
              <a:gd name="T44" fmla="*/ 166 w 250"/>
              <a:gd name="T45" fmla="*/ 100 h 234"/>
              <a:gd name="T46" fmla="*/ 217 w 250"/>
              <a:gd name="T47" fmla="*/ 98 h 234"/>
              <a:gd name="T48" fmla="*/ 244 w 250"/>
              <a:gd name="T49" fmla="*/ 104 h 234"/>
              <a:gd name="T50" fmla="*/ 249 w 250"/>
              <a:gd name="T51" fmla="*/ 115 h 234"/>
              <a:gd name="T52" fmla="*/ 247 w 250"/>
              <a:gd name="T53" fmla="*/ 129 h 234"/>
              <a:gd name="T54" fmla="*/ 245 w 250"/>
              <a:gd name="T55" fmla="*/ 134 h 234"/>
              <a:gd name="T56" fmla="*/ 241 w 250"/>
              <a:gd name="T57" fmla="*/ 141 h 234"/>
              <a:gd name="T58" fmla="*/ 227 w 250"/>
              <a:gd name="T59" fmla="*/ 147 h 234"/>
              <a:gd name="T60" fmla="*/ 187 w 250"/>
              <a:gd name="T61" fmla="*/ 151 h 234"/>
              <a:gd name="T62" fmla="*/ 160 w 250"/>
              <a:gd name="T63" fmla="*/ 148 h 234"/>
              <a:gd name="T64" fmla="*/ 168 w 250"/>
              <a:gd name="T65" fmla="*/ 168 h 234"/>
              <a:gd name="T66" fmla="*/ 176 w 250"/>
              <a:gd name="T67" fmla="*/ 194 h 234"/>
              <a:gd name="T68" fmla="*/ 176 w 250"/>
              <a:gd name="T69" fmla="*/ 211 h 234"/>
              <a:gd name="T70" fmla="*/ 170 w 250"/>
              <a:gd name="T71" fmla="*/ 221 h 234"/>
              <a:gd name="T72" fmla="*/ 156 w 250"/>
              <a:gd name="T73" fmla="*/ 230 h 234"/>
              <a:gd name="T74" fmla="*/ 130 w 250"/>
              <a:gd name="T75" fmla="*/ 226 h 234"/>
              <a:gd name="T76" fmla="*/ 122 w 250"/>
              <a:gd name="T77" fmla="*/ 213 h 234"/>
              <a:gd name="T78" fmla="*/ 110 w 250"/>
              <a:gd name="T79" fmla="*/ 169 h 234"/>
              <a:gd name="T80" fmla="*/ 92 w 250"/>
              <a:gd name="T81" fmla="*/ 192 h 234"/>
              <a:gd name="T82" fmla="*/ 87 w 250"/>
              <a:gd name="T83" fmla="*/ 197 h 234"/>
              <a:gd name="T84" fmla="*/ 84 w 250"/>
              <a:gd name="T85" fmla="*/ 201 h 234"/>
              <a:gd name="T86" fmla="*/ 65 w 250"/>
              <a:gd name="T87" fmla="*/ 212 h 234"/>
              <a:gd name="T88" fmla="*/ 50 w 250"/>
              <a:gd name="T89" fmla="*/ 204 h 234"/>
              <a:gd name="T90" fmla="*/ 44 w 250"/>
              <a:gd name="T91" fmla="*/ 198 h 234"/>
              <a:gd name="T92" fmla="*/ 38 w 250"/>
              <a:gd name="T93" fmla="*/ 185 h 234"/>
              <a:gd name="T94" fmla="*/ 43 w 250"/>
              <a:gd name="T95" fmla="*/ 167 h 2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50" h="234">
                <a:moveTo>
                  <a:pt x="43" y="167"/>
                </a:moveTo>
                <a:cubicBezTo>
                  <a:pt x="70" y="133"/>
                  <a:pt x="70" y="133"/>
                  <a:pt x="70" y="133"/>
                </a:cubicBezTo>
                <a:cubicBezTo>
                  <a:pt x="60" y="134"/>
                  <a:pt x="61" y="134"/>
                  <a:pt x="48" y="134"/>
                </a:cubicBezTo>
                <a:cubicBezTo>
                  <a:pt x="34" y="133"/>
                  <a:pt x="24" y="132"/>
                  <a:pt x="19" y="130"/>
                </a:cubicBezTo>
                <a:cubicBezTo>
                  <a:pt x="13" y="128"/>
                  <a:pt x="9" y="126"/>
                  <a:pt x="6" y="123"/>
                </a:cubicBezTo>
                <a:cubicBezTo>
                  <a:pt x="1" y="119"/>
                  <a:pt x="0" y="112"/>
                  <a:pt x="1" y="103"/>
                </a:cubicBezTo>
                <a:cubicBezTo>
                  <a:pt x="2" y="93"/>
                  <a:pt x="6" y="86"/>
                  <a:pt x="11" y="81"/>
                </a:cubicBezTo>
                <a:cubicBezTo>
                  <a:pt x="15" y="77"/>
                  <a:pt x="18" y="76"/>
                  <a:pt x="23" y="76"/>
                </a:cubicBezTo>
                <a:cubicBezTo>
                  <a:pt x="81" y="78"/>
                  <a:pt x="81" y="78"/>
                  <a:pt x="81" y="78"/>
                </a:cubicBezTo>
                <a:cubicBezTo>
                  <a:pt x="65" y="49"/>
                  <a:pt x="65" y="49"/>
                  <a:pt x="65" y="49"/>
                </a:cubicBezTo>
                <a:cubicBezTo>
                  <a:pt x="58" y="40"/>
                  <a:pt x="56" y="33"/>
                  <a:pt x="57" y="27"/>
                </a:cubicBezTo>
                <a:cubicBezTo>
                  <a:pt x="58" y="21"/>
                  <a:pt x="62" y="16"/>
                  <a:pt x="67" y="12"/>
                </a:cubicBezTo>
                <a:cubicBezTo>
                  <a:pt x="74" y="6"/>
                  <a:pt x="80" y="2"/>
                  <a:pt x="85" y="1"/>
                </a:cubicBezTo>
                <a:cubicBezTo>
                  <a:pt x="90" y="0"/>
                  <a:pt x="95" y="2"/>
                  <a:pt x="101" y="8"/>
                </a:cubicBezTo>
                <a:cubicBezTo>
                  <a:pt x="104" y="11"/>
                  <a:pt x="106" y="13"/>
                  <a:pt x="107" y="15"/>
                </a:cubicBezTo>
                <a:cubicBezTo>
                  <a:pt x="110" y="19"/>
                  <a:pt x="112" y="20"/>
                  <a:pt x="120" y="37"/>
                </a:cubicBezTo>
                <a:cubicBezTo>
                  <a:pt x="129" y="55"/>
                  <a:pt x="128" y="51"/>
                  <a:pt x="131" y="60"/>
                </a:cubicBezTo>
                <a:cubicBezTo>
                  <a:pt x="164" y="25"/>
                  <a:pt x="164" y="25"/>
                  <a:pt x="164" y="25"/>
                </a:cubicBezTo>
                <a:cubicBezTo>
                  <a:pt x="173" y="16"/>
                  <a:pt x="180" y="11"/>
                  <a:pt x="187" y="11"/>
                </a:cubicBezTo>
                <a:cubicBezTo>
                  <a:pt x="193" y="10"/>
                  <a:pt x="200" y="13"/>
                  <a:pt x="205" y="19"/>
                </a:cubicBezTo>
                <a:cubicBezTo>
                  <a:pt x="210" y="24"/>
                  <a:pt x="213" y="29"/>
                  <a:pt x="214" y="34"/>
                </a:cubicBezTo>
                <a:cubicBezTo>
                  <a:pt x="214" y="39"/>
                  <a:pt x="211" y="47"/>
                  <a:pt x="203" y="57"/>
                </a:cubicBezTo>
                <a:cubicBezTo>
                  <a:pt x="166" y="100"/>
                  <a:pt x="166" y="100"/>
                  <a:pt x="166" y="100"/>
                </a:cubicBezTo>
                <a:cubicBezTo>
                  <a:pt x="217" y="98"/>
                  <a:pt x="217" y="98"/>
                  <a:pt x="217" y="98"/>
                </a:cubicBezTo>
                <a:cubicBezTo>
                  <a:pt x="229" y="96"/>
                  <a:pt x="238" y="98"/>
                  <a:pt x="244" y="104"/>
                </a:cubicBezTo>
                <a:cubicBezTo>
                  <a:pt x="247" y="107"/>
                  <a:pt x="249" y="111"/>
                  <a:pt x="249" y="115"/>
                </a:cubicBezTo>
                <a:cubicBezTo>
                  <a:pt x="250" y="120"/>
                  <a:pt x="249" y="124"/>
                  <a:pt x="247" y="129"/>
                </a:cubicBezTo>
                <a:cubicBezTo>
                  <a:pt x="247" y="130"/>
                  <a:pt x="246" y="132"/>
                  <a:pt x="245" y="134"/>
                </a:cubicBezTo>
                <a:cubicBezTo>
                  <a:pt x="244" y="137"/>
                  <a:pt x="243" y="140"/>
                  <a:pt x="241" y="141"/>
                </a:cubicBezTo>
                <a:cubicBezTo>
                  <a:pt x="239" y="144"/>
                  <a:pt x="234" y="146"/>
                  <a:pt x="227" y="147"/>
                </a:cubicBezTo>
                <a:cubicBezTo>
                  <a:pt x="221" y="149"/>
                  <a:pt x="207" y="150"/>
                  <a:pt x="187" y="151"/>
                </a:cubicBezTo>
                <a:cubicBezTo>
                  <a:pt x="175" y="152"/>
                  <a:pt x="161" y="148"/>
                  <a:pt x="160" y="148"/>
                </a:cubicBezTo>
                <a:cubicBezTo>
                  <a:pt x="161" y="151"/>
                  <a:pt x="165" y="161"/>
                  <a:pt x="168" y="168"/>
                </a:cubicBezTo>
                <a:cubicBezTo>
                  <a:pt x="168" y="171"/>
                  <a:pt x="173" y="181"/>
                  <a:pt x="176" y="194"/>
                </a:cubicBezTo>
                <a:cubicBezTo>
                  <a:pt x="179" y="206"/>
                  <a:pt x="176" y="203"/>
                  <a:pt x="176" y="211"/>
                </a:cubicBezTo>
                <a:cubicBezTo>
                  <a:pt x="176" y="214"/>
                  <a:pt x="174" y="217"/>
                  <a:pt x="170" y="221"/>
                </a:cubicBezTo>
                <a:cubicBezTo>
                  <a:pt x="166" y="226"/>
                  <a:pt x="161" y="228"/>
                  <a:pt x="156" y="230"/>
                </a:cubicBezTo>
                <a:cubicBezTo>
                  <a:pt x="147" y="234"/>
                  <a:pt x="137" y="233"/>
                  <a:pt x="130" y="226"/>
                </a:cubicBezTo>
                <a:cubicBezTo>
                  <a:pt x="127" y="223"/>
                  <a:pt x="125" y="219"/>
                  <a:pt x="122" y="213"/>
                </a:cubicBezTo>
                <a:cubicBezTo>
                  <a:pt x="118" y="188"/>
                  <a:pt x="117" y="189"/>
                  <a:pt x="110" y="169"/>
                </a:cubicBezTo>
                <a:cubicBezTo>
                  <a:pt x="92" y="192"/>
                  <a:pt x="92" y="192"/>
                  <a:pt x="92" y="192"/>
                </a:cubicBezTo>
                <a:cubicBezTo>
                  <a:pt x="90" y="193"/>
                  <a:pt x="88" y="195"/>
                  <a:pt x="87" y="197"/>
                </a:cubicBezTo>
                <a:cubicBezTo>
                  <a:pt x="86" y="198"/>
                  <a:pt x="85" y="200"/>
                  <a:pt x="84" y="201"/>
                </a:cubicBezTo>
                <a:cubicBezTo>
                  <a:pt x="76" y="209"/>
                  <a:pt x="70" y="212"/>
                  <a:pt x="65" y="212"/>
                </a:cubicBezTo>
                <a:cubicBezTo>
                  <a:pt x="60" y="211"/>
                  <a:pt x="55" y="209"/>
                  <a:pt x="50" y="204"/>
                </a:cubicBezTo>
                <a:cubicBezTo>
                  <a:pt x="50" y="203"/>
                  <a:pt x="48" y="202"/>
                  <a:pt x="44" y="198"/>
                </a:cubicBezTo>
                <a:cubicBezTo>
                  <a:pt x="41" y="195"/>
                  <a:pt x="39" y="191"/>
                  <a:pt x="38" y="185"/>
                </a:cubicBezTo>
                <a:cubicBezTo>
                  <a:pt x="37" y="179"/>
                  <a:pt x="39" y="173"/>
                  <a:pt x="43" y="16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795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08119F7-B84E-4EBF-919F-A9B0F6D924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AA17479-17CB-402A-8689-750C6F3858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72444C-A14B-8665-EB02-E946F37E43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19200"/>
            <a:ext cx="3107463" cy="5510138"/>
          </a:xfrm>
        </p:spPr>
        <p:txBody>
          <a:bodyPr>
            <a:normAutofit/>
          </a:bodyPr>
          <a:lstStyle/>
          <a:p>
            <a:r>
              <a:rPr lang="en-US" sz="2700" i="1"/>
              <a:t>KARTTATEHTÄVÄ</a:t>
            </a: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F534AA72-89BF-4BB0-B339-DEB9FC7F1B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82978" y="0"/>
            <a:ext cx="7809022" cy="6858000"/>
          </a:xfrm>
          <a:custGeom>
            <a:avLst/>
            <a:gdLst>
              <a:gd name="connsiteX0" fmla="*/ 27229 w 7809022"/>
              <a:gd name="connsiteY0" fmla="*/ 0 h 6858000"/>
              <a:gd name="connsiteX1" fmla="*/ 7809022 w 7809022"/>
              <a:gd name="connsiteY1" fmla="*/ 0 h 6858000"/>
              <a:gd name="connsiteX2" fmla="*/ 7809022 w 7809022"/>
              <a:gd name="connsiteY2" fmla="*/ 6858000 h 6858000"/>
              <a:gd name="connsiteX3" fmla="*/ 41303 w 7809022"/>
              <a:gd name="connsiteY3" fmla="*/ 6858000 h 6858000"/>
              <a:gd name="connsiteX4" fmla="*/ 41303 w 7809022"/>
              <a:gd name="connsiteY4" fmla="*/ 6822879 h 6858000"/>
              <a:gd name="connsiteX5" fmla="*/ 41303 w 7809022"/>
              <a:gd name="connsiteY5" fmla="*/ 6667752 h 6858000"/>
              <a:gd name="connsiteX6" fmla="*/ 0 w 7809022"/>
              <a:gd name="connsiteY6" fmla="*/ 3813425 h 6858000"/>
              <a:gd name="connsiteX7" fmla="*/ 41303 w 7809022"/>
              <a:gd name="connsiteY7" fmla="*/ 2572413 h 6858000"/>
              <a:gd name="connsiteX8" fmla="*/ 41303 w 7809022"/>
              <a:gd name="connsiteY8" fmla="*/ 1496869 h 6858000"/>
              <a:gd name="connsiteX9" fmla="*/ 41303 w 7809022"/>
              <a:gd name="connsiteY9" fmla="*/ 1083199 h 6858000"/>
              <a:gd name="connsiteX10" fmla="*/ 0 w 7809022"/>
              <a:gd name="connsiteY10" fmla="*/ 545427 h 6858000"/>
              <a:gd name="connsiteX11" fmla="*/ 22153 w 7809022"/>
              <a:gd name="connsiteY11" fmla="*/ 10166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809022" h="6858000">
                <a:moveTo>
                  <a:pt x="27229" y="0"/>
                </a:moveTo>
                <a:lnTo>
                  <a:pt x="7809022" y="0"/>
                </a:lnTo>
                <a:lnTo>
                  <a:pt x="7809022" y="6858000"/>
                </a:lnTo>
                <a:lnTo>
                  <a:pt x="41303" y="6858000"/>
                </a:lnTo>
                <a:lnTo>
                  <a:pt x="41303" y="6822879"/>
                </a:lnTo>
                <a:cubicBezTo>
                  <a:pt x="41303" y="6760828"/>
                  <a:pt x="41303" y="6709119"/>
                  <a:pt x="41303" y="6667752"/>
                </a:cubicBezTo>
                <a:cubicBezTo>
                  <a:pt x="41303" y="6667752"/>
                  <a:pt x="41303" y="6667752"/>
                  <a:pt x="0" y="3813425"/>
                </a:cubicBezTo>
                <a:cubicBezTo>
                  <a:pt x="0" y="3813425"/>
                  <a:pt x="0" y="3813425"/>
                  <a:pt x="41303" y="2572413"/>
                </a:cubicBezTo>
                <a:cubicBezTo>
                  <a:pt x="41303" y="2572413"/>
                  <a:pt x="41303" y="2572413"/>
                  <a:pt x="41303" y="1496869"/>
                </a:cubicBezTo>
                <a:cubicBezTo>
                  <a:pt x="41303" y="1455502"/>
                  <a:pt x="41303" y="1290034"/>
                  <a:pt x="41303" y="1083199"/>
                </a:cubicBezTo>
                <a:cubicBezTo>
                  <a:pt x="41303" y="876364"/>
                  <a:pt x="0" y="710895"/>
                  <a:pt x="0" y="545427"/>
                </a:cubicBezTo>
                <a:cubicBezTo>
                  <a:pt x="0" y="545427"/>
                  <a:pt x="0" y="545427"/>
                  <a:pt x="22153" y="101661"/>
                </a:cubicBezTo>
                <a:close/>
              </a:path>
            </a:pathLst>
          </a:cu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56EFE7D-AA92-3DF8-6A05-0C7A6DA952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5361218"/>
              </p:ext>
            </p:extLst>
          </p:nvPr>
        </p:nvGraphicFramePr>
        <p:xfrm>
          <a:off x="5260361" y="728664"/>
          <a:ext cx="6188689" cy="5409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970300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F58D3F4-AD3E-4263-85BF-7EB7124583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383AC10-A272-4982-A610-DDA728D781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6FDED66-1461-4834-9923-329986747F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95815" y="0"/>
            <a:ext cx="11196185" cy="6858000"/>
          </a:xfrm>
          <a:custGeom>
            <a:avLst/>
            <a:gdLst>
              <a:gd name="connsiteX0" fmla="*/ 678180 w 11196185"/>
              <a:gd name="connsiteY0" fmla="*/ 0 h 6858000"/>
              <a:gd name="connsiteX1" fmla="*/ 10577581 w 11196185"/>
              <a:gd name="connsiteY1" fmla="*/ 0 h 6858000"/>
              <a:gd name="connsiteX2" fmla="*/ 10716113 w 11196185"/>
              <a:gd name="connsiteY2" fmla="*/ 294338 h 6858000"/>
              <a:gd name="connsiteX3" fmla="*/ 11040720 w 11196185"/>
              <a:gd name="connsiteY3" fmla="*/ 992736 h 6858000"/>
              <a:gd name="connsiteX4" fmla="*/ 11188414 w 11196185"/>
              <a:gd name="connsiteY4" fmla="*/ 1350314 h 6858000"/>
              <a:gd name="connsiteX5" fmla="*/ 11196185 w 11196185"/>
              <a:gd name="connsiteY5" fmla="*/ 1382182 h 6858000"/>
              <a:gd name="connsiteX6" fmla="*/ 11196185 w 11196185"/>
              <a:gd name="connsiteY6" fmla="*/ 4121434 h 6858000"/>
              <a:gd name="connsiteX7" fmla="*/ 11176802 w 11196185"/>
              <a:gd name="connsiteY7" fmla="*/ 4304566 h 6858000"/>
              <a:gd name="connsiteX8" fmla="*/ 10289429 w 11196185"/>
              <a:gd name="connsiteY8" fmla="*/ 5937296 h 6858000"/>
              <a:gd name="connsiteX9" fmla="*/ 9411880 w 11196185"/>
              <a:gd name="connsiteY9" fmla="*/ 6851146 h 6858000"/>
              <a:gd name="connsiteX10" fmla="*/ 9402883 w 11196185"/>
              <a:gd name="connsiteY10" fmla="*/ 6858000 h 6858000"/>
              <a:gd name="connsiteX11" fmla="*/ 1880709 w 11196185"/>
              <a:gd name="connsiteY11" fmla="*/ 6858000 h 6858000"/>
              <a:gd name="connsiteX12" fmla="*/ 1838993 w 11196185"/>
              <a:gd name="connsiteY12" fmla="*/ 6821023 h 6858000"/>
              <a:gd name="connsiteX13" fmla="*/ 1110605 w 11196185"/>
              <a:gd name="connsiteY13" fmla="*/ 6101023 h 6858000"/>
              <a:gd name="connsiteX14" fmla="*/ 0 w 11196185"/>
              <a:gd name="connsiteY14" fmla="*/ 3022953 h 6858000"/>
              <a:gd name="connsiteX15" fmla="*/ 653297 w 11196185"/>
              <a:gd name="connsiteY15" fmla="*/ 4311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1196185" h="6858000">
                <a:moveTo>
                  <a:pt x="678180" y="0"/>
                </a:moveTo>
                <a:lnTo>
                  <a:pt x="10577581" y="0"/>
                </a:lnTo>
                <a:lnTo>
                  <a:pt x="10716113" y="294338"/>
                </a:lnTo>
                <a:cubicBezTo>
                  <a:pt x="10820232" y="519974"/>
                  <a:pt x="10926393" y="755332"/>
                  <a:pt x="11040720" y="992736"/>
                </a:cubicBezTo>
                <a:cubicBezTo>
                  <a:pt x="11101967" y="1099159"/>
                  <a:pt x="11150454" y="1219908"/>
                  <a:pt x="11188414" y="1350314"/>
                </a:cubicBezTo>
                <a:lnTo>
                  <a:pt x="11196185" y="1382182"/>
                </a:lnTo>
                <a:lnTo>
                  <a:pt x="11196185" y="4121434"/>
                </a:lnTo>
                <a:lnTo>
                  <a:pt x="11176802" y="4304566"/>
                </a:lnTo>
                <a:cubicBezTo>
                  <a:pt x="11053990" y="5160104"/>
                  <a:pt x="10546664" y="5536165"/>
                  <a:pt x="10289429" y="5937296"/>
                </a:cubicBezTo>
                <a:cubicBezTo>
                  <a:pt x="10175102" y="6195166"/>
                  <a:pt x="9816937" y="6534516"/>
                  <a:pt x="9411880" y="6851146"/>
                </a:cubicBezTo>
                <a:lnTo>
                  <a:pt x="9402883" y="6858000"/>
                </a:lnTo>
                <a:lnTo>
                  <a:pt x="1880709" y="6858000"/>
                </a:lnTo>
                <a:lnTo>
                  <a:pt x="1838993" y="6821023"/>
                </a:lnTo>
                <a:cubicBezTo>
                  <a:pt x="1404461" y="6426943"/>
                  <a:pt x="1110605" y="6101023"/>
                  <a:pt x="1110605" y="6101023"/>
                </a:cubicBezTo>
                <a:cubicBezTo>
                  <a:pt x="816622" y="5544351"/>
                  <a:pt x="0" y="3776098"/>
                  <a:pt x="0" y="3022953"/>
                </a:cubicBezTo>
                <a:cubicBezTo>
                  <a:pt x="0" y="2171572"/>
                  <a:pt x="195989" y="894500"/>
                  <a:pt x="653297" y="43119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DE6787D-40A3-B7F0-851B-06C20021D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61200" y="619200"/>
            <a:ext cx="4991961" cy="1477328"/>
          </a:xfrm>
        </p:spPr>
        <p:txBody>
          <a:bodyPr wrap="square" anchor="ctr">
            <a:normAutofit/>
          </a:bodyPr>
          <a:lstStyle/>
          <a:p>
            <a:r>
              <a:rPr lang="en-US"/>
              <a:t>KIELIPOTRETTI</a:t>
            </a:r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1607CD53-0FF9-47E9-94AD-2BF64BA80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5824556">
            <a:off x="198004" y="426519"/>
            <a:ext cx="2955087" cy="2765998"/>
          </a:xfrm>
          <a:custGeom>
            <a:avLst/>
            <a:gdLst>
              <a:gd name="T0" fmla="*/ 43 w 250"/>
              <a:gd name="T1" fmla="*/ 167 h 234"/>
              <a:gd name="T2" fmla="*/ 70 w 250"/>
              <a:gd name="T3" fmla="*/ 133 h 234"/>
              <a:gd name="T4" fmla="*/ 48 w 250"/>
              <a:gd name="T5" fmla="*/ 134 h 234"/>
              <a:gd name="T6" fmla="*/ 19 w 250"/>
              <a:gd name="T7" fmla="*/ 130 h 234"/>
              <a:gd name="T8" fmla="*/ 6 w 250"/>
              <a:gd name="T9" fmla="*/ 123 h 234"/>
              <a:gd name="T10" fmla="*/ 1 w 250"/>
              <a:gd name="T11" fmla="*/ 103 h 234"/>
              <a:gd name="T12" fmla="*/ 11 w 250"/>
              <a:gd name="T13" fmla="*/ 81 h 234"/>
              <a:gd name="T14" fmla="*/ 23 w 250"/>
              <a:gd name="T15" fmla="*/ 76 h 234"/>
              <a:gd name="T16" fmla="*/ 81 w 250"/>
              <a:gd name="T17" fmla="*/ 78 h 234"/>
              <a:gd name="T18" fmla="*/ 65 w 250"/>
              <a:gd name="T19" fmla="*/ 49 h 234"/>
              <a:gd name="T20" fmla="*/ 57 w 250"/>
              <a:gd name="T21" fmla="*/ 27 h 234"/>
              <a:gd name="T22" fmla="*/ 67 w 250"/>
              <a:gd name="T23" fmla="*/ 12 h 234"/>
              <a:gd name="T24" fmla="*/ 85 w 250"/>
              <a:gd name="T25" fmla="*/ 1 h 234"/>
              <a:gd name="T26" fmla="*/ 101 w 250"/>
              <a:gd name="T27" fmla="*/ 8 h 234"/>
              <a:gd name="T28" fmla="*/ 107 w 250"/>
              <a:gd name="T29" fmla="*/ 15 h 234"/>
              <a:gd name="T30" fmla="*/ 120 w 250"/>
              <a:gd name="T31" fmla="*/ 37 h 234"/>
              <a:gd name="T32" fmla="*/ 131 w 250"/>
              <a:gd name="T33" fmla="*/ 60 h 234"/>
              <a:gd name="T34" fmla="*/ 164 w 250"/>
              <a:gd name="T35" fmla="*/ 25 h 234"/>
              <a:gd name="T36" fmla="*/ 187 w 250"/>
              <a:gd name="T37" fmla="*/ 11 h 234"/>
              <a:gd name="T38" fmla="*/ 205 w 250"/>
              <a:gd name="T39" fmla="*/ 19 h 234"/>
              <a:gd name="T40" fmla="*/ 214 w 250"/>
              <a:gd name="T41" fmla="*/ 34 h 234"/>
              <a:gd name="T42" fmla="*/ 203 w 250"/>
              <a:gd name="T43" fmla="*/ 57 h 234"/>
              <a:gd name="T44" fmla="*/ 166 w 250"/>
              <a:gd name="T45" fmla="*/ 100 h 234"/>
              <a:gd name="T46" fmla="*/ 217 w 250"/>
              <a:gd name="T47" fmla="*/ 98 h 234"/>
              <a:gd name="T48" fmla="*/ 244 w 250"/>
              <a:gd name="T49" fmla="*/ 104 h 234"/>
              <a:gd name="T50" fmla="*/ 249 w 250"/>
              <a:gd name="T51" fmla="*/ 115 h 234"/>
              <a:gd name="T52" fmla="*/ 247 w 250"/>
              <a:gd name="T53" fmla="*/ 129 h 234"/>
              <a:gd name="T54" fmla="*/ 245 w 250"/>
              <a:gd name="T55" fmla="*/ 134 h 234"/>
              <a:gd name="T56" fmla="*/ 241 w 250"/>
              <a:gd name="T57" fmla="*/ 141 h 234"/>
              <a:gd name="T58" fmla="*/ 227 w 250"/>
              <a:gd name="T59" fmla="*/ 147 h 234"/>
              <a:gd name="T60" fmla="*/ 187 w 250"/>
              <a:gd name="T61" fmla="*/ 151 h 234"/>
              <a:gd name="T62" fmla="*/ 160 w 250"/>
              <a:gd name="T63" fmla="*/ 148 h 234"/>
              <a:gd name="T64" fmla="*/ 168 w 250"/>
              <a:gd name="T65" fmla="*/ 168 h 234"/>
              <a:gd name="T66" fmla="*/ 176 w 250"/>
              <a:gd name="T67" fmla="*/ 194 h 234"/>
              <a:gd name="T68" fmla="*/ 176 w 250"/>
              <a:gd name="T69" fmla="*/ 211 h 234"/>
              <a:gd name="T70" fmla="*/ 170 w 250"/>
              <a:gd name="T71" fmla="*/ 221 h 234"/>
              <a:gd name="T72" fmla="*/ 156 w 250"/>
              <a:gd name="T73" fmla="*/ 230 h 234"/>
              <a:gd name="T74" fmla="*/ 130 w 250"/>
              <a:gd name="T75" fmla="*/ 226 h 234"/>
              <a:gd name="T76" fmla="*/ 122 w 250"/>
              <a:gd name="T77" fmla="*/ 213 h 234"/>
              <a:gd name="T78" fmla="*/ 110 w 250"/>
              <a:gd name="T79" fmla="*/ 169 h 234"/>
              <a:gd name="T80" fmla="*/ 92 w 250"/>
              <a:gd name="T81" fmla="*/ 192 h 234"/>
              <a:gd name="T82" fmla="*/ 87 w 250"/>
              <a:gd name="T83" fmla="*/ 197 h 234"/>
              <a:gd name="T84" fmla="*/ 84 w 250"/>
              <a:gd name="T85" fmla="*/ 201 h 234"/>
              <a:gd name="T86" fmla="*/ 65 w 250"/>
              <a:gd name="T87" fmla="*/ 212 h 234"/>
              <a:gd name="T88" fmla="*/ 50 w 250"/>
              <a:gd name="T89" fmla="*/ 204 h 234"/>
              <a:gd name="T90" fmla="*/ 44 w 250"/>
              <a:gd name="T91" fmla="*/ 198 h 234"/>
              <a:gd name="T92" fmla="*/ 38 w 250"/>
              <a:gd name="T93" fmla="*/ 185 h 234"/>
              <a:gd name="T94" fmla="*/ 43 w 250"/>
              <a:gd name="T95" fmla="*/ 167 h 2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50" h="234">
                <a:moveTo>
                  <a:pt x="43" y="167"/>
                </a:moveTo>
                <a:cubicBezTo>
                  <a:pt x="70" y="133"/>
                  <a:pt x="70" y="133"/>
                  <a:pt x="70" y="133"/>
                </a:cubicBezTo>
                <a:cubicBezTo>
                  <a:pt x="60" y="134"/>
                  <a:pt x="61" y="134"/>
                  <a:pt x="48" y="134"/>
                </a:cubicBezTo>
                <a:cubicBezTo>
                  <a:pt x="34" y="133"/>
                  <a:pt x="24" y="132"/>
                  <a:pt x="19" y="130"/>
                </a:cubicBezTo>
                <a:cubicBezTo>
                  <a:pt x="13" y="128"/>
                  <a:pt x="9" y="126"/>
                  <a:pt x="6" y="123"/>
                </a:cubicBezTo>
                <a:cubicBezTo>
                  <a:pt x="1" y="119"/>
                  <a:pt x="0" y="112"/>
                  <a:pt x="1" y="103"/>
                </a:cubicBezTo>
                <a:cubicBezTo>
                  <a:pt x="2" y="93"/>
                  <a:pt x="6" y="86"/>
                  <a:pt x="11" y="81"/>
                </a:cubicBezTo>
                <a:cubicBezTo>
                  <a:pt x="15" y="77"/>
                  <a:pt x="18" y="76"/>
                  <a:pt x="23" y="76"/>
                </a:cubicBezTo>
                <a:cubicBezTo>
                  <a:pt x="81" y="78"/>
                  <a:pt x="81" y="78"/>
                  <a:pt x="81" y="78"/>
                </a:cubicBezTo>
                <a:cubicBezTo>
                  <a:pt x="65" y="49"/>
                  <a:pt x="65" y="49"/>
                  <a:pt x="65" y="49"/>
                </a:cubicBezTo>
                <a:cubicBezTo>
                  <a:pt x="58" y="40"/>
                  <a:pt x="56" y="33"/>
                  <a:pt x="57" y="27"/>
                </a:cubicBezTo>
                <a:cubicBezTo>
                  <a:pt x="58" y="21"/>
                  <a:pt x="62" y="16"/>
                  <a:pt x="67" y="12"/>
                </a:cubicBezTo>
                <a:cubicBezTo>
                  <a:pt x="74" y="6"/>
                  <a:pt x="80" y="2"/>
                  <a:pt x="85" y="1"/>
                </a:cubicBezTo>
                <a:cubicBezTo>
                  <a:pt x="90" y="0"/>
                  <a:pt x="95" y="2"/>
                  <a:pt x="101" y="8"/>
                </a:cubicBezTo>
                <a:cubicBezTo>
                  <a:pt x="104" y="11"/>
                  <a:pt x="106" y="13"/>
                  <a:pt x="107" y="15"/>
                </a:cubicBezTo>
                <a:cubicBezTo>
                  <a:pt x="110" y="19"/>
                  <a:pt x="112" y="20"/>
                  <a:pt x="120" y="37"/>
                </a:cubicBezTo>
                <a:cubicBezTo>
                  <a:pt x="129" y="55"/>
                  <a:pt x="128" y="51"/>
                  <a:pt x="131" y="60"/>
                </a:cubicBezTo>
                <a:cubicBezTo>
                  <a:pt x="164" y="25"/>
                  <a:pt x="164" y="25"/>
                  <a:pt x="164" y="25"/>
                </a:cubicBezTo>
                <a:cubicBezTo>
                  <a:pt x="173" y="16"/>
                  <a:pt x="180" y="11"/>
                  <a:pt x="187" y="11"/>
                </a:cubicBezTo>
                <a:cubicBezTo>
                  <a:pt x="193" y="10"/>
                  <a:pt x="200" y="13"/>
                  <a:pt x="205" y="19"/>
                </a:cubicBezTo>
                <a:cubicBezTo>
                  <a:pt x="210" y="24"/>
                  <a:pt x="213" y="29"/>
                  <a:pt x="214" y="34"/>
                </a:cubicBezTo>
                <a:cubicBezTo>
                  <a:pt x="214" y="39"/>
                  <a:pt x="211" y="47"/>
                  <a:pt x="203" y="57"/>
                </a:cubicBezTo>
                <a:cubicBezTo>
                  <a:pt x="166" y="100"/>
                  <a:pt x="166" y="100"/>
                  <a:pt x="166" y="100"/>
                </a:cubicBezTo>
                <a:cubicBezTo>
                  <a:pt x="217" y="98"/>
                  <a:pt x="217" y="98"/>
                  <a:pt x="217" y="98"/>
                </a:cubicBezTo>
                <a:cubicBezTo>
                  <a:pt x="229" y="96"/>
                  <a:pt x="238" y="98"/>
                  <a:pt x="244" y="104"/>
                </a:cubicBezTo>
                <a:cubicBezTo>
                  <a:pt x="247" y="107"/>
                  <a:pt x="249" y="111"/>
                  <a:pt x="249" y="115"/>
                </a:cubicBezTo>
                <a:cubicBezTo>
                  <a:pt x="250" y="120"/>
                  <a:pt x="249" y="124"/>
                  <a:pt x="247" y="129"/>
                </a:cubicBezTo>
                <a:cubicBezTo>
                  <a:pt x="247" y="130"/>
                  <a:pt x="246" y="132"/>
                  <a:pt x="245" y="134"/>
                </a:cubicBezTo>
                <a:cubicBezTo>
                  <a:pt x="244" y="137"/>
                  <a:pt x="243" y="140"/>
                  <a:pt x="241" y="141"/>
                </a:cubicBezTo>
                <a:cubicBezTo>
                  <a:pt x="239" y="144"/>
                  <a:pt x="234" y="146"/>
                  <a:pt x="227" y="147"/>
                </a:cubicBezTo>
                <a:cubicBezTo>
                  <a:pt x="221" y="149"/>
                  <a:pt x="207" y="150"/>
                  <a:pt x="187" y="151"/>
                </a:cubicBezTo>
                <a:cubicBezTo>
                  <a:pt x="175" y="152"/>
                  <a:pt x="161" y="148"/>
                  <a:pt x="160" y="148"/>
                </a:cubicBezTo>
                <a:cubicBezTo>
                  <a:pt x="161" y="151"/>
                  <a:pt x="165" y="161"/>
                  <a:pt x="168" y="168"/>
                </a:cubicBezTo>
                <a:cubicBezTo>
                  <a:pt x="168" y="171"/>
                  <a:pt x="173" y="181"/>
                  <a:pt x="176" y="194"/>
                </a:cubicBezTo>
                <a:cubicBezTo>
                  <a:pt x="179" y="206"/>
                  <a:pt x="176" y="203"/>
                  <a:pt x="176" y="211"/>
                </a:cubicBezTo>
                <a:cubicBezTo>
                  <a:pt x="176" y="214"/>
                  <a:pt x="174" y="217"/>
                  <a:pt x="170" y="221"/>
                </a:cubicBezTo>
                <a:cubicBezTo>
                  <a:pt x="166" y="226"/>
                  <a:pt x="161" y="228"/>
                  <a:pt x="156" y="230"/>
                </a:cubicBezTo>
                <a:cubicBezTo>
                  <a:pt x="147" y="234"/>
                  <a:pt x="137" y="233"/>
                  <a:pt x="130" y="226"/>
                </a:cubicBezTo>
                <a:cubicBezTo>
                  <a:pt x="127" y="223"/>
                  <a:pt x="125" y="219"/>
                  <a:pt x="122" y="213"/>
                </a:cubicBezTo>
                <a:cubicBezTo>
                  <a:pt x="118" y="188"/>
                  <a:pt x="117" y="189"/>
                  <a:pt x="110" y="169"/>
                </a:cubicBezTo>
                <a:cubicBezTo>
                  <a:pt x="92" y="192"/>
                  <a:pt x="92" y="192"/>
                  <a:pt x="92" y="192"/>
                </a:cubicBezTo>
                <a:cubicBezTo>
                  <a:pt x="90" y="193"/>
                  <a:pt x="88" y="195"/>
                  <a:pt x="87" y="197"/>
                </a:cubicBezTo>
                <a:cubicBezTo>
                  <a:pt x="86" y="198"/>
                  <a:pt x="85" y="200"/>
                  <a:pt x="84" y="201"/>
                </a:cubicBezTo>
                <a:cubicBezTo>
                  <a:pt x="76" y="209"/>
                  <a:pt x="70" y="212"/>
                  <a:pt x="65" y="212"/>
                </a:cubicBezTo>
                <a:cubicBezTo>
                  <a:pt x="60" y="211"/>
                  <a:pt x="55" y="209"/>
                  <a:pt x="50" y="204"/>
                </a:cubicBezTo>
                <a:cubicBezTo>
                  <a:pt x="50" y="203"/>
                  <a:pt x="48" y="202"/>
                  <a:pt x="44" y="198"/>
                </a:cubicBezTo>
                <a:cubicBezTo>
                  <a:pt x="41" y="195"/>
                  <a:pt x="39" y="191"/>
                  <a:pt x="38" y="185"/>
                </a:cubicBezTo>
                <a:cubicBezTo>
                  <a:pt x="37" y="179"/>
                  <a:pt x="39" y="173"/>
                  <a:pt x="43" y="16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1DC40C-477B-955A-8B95-E82781C2BF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60026" y="1809289"/>
            <a:ext cx="5071130" cy="3948584"/>
          </a:xfrm>
        </p:spPr>
        <p:txBody>
          <a:bodyPr vert="horz" lIns="0" tIns="0" rIns="0" bIns="0" rtlCol="0" anchor="t">
            <a:normAutofit lnSpcReduction="10000"/>
          </a:bodyPr>
          <a:lstStyle/>
          <a:p>
            <a:pPr>
              <a:lnSpc>
                <a:spcPct val="200000"/>
              </a:lnSpc>
            </a:pPr>
            <a:r>
              <a:rPr lang="en-US" err="1"/>
              <a:t>Kuvita</a:t>
            </a:r>
            <a:r>
              <a:rPr lang="en-US"/>
              <a:t> </a:t>
            </a:r>
            <a:r>
              <a:rPr lang="en-US" err="1"/>
              <a:t>itsesi</a:t>
            </a:r>
            <a:r>
              <a:rPr lang="en-US"/>
              <a:t> </a:t>
            </a:r>
            <a:r>
              <a:rPr lang="en-US" err="1"/>
              <a:t>kielen</a:t>
            </a:r>
            <a:r>
              <a:rPr lang="en-US"/>
              <a:t> </a:t>
            </a:r>
            <a:r>
              <a:rPr lang="en-US" err="1"/>
              <a:t>käyttäjänä</a:t>
            </a:r>
            <a:endParaRPr lang="en-US">
              <a:solidFill>
                <a:srgbClr val="FFFFFF">
                  <a:alpha val="58000"/>
                </a:srgbClr>
              </a:solidFill>
            </a:endParaRPr>
          </a:p>
          <a:p>
            <a:pPr>
              <a:lnSpc>
                <a:spcPct val="200000"/>
              </a:lnSpc>
            </a:pPr>
            <a:r>
              <a:rPr lang="en-US" err="1">
                <a:solidFill>
                  <a:srgbClr val="FFFFFF">
                    <a:alpha val="58000"/>
                  </a:srgbClr>
                </a:solidFill>
              </a:rPr>
              <a:t>Mitä</a:t>
            </a:r>
            <a:r>
              <a:rPr lang="en-US">
                <a:solidFill>
                  <a:srgbClr val="FFFFFF">
                    <a:alpha val="58000"/>
                  </a:srgbClr>
                </a:solidFill>
              </a:rPr>
              <a:t> </a:t>
            </a:r>
            <a:r>
              <a:rPr lang="en-US" err="1">
                <a:solidFill>
                  <a:srgbClr val="FFFFFF">
                    <a:alpha val="58000"/>
                  </a:srgbClr>
                </a:solidFill>
              </a:rPr>
              <a:t>kieliä</a:t>
            </a:r>
            <a:r>
              <a:rPr lang="en-US">
                <a:solidFill>
                  <a:srgbClr val="FFFFFF">
                    <a:alpha val="58000"/>
                  </a:srgbClr>
                </a:solidFill>
              </a:rPr>
              <a:t> </a:t>
            </a:r>
            <a:r>
              <a:rPr lang="en-US" err="1">
                <a:solidFill>
                  <a:srgbClr val="FFFFFF">
                    <a:alpha val="58000"/>
                  </a:srgbClr>
                </a:solidFill>
              </a:rPr>
              <a:t>osaat</a:t>
            </a:r>
            <a:r>
              <a:rPr lang="en-US">
                <a:solidFill>
                  <a:srgbClr val="FFFFFF">
                    <a:alpha val="58000"/>
                  </a:srgbClr>
                </a:solidFill>
              </a:rPr>
              <a:t>/</a:t>
            </a:r>
            <a:r>
              <a:rPr lang="en-US" err="1">
                <a:solidFill>
                  <a:srgbClr val="FFFFFF">
                    <a:alpha val="58000"/>
                  </a:srgbClr>
                </a:solidFill>
              </a:rPr>
              <a:t>käytät</a:t>
            </a:r>
            <a:r>
              <a:rPr lang="en-US">
                <a:solidFill>
                  <a:srgbClr val="FFFFFF">
                    <a:alpha val="58000"/>
                  </a:srgbClr>
                </a:solidFill>
              </a:rPr>
              <a:t>/</a:t>
            </a:r>
            <a:r>
              <a:rPr lang="en-US" err="1">
                <a:solidFill>
                  <a:srgbClr val="FFFFFF">
                    <a:alpha val="58000"/>
                  </a:srgbClr>
                </a:solidFill>
              </a:rPr>
              <a:t>puhut</a:t>
            </a:r>
            <a:r>
              <a:rPr lang="en-US">
                <a:solidFill>
                  <a:srgbClr val="FFFFFF">
                    <a:alpha val="58000"/>
                  </a:srgbClr>
                </a:solidFill>
              </a:rPr>
              <a:t>?</a:t>
            </a:r>
          </a:p>
          <a:p>
            <a:pPr>
              <a:lnSpc>
                <a:spcPct val="200000"/>
              </a:lnSpc>
            </a:pPr>
            <a:r>
              <a:rPr lang="en-US" err="1">
                <a:solidFill>
                  <a:srgbClr val="FFFFFF">
                    <a:alpha val="58000"/>
                  </a:srgbClr>
                </a:solidFill>
              </a:rPr>
              <a:t>Missä</a:t>
            </a:r>
            <a:r>
              <a:rPr lang="en-US">
                <a:solidFill>
                  <a:srgbClr val="FFFFFF">
                    <a:alpha val="58000"/>
                  </a:srgbClr>
                </a:solidFill>
              </a:rPr>
              <a:t> </a:t>
            </a:r>
            <a:r>
              <a:rPr lang="en-US" err="1">
                <a:solidFill>
                  <a:srgbClr val="FFFFFF">
                    <a:alpha val="58000"/>
                  </a:srgbClr>
                </a:solidFill>
              </a:rPr>
              <a:t>kohtaa</a:t>
            </a:r>
            <a:r>
              <a:rPr lang="en-US">
                <a:solidFill>
                  <a:srgbClr val="FFFFFF">
                    <a:alpha val="58000"/>
                  </a:srgbClr>
                </a:solidFill>
              </a:rPr>
              <a:t> </a:t>
            </a:r>
            <a:r>
              <a:rPr lang="en-US" err="1">
                <a:solidFill>
                  <a:srgbClr val="FFFFFF">
                    <a:alpha val="58000"/>
                  </a:srgbClr>
                </a:solidFill>
              </a:rPr>
              <a:t>kehoasi</a:t>
            </a:r>
            <a:r>
              <a:rPr lang="en-US">
                <a:solidFill>
                  <a:srgbClr val="FFFFFF">
                    <a:alpha val="58000"/>
                  </a:srgbClr>
                </a:solidFill>
              </a:rPr>
              <a:t> </a:t>
            </a:r>
            <a:r>
              <a:rPr lang="en-US" err="1">
                <a:solidFill>
                  <a:srgbClr val="FFFFFF">
                    <a:alpha val="58000"/>
                  </a:srgbClr>
                </a:solidFill>
              </a:rPr>
              <a:t>eri</a:t>
            </a:r>
            <a:r>
              <a:rPr lang="en-US">
                <a:solidFill>
                  <a:srgbClr val="FFFFFF">
                    <a:alpha val="58000"/>
                  </a:srgbClr>
                </a:solidFill>
              </a:rPr>
              <a:t> </a:t>
            </a:r>
            <a:r>
              <a:rPr lang="en-US" err="1">
                <a:solidFill>
                  <a:srgbClr val="FFFFFF">
                    <a:alpha val="58000"/>
                  </a:srgbClr>
                </a:solidFill>
              </a:rPr>
              <a:t>kielet</a:t>
            </a:r>
            <a:r>
              <a:rPr lang="en-US">
                <a:solidFill>
                  <a:srgbClr val="FFFFFF">
                    <a:alpha val="58000"/>
                  </a:srgbClr>
                </a:solidFill>
              </a:rPr>
              <a:t> </a:t>
            </a:r>
            <a:r>
              <a:rPr lang="en-US" err="1">
                <a:solidFill>
                  <a:srgbClr val="FFFFFF">
                    <a:alpha val="58000"/>
                  </a:srgbClr>
                </a:solidFill>
              </a:rPr>
              <a:t>ovat</a:t>
            </a:r>
            <a:r>
              <a:rPr lang="en-US">
                <a:solidFill>
                  <a:srgbClr val="FFFFFF">
                    <a:alpha val="58000"/>
                  </a:srgbClr>
                </a:solidFill>
              </a:rPr>
              <a:t>?</a:t>
            </a:r>
          </a:p>
          <a:p>
            <a:pPr>
              <a:lnSpc>
                <a:spcPct val="200000"/>
              </a:lnSpc>
            </a:pPr>
            <a:r>
              <a:rPr lang="en-US">
                <a:solidFill>
                  <a:srgbClr val="FFFFFF">
                    <a:alpha val="58000"/>
                  </a:srgbClr>
                </a:solidFill>
              </a:rPr>
              <a:t>ESIMERKIKSI: </a:t>
            </a:r>
            <a:r>
              <a:rPr lang="en-US" err="1">
                <a:solidFill>
                  <a:srgbClr val="FFFFFF">
                    <a:alpha val="58000"/>
                  </a:srgbClr>
                </a:solidFill>
              </a:rPr>
              <a:t>pelaat</a:t>
            </a:r>
            <a:r>
              <a:rPr lang="en-US">
                <a:solidFill>
                  <a:srgbClr val="FFFFFF">
                    <a:alpha val="58000"/>
                  </a:srgbClr>
                </a:solidFill>
              </a:rPr>
              <a:t> </a:t>
            </a:r>
            <a:r>
              <a:rPr lang="en-US" err="1">
                <a:solidFill>
                  <a:srgbClr val="FFFFFF">
                    <a:alpha val="58000"/>
                  </a:srgbClr>
                </a:solidFill>
              </a:rPr>
              <a:t>jalkapalloa</a:t>
            </a:r>
            <a:r>
              <a:rPr lang="en-US">
                <a:solidFill>
                  <a:srgbClr val="FFFFFF">
                    <a:alpha val="58000"/>
                  </a:srgbClr>
                </a:solidFill>
              </a:rPr>
              <a:t>. </a:t>
            </a:r>
            <a:r>
              <a:rPr lang="en-US" err="1">
                <a:solidFill>
                  <a:srgbClr val="FFFFFF">
                    <a:alpha val="58000"/>
                  </a:srgbClr>
                </a:solidFill>
              </a:rPr>
              <a:t>Jalkapallon</a:t>
            </a:r>
            <a:r>
              <a:rPr lang="en-US">
                <a:solidFill>
                  <a:srgbClr val="FFFFFF">
                    <a:alpha val="58000"/>
                  </a:srgbClr>
                </a:solidFill>
              </a:rPr>
              <a:t> </a:t>
            </a:r>
            <a:r>
              <a:rPr lang="en-US" err="1">
                <a:solidFill>
                  <a:srgbClr val="FFFFFF">
                    <a:alpha val="58000"/>
                  </a:srgbClr>
                </a:solidFill>
              </a:rPr>
              <a:t>kieli</a:t>
            </a:r>
            <a:r>
              <a:rPr lang="en-US">
                <a:solidFill>
                  <a:srgbClr val="FFFFFF">
                    <a:alpha val="58000"/>
                  </a:srgbClr>
                </a:solidFill>
              </a:rPr>
              <a:t> </a:t>
            </a:r>
            <a:r>
              <a:rPr lang="en-US" err="1">
                <a:solidFill>
                  <a:srgbClr val="FFFFFF">
                    <a:alpha val="58000"/>
                  </a:srgbClr>
                </a:solidFill>
              </a:rPr>
              <a:t>voi</a:t>
            </a:r>
            <a:r>
              <a:rPr lang="en-US">
                <a:solidFill>
                  <a:srgbClr val="FFFFFF">
                    <a:alpha val="58000"/>
                  </a:srgbClr>
                </a:solidFill>
              </a:rPr>
              <a:t> </a:t>
            </a:r>
            <a:r>
              <a:rPr lang="en-US" err="1">
                <a:solidFill>
                  <a:srgbClr val="FFFFFF">
                    <a:alpha val="58000"/>
                  </a:srgbClr>
                </a:solidFill>
              </a:rPr>
              <a:t>tuntua</a:t>
            </a:r>
            <a:r>
              <a:rPr lang="en-US">
                <a:solidFill>
                  <a:srgbClr val="FFFFFF">
                    <a:alpha val="58000"/>
                  </a:srgbClr>
                </a:solidFill>
              </a:rPr>
              <a:t> tai </a:t>
            </a:r>
            <a:r>
              <a:rPr lang="en-US" err="1">
                <a:solidFill>
                  <a:srgbClr val="FFFFFF">
                    <a:alpha val="58000"/>
                  </a:srgbClr>
                </a:solidFill>
              </a:rPr>
              <a:t>näkyä</a:t>
            </a:r>
            <a:r>
              <a:rPr lang="en-US">
                <a:solidFill>
                  <a:srgbClr val="FFFFFF">
                    <a:alpha val="58000"/>
                  </a:srgbClr>
                </a:solidFill>
              </a:rPr>
              <a:t> </a:t>
            </a:r>
            <a:r>
              <a:rPr lang="en-US" err="1">
                <a:solidFill>
                  <a:srgbClr val="FFFFFF">
                    <a:alpha val="58000"/>
                  </a:srgbClr>
                </a:solidFill>
              </a:rPr>
              <a:t>jaloissasi</a:t>
            </a:r>
            <a:r>
              <a:rPr lang="en-US">
                <a:solidFill>
                  <a:srgbClr val="FFFFFF">
                    <a:alpha val="58000"/>
                  </a:srgbClr>
                </a:solidFill>
              </a:rPr>
              <a:t>. </a:t>
            </a:r>
          </a:p>
          <a:p>
            <a:pPr>
              <a:lnSpc>
                <a:spcPct val="150000"/>
              </a:lnSpc>
            </a:pPr>
            <a:endParaRPr lang="en-US">
              <a:solidFill>
                <a:srgbClr val="FFFFFF">
                  <a:alpha val="58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88399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9646535-AEF6-4883-A4F9-EEC1F8B431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35243F2-87BD-4C47-8358-ACFE608D3D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5B33439-EC96-4835-9DF2-CFA3336E0E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F182ADA-DF0C-707C-3BEE-F5F47ECBE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1554630"/>
            <a:ext cx="5015638" cy="1969770"/>
          </a:xfrm>
        </p:spPr>
        <p:txBody>
          <a:bodyPr vert="horz" wrap="square" lIns="0" tIns="0" rIns="0" bIns="0" rtlCol="0" anchor="b" anchorCtr="0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sz="4300" spc="-100"/>
              <a:t>ESIMERKKI KIELIPOTRETISTA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F2FD01A0-E6FF-41CD-AEBD-279232B90D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965602" y="317452"/>
            <a:ext cx="2088038" cy="719230"/>
            <a:chOff x="4532666" y="505937"/>
            <a:chExt cx="2981730" cy="1027064"/>
          </a:xfrm>
        </p:grpSpPr>
        <p:sp>
          <p:nvSpPr>
            <p:cNvPr id="16" name="Freeform 78">
              <a:extLst>
                <a:ext uri="{FF2B5EF4-FFF2-40B4-BE49-F238E27FC236}">
                  <a16:creationId xmlns:a16="http://schemas.microsoft.com/office/drawing/2014/main" id="{811C6308-5554-4129-8881-A95AF512C5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600114">
              <a:off x="4532666" y="754398"/>
              <a:ext cx="694205" cy="713383"/>
            </a:xfrm>
            <a:custGeom>
              <a:avLst/>
              <a:gdLst>
                <a:gd name="T0" fmla="*/ 32 w 58"/>
                <a:gd name="T1" fmla="*/ 56 h 60"/>
                <a:gd name="T2" fmla="*/ 24 w 58"/>
                <a:gd name="T3" fmla="*/ 48 h 60"/>
                <a:gd name="T4" fmla="*/ 14 w 58"/>
                <a:gd name="T5" fmla="*/ 36 h 60"/>
                <a:gd name="T6" fmla="*/ 7 w 58"/>
                <a:gd name="T7" fmla="*/ 29 h 60"/>
                <a:gd name="T8" fmla="*/ 1 w 58"/>
                <a:gd name="T9" fmla="*/ 17 h 60"/>
                <a:gd name="T10" fmla="*/ 7 w 58"/>
                <a:gd name="T11" fmla="*/ 4 h 60"/>
                <a:gd name="T12" fmla="*/ 17 w 58"/>
                <a:gd name="T13" fmla="*/ 1 h 60"/>
                <a:gd name="T14" fmla="*/ 29 w 58"/>
                <a:gd name="T15" fmla="*/ 6 h 60"/>
                <a:gd name="T16" fmla="*/ 31 w 58"/>
                <a:gd name="T17" fmla="*/ 8 h 60"/>
                <a:gd name="T18" fmla="*/ 38 w 58"/>
                <a:gd name="T19" fmla="*/ 15 h 60"/>
                <a:gd name="T20" fmla="*/ 44 w 58"/>
                <a:gd name="T21" fmla="*/ 22 h 60"/>
                <a:gd name="T22" fmla="*/ 54 w 58"/>
                <a:gd name="T23" fmla="*/ 33 h 60"/>
                <a:gd name="T24" fmla="*/ 58 w 58"/>
                <a:gd name="T25" fmla="*/ 44 h 60"/>
                <a:gd name="T26" fmla="*/ 53 w 58"/>
                <a:gd name="T27" fmla="*/ 54 h 60"/>
                <a:gd name="T28" fmla="*/ 42 w 58"/>
                <a:gd name="T29" fmla="*/ 60 h 60"/>
                <a:gd name="T30" fmla="*/ 32 w 58"/>
                <a:gd name="T31" fmla="*/ 5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8" h="60">
                  <a:moveTo>
                    <a:pt x="32" y="56"/>
                  </a:moveTo>
                  <a:cubicBezTo>
                    <a:pt x="30" y="54"/>
                    <a:pt x="31" y="55"/>
                    <a:pt x="24" y="48"/>
                  </a:cubicBezTo>
                  <a:cubicBezTo>
                    <a:pt x="17" y="40"/>
                    <a:pt x="14" y="36"/>
                    <a:pt x="14" y="36"/>
                  </a:cubicBezTo>
                  <a:cubicBezTo>
                    <a:pt x="8" y="30"/>
                    <a:pt x="14" y="37"/>
                    <a:pt x="7" y="29"/>
                  </a:cubicBezTo>
                  <a:cubicBezTo>
                    <a:pt x="3" y="24"/>
                    <a:pt x="1" y="20"/>
                    <a:pt x="1" y="17"/>
                  </a:cubicBezTo>
                  <a:cubicBezTo>
                    <a:pt x="0" y="13"/>
                    <a:pt x="3" y="9"/>
                    <a:pt x="7" y="4"/>
                  </a:cubicBezTo>
                  <a:cubicBezTo>
                    <a:pt x="10" y="2"/>
                    <a:pt x="13" y="0"/>
                    <a:pt x="17" y="1"/>
                  </a:cubicBezTo>
                  <a:cubicBezTo>
                    <a:pt x="21" y="1"/>
                    <a:pt x="25" y="3"/>
                    <a:pt x="29" y="6"/>
                  </a:cubicBezTo>
                  <a:cubicBezTo>
                    <a:pt x="31" y="8"/>
                    <a:pt x="31" y="8"/>
                    <a:pt x="31" y="8"/>
                  </a:cubicBezTo>
                  <a:cubicBezTo>
                    <a:pt x="33" y="11"/>
                    <a:pt x="37" y="15"/>
                    <a:pt x="38" y="15"/>
                  </a:cubicBezTo>
                  <a:cubicBezTo>
                    <a:pt x="42" y="20"/>
                    <a:pt x="40" y="18"/>
                    <a:pt x="44" y="22"/>
                  </a:cubicBezTo>
                  <a:cubicBezTo>
                    <a:pt x="51" y="29"/>
                    <a:pt x="50" y="29"/>
                    <a:pt x="54" y="33"/>
                  </a:cubicBezTo>
                  <a:cubicBezTo>
                    <a:pt x="57" y="37"/>
                    <a:pt x="58" y="40"/>
                    <a:pt x="58" y="44"/>
                  </a:cubicBezTo>
                  <a:cubicBezTo>
                    <a:pt x="58" y="47"/>
                    <a:pt x="56" y="50"/>
                    <a:pt x="53" y="54"/>
                  </a:cubicBezTo>
                  <a:cubicBezTo>
                    <a:pt x="49" y="58"/>
                    <a:pt x="45" y="60"/>
                    <a:pt x="42" y="60"/>
                  </a:cubicBezTo>
                  <a:cubicBezTo>
                    <a:pt x="39" y="60"/>
                    <a:pt x="36" y="59"/>
                    <a:pt x="32" y="5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17" name="Freeform 79">
              <a:extLst>
                <a:ext uri="{FF2B5EF4-FFF2-40B4-BE49-F238E27FC236}">
                  <a16:creationId xmlns:a16="http://schemas.microsoft.com/office/drawing/2014/main" id="{C28F3A03-B53B-433E-8DF7-6B13336D0A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600114">
              <a:off x="5791465" y="505937"/>
              <a:ext cx="587404" cy="943792"/>
            </a:xfrm>
            <a:custGeom>
              <a:avLst/>
              <a:gdLst>
                <a:gd name="T0" fmla="*/ 15 w 49"/>
                <a:gd name="T1" fmla="*/ 65 h 79"/>
                <a:gd name="T2" fmla="*/ 12 w 49"/>
                <a:gd name="T3" fmla="*/ 54 h 79"/>
                <a:gd name="T4" fmla="*/ 8 w 49"/>
                <a:gd name="T5" fmla="*/ 33 h 79"/>
                <a:gd name="T6" fmla="*/ 38 w 49"/>
                <a:gd name="T7" fmla="*/ 24 h 79"/>
                <a:gd name="T8" fmla="*/ 45 w 49"/>
                <a:gd name="T9" fmla="*/ 70 h 79"/>
                <a:gd name="T10" fmla="*/ 15 w 49"/>
                <a:gd name="T11" fmla="*/ 65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9" h="79">
                  <a:moveTo>
                    <a:pt x="15" y="65"/>
                  </a:moveTo>
                  <a:cubicBezTo>
                    <a:pt x="14" y="59"/>
                    <a:pt x="13" y="58"/>
                    <a:pt x="12" y="54"/>
                  </a:cubicBezTo>
                  <a:cubicBezTo>
                    <a:pt x="11" y="45"/>
                    <a:pt x="10" y="40"/>
                    <a:pt x="8" y="33"/>
                  </a:cubicBezTo>
                  <a:cubicBezTo>
                    <a:pt x="0" y="9"/>
                    <a:pt x="34" y="0"/>
                    <a:pt x="38" y="24"/>
                  </a:cubicBezTo>
                  <a:cubicBezTo>
                    <a:pt x="43" y="43"/>
                    <a:pt x="49" y="60"/>
                    <a:pt x="45" y="70"/>
                  </a:cubicBezTo>
                  <a:cubicBezTo>
                    <a:pt x="38" y="77"/>
                    <a:pt x="19" y="79"/>
                    <a:pt x="15" y="6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18" name="Freeform 85">
              <a:extLst>
                <a:ext uri="{FF2B5EF4-FFF2-40B4-BE49-F238E27FC236}">
                  <a16:creationId xmlns:a16="http://schemas.microsoft.com/office/drawing/2014/main" id="{E990BBBC-E616-4D0E-9917-A6CA72AAEA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600114">
              <a:off x="7087193" y="757585"/>
              <a:ext cx="427203" cy="775416"/>
            </a:xfrm>
            <a:custGeom>
              <a:avLst/>
              <a:gdLst>
                <a:gd name="T0" fmla="*/ 36 w 36"/>
                <a:gd name="T1" fmla="*/ 15 h 65"/>
                <a:gd name="T2" fmla="*/ 34 w 36"/>
                <a:gd name="T3" fmla="*/ 5 h 65"/>
                <a:gd name="T4" fmla="*/ 28 w 36"/>
                <a:gd name="T5" fmla="*/ 1 h 65"/>
                <a:gd name="T6" fmla="*/ 23 w 36"/>
                <a:gd name="T7" fmla="*/ 0 h 65"/>
                <a:gd name="T8" fmla="*/ 13 w 36"/>
                <a:gd name="T9" fmla="*/ 1 h 65"/>
                <a:gd name="T10" fmla="*/ 7 w 36"/>
                <a:gd name="T11" fmla="*/ 9 h 65"/>
                <a:gd name="T12" fmla="*/ 4 w 36"/>
                <a:gd name="T13" fmla="*/ 19 h 65"/>
                <a:gd name="T14" fmla="*/ 0 w 36"/>
                <a:gd name="T15" fmla="*/ 44 h 65"/>
                <a:gd name="T16" fmla="*/ 1 w 36"/>
                <a:gd name="T17" fmla="*/ 58 h 65"/>
                <a:gd name="T18" fmla="*/ 8 w 36"/>
                <a:gd name="T19" fmla="*/ 64 h 65"/>
                <a:gd name="T20" fmla="*/ 16 w 36"/>
                <a:gd name="T21" fmla="*/ 65 h 65"/>
                <a:gd name="T22" fmla="*/ 25 w 36"/>
                <a:gd name="T23" fmla="*/ 63 h 65"/>
                <a:gd name="T24" fmla="*/ 31 w 36"/>
                <a:gd name="T25" fmla="*/ 55 h 65"/>
                <a:gd name="T26" fmla="*/ 34 w 36"/>
                <a:gd name="T27" fmla="*/ 40 h 65"/>
                <a:gd name="T28" fmla="*/ 36 w 36"/>
                <a:gd name="T29" fmla="*/ 15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6" h="65">
                  <a:moveTo>
                    <a:pt x="36" y="15"/>
                  </a:moveTo>
                  <a:cubicBezTo>
                    <a:pt x="36" y="10"/>
                    <a:pt x="35" y="7"/>
                    <a:pt x="34" y="5"/>
                  </a:cubicBezTo>
                  <a:cubicBezTo>
                    <a:pt x="33" y="3"/>
                    <a:pt x="31" y="2"/>
                    <a:pt x="28" y="1"/>
                  </a:cubicBezTo>
                  <a:cubicBezTo>
                    <a:pt x="27" y="1"/>
                    <a:pt x="25" y="1"/>
                    <a:pt x="23" y="0"/>
                  </a:cubicBezTo>
                  <a:cubicBezTo>
                    <a:pt x="19" y="0"/>
                    <a:pt x="16" y="0"/>
                    <a:pt x="13" y="1"/>
                  </a:cubicBezTo>
                  <a:cubicBezTo>
                    <a:pt x="11" y="2"/>
                    <a:pt x="9" y="4"/>
                    <a:pt x="7" y="9"/>
                  </a:cubicBezTo>
                  <a:cubicBezTo>
                    <a:pt x="6" y="13"/>
                    <a:pt x="5" y="17"/>
                    <a:pt x="4" y="19"/>
                  </a:cubicBezTo>
                  <a:cubicBezTo>
                    <a:pt x="2" y="29"/>
                    <a:pt x="0" y="44"/>
                    <a:pt x="0" y="44"/>
                  </a:cubicBezTo>
                  <a:cubicBezTo>
                    <a:pt x="0" y="50"/>
                    <a:pt x="0" y="55"/>
                    <a:pt x="1" y="58"/>
                  </a:cubicBezTo>
                  <a:cubicBezTo>
                    <a:pt x="2" y="61"/>
                    <a:pt x="5" y="63"/>
                    <a:pt x="8" y="64"/>
                  </a:cubicBezTo>
                  <a:cubicBezTo>
                    <a:pt x="11" y="65"/>
                    <a:pt x="13" y="65"/>
                    <a:pt x="16" y="65"/>
                  </a:cubicBezTo>
                  <a:cubicBezTo>
                    <a:pt x="19" y="65"/>
                    <a:pt x="22" y="64"/>
                    <a:pt x="25" y="63"/>
                  </a:cubicBezTo>
                  <a:cubicBezTo>
                    <a:pt x="28" y="61"/>
                    <a:pt x="30" y="59"/>
                    <a:pt x="31" y="55"/>
                  </a:cubicBezTo>
                  <a:cubicBezTo>
                    <a:pt x="32" y="50"/>
                    <a:pt x="31" y="54"/>
                    <a:pt x="34" y="40"/>
                  </a:cubicBezTo>
                  <a:lnTo>
                    <a:pt x="36" y="15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3C9AA14C-80A4-427C-A911-28CD20C56E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17356" y="5503147"/>
            <a:ext cx="2117174" cy="588806"/>
            <a:chOff x="4549904" y="5078157"/>
            <a:chExt cx="3023338" cy="840818"/>
          </a:xfrm>
        </p:grpSpPr>
        <p:sp>
          <p:nvSpPr>
            <p:cNvPr id="21" name="Freeform 80">
              <a:extLst>
                <a:ext uri="{FF2B5EF4-FFF2-40B4-BE49-F238E27FC236}">
                  <a16:creationId xmlns:a16="http://schemas.microsoft.com/office/drawing/2014/main" id="{EF32CDAF-4619-4949-9516-1E042181EB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5690691" y="5352589"/>
              <a:ext cx="749228" cy="383544"/>
            </a:xfrm>
            <a:custGeom>
              <a:avLst/>
              <a:gdLst>
                <a:gd name="T0" fmla="*/ 53 w 66"/>
                <a:gd name="T1" fmla="*/ 33 h 34"/>
                <a:gd name="T2" fmla="*/ 39 w 66"/>
                <a:gd name="T3" fmla="*/ 33 h 34"/>
                <a:gd name="T4" fmla="*/ 21 w 66"/>
                <a:gd name="T5" fmla="*/ 33 h 34"/>
                <a:gd name="T6" fmla="*/ 12 w 66"/>
                <a:gd name="T7" fmla="*/ 32 h 34"/>
                <a:gd name="T8" fmla="*/ 3 w 66"/>
                <a:gd name="T9" fmla="*/ 28 h 34"/>
                <a:gd name="T10" fmla="*/ 0 w 66"/>
                <a:gd name="T11" fmla="*/ 21 h 34"/>
                <a:gd name="T12" fmla="*/ 0 w 66"/>
                <a:gd name="T13" fmla="*/ 16 h 34"/>
                <a:gd name="T14" fmla="*/ 3 w 66"/>
                <a:gd name="T15" fmla="*/ 7 h 34"/>
                <a:gd name="T16" fmla="*/ 11 w 66"/>
                <a:gd name="T17" fmla="*/ 3 h 34"/>
                <a:gd name="T18" fmla="*/ 23 w 66"/>
                <a:gd name="T19" fmla="*/ 2 h 34"/>
                <a:gd name="T20" fmla="*/ 43 w 66"/>
                <a:gd name="T21" fmla="*/ 0 h 34"/>
                <a:gd name="T22" fmla="*/ 48 w 66"/>
                <a:gd name="T23" fmla="*/ 0 h 34"/>
                <a:gd name="T24" fmla="*/ 62 w 66"/>
                <a:gd name="T25" fmla="*/ 4 h 34"/>
                <a:gd name="T26" fmla="*/ 66 w 66"/>
                <a:gd name="T27" fmla="*/ 13 h 34"/>
                <a:gd name="T28" fmla="*/ 66 w 66"/>
                <a:gd name="T29" fmla="*/ 20 h 34"/>
                <a:gd name="T30" fmla="*/ 62 w 66"/>
                <a:gd name="T31" fmla="*/ 29 h 34"/>
                <a:gd name="T32" fmla="*/ 53 w 66"/>
                <a:gd name="T33" fmla="*/ 33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6" h="34">
                  <a:moveTo>
                    <a:pt x="53" y="33"/>
                  </a:moveTo>
                  <a:cubicBezTo>
                    <a:pt x="47" y="33"/>
                    <a:pt x="53" y="34"/>
                    <a:pt x="39" y="33"/>
                  </a:cubicBezTo>
                  <a:cubicBezTo>
                    <a:pt x="24" y="33"/>
                    <a:pt x="21" y="33"/>
                    <a:pt x="21" y="33"/>
                  </a:cubicBezTo>
                  <a:cubicBezTo>
                    <a:pt x="12" y="32"/>
                    <a:pt x="12" y="32"/>
                    <a:pt x="12" y="32"/>
                  </a:cubicBezTo>
                  <a:cubicBezTo>
                    <a:pt x="7" y="31"/>
                    <a:pt x="4" y="30"/>
                    <a:pt x="3" y="28"/>
                  </a:cubicBezTo>
                  <a:cubicBezTo>
                    <a:pt x="1" y="26"/>
                    <a:pt x="0" y="24"/>
                    <a:pt x="0" y="21"/>
                  </a:cubicBezTo>
                  <a:cubicBezTo>
                    <a:pt x="0" y="21"/>
                    <a:pt x="0" y="19"/>
                    <a:pt x="0" y="16"/>
                  </a:cubicBezTo>
                  <a:cubicBezTo>
                    <a:pt x="0" y="13"/>
                    <a:pt x="1" y="10"/>
                    <a:pt x="3" y="7"/>
                  </a:cubicBezTo>
                  <a:cubicBezTo>
                    <a:pt x="4" y="5"/>
                    <a:pt x="7" y="3"/>
                    <a:pt x="11" y="3"/>
                  </a:cubicBezTo>
                  <a:cubicBezTo>
                    <a:pt x="16" y="2"/>
                    <a:pt x="20" y="2"/>
                    <a:pt x="23" y="2"/>
                  </a:cubicBezTo>
                  <a:cubicBezTo>
                    <a:pt x="32" y="1"/>
                    <a:pt x="37" y="0"/>
                    <a:pt x="43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4" y="1"/>
                    <a:pt x="59" y="3"/>
                    <a:pt x="62" y="4"/>
                  </a:cubicBezTo>
                  <a:cubicBezTo>
                    <a:pt x="65" y="6"/>
                    <a:pt x="66" y="9"/>
                    <a:pt x="66" y="13"/>
                  </a:cubicBezTo>
                  <a:cubicBezTo>
                    <a:pt x="66" y="15"/>
                    <a:pt x="66" y="17"/>
                    <a:pt x="66" y="20"/>
                  </a:cubicBezTo>
                  <a:cubicBezTo>
                    <a:pt x="65" y="23"/>
                    <a:pt x="64" y="26"/>
                    <a:pt x="62" y="29"/>
                  </a:cubicBezTo>
                  <a:cubicBezTo>
                    <a:pt x="60" y="31"/>
                    <a:pt x="57" y="32"/>
                    <a:pt x="53" y="3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22" name="Freeform 84">
              <a:extLst>
                <a:ext uri="{FF2B5EF4-FFF2-40B4-BE49-F238E27FC236}">
                  <a16:creationId xmlns:a16="http://schemas.microsoft.com/office/drawing/2014/main" id="{270C485D-6BA8-4BF7-B72C-2B14A43A66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6274527">
              <a:off x="6910134" y="5062687"/>
              <a:ext cx="647637" cy="678578"/>
            </a:xfrm>
            <a:custGeom>
              <a:avLst/>
              <a:gdLst>
                <a:gd name="T0" fmla="*/ 4 w 57"/>
                <a:gd name="T1" fmla="*/ 34 h 60"/>
                <a:gd name="T2" fmla="*/ 17 w 57"/>
                <a:gd name="T3" fmla="*/ 18 h 60"/>
                <a:gd name="T4" fmla="*/ 26 w 57"/>
                <a:gd name="T5" fmla="*/ 8 h 60"/>
                <a:gd name="T6" fmla="*/ 29 w 57"/>
                <a:gd name="T7" fmla="*/ 5 h 60"/>
                <a:gd name="T8" fmla="*/ 41 w 57"/>
                <a:gd name="T9" fmla="*/ 0 h 60"/>
                <a:gd name="T10" fmla="*/ 51 w 57"/>
                <a:gd name="T11" fmla="*/ 6 h 60"/>
                <a:gd name="T12" fmla="*/ 56 w 57"/>
                <a:gd name="T13" fmla="*/ 16 h 60"/>
                <a:gd name="T14" fmla="*/ 51 w 57"/>
                <a:gd name="T15" fmla="*/ 28 h 60"/>
                <a:gd name="T16" fmla="*/ 29 w 57"/>
                <a:gd name="T17" fmla="*/ 53 h 60"/>
                <a:gd name="T18" fmla="*/ 17 w 57"/>
                <a:gd name="T19" fmla="*/ 59 h 60"/>
                <a:gd name="T20" fmla="*/ 5 w 57"/>
                <a:gd name="T21" fmla="*/ 54 h 60"/>
                <a:gd name="T22" fmla="*/ 0 w 57"/>
                <a:gd name="T23" fmla="*/ 45 h 60"/>
                <a:gd name="T24" fmla="*/ 4 w 57"/>
                <a:gd name="T25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" h="60">
                  <a:moveTo>
                    <a:pt x="4" y="34"/>
                  </a:moveTo>
                  <a:cubicBezTo>
                    <a:pt x="5" y="33"/>
                    <a:pt x="17" y="18"/>
                    <a:pt x="17" y="18"/>
                  </a:cubicBezTo>
                  <a:cubicBezTo>
                    <a:pt x="21" y="14"/>
                    <a:pt x="24" y="10"/>
                    <a:pt x="26" y="8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34" y="2"/>
                    <a:pt x="38" y="0"/>
                    <a:pt x="41" y="0"/>
                  </a:cubicBezTo>
                  <a:cubicBezTo>
                    <a:pt x="44" y="1"/>
                    <a:pt x="47" y="2"/>
                    <a:pt x="51" y="6"/>
                  </a:cubicBezTo>
                  <a:cubicBezTo>
                    <a:pt x="55" y="10"/>
                    <a:pt x="57" y="13"/>
                    <a:pt x="56" y="16"/>
                  </a:cubicBezTo>
                  <a:cubicBezTo>
                    <a:pt x="56" y="19"/>
                    <a:pt x="54" y="23"/>
                    <a:pt x="51" y="28"/>
                  </a:cubicBezTo>
                  <a:cubicBezTo>
                    <a:pt x="51" y="28"/>
                    <a:pt x="33" y="48"/>
                    <a:pt x="29" y="53"/>
                  </a:cubicBezTo>
                  <a:cubicBezTo>
                    <a:pt x="25" y="57"/>
                    <a:pt x="21" y="59"/>
                    <a:pt x="17" y="59"/>
                  </a:cubicBezTo>
                  <a:cubicBezTo>
                    <a:pt x="13" y="60"/>
                    <a:pt x="9" y="58"/>
                    <a:pt x="5" y="54"/>
                  </a:cubicBezTo>
                  <a:cubicBezTo>
                    <a:pt x="2" y="51"/>
                    <a:pt x="0" y="48"/>
                    <a:pt x="0" y="45"/>
                  </a:cubicBezTo>
                  <a:cubicBezTo>
                    <a:pt x="0" y="42"/>
                    <a:pt x="2" y="38"/>
                    <a:pt x="4" y="3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23" name="Freeform 87">
              <a:extLst>
                <a:ext uri="{FF2B5EF4-FFF2-40B4-BE49-F238E27FC236}">
                  <a16:creationId xmlns:a16="http://schemas.microsoft.com/office/drawing/2014/main" id="{79239B91-4327-43B3-AED5-CB9EC1653B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4430858">
              <a:off x="4571743" y="5071596"/>
              <a:ext cx="626472" cy="670149"/>
            </a:xfrm>
            <a:custGeom>
              <a:avLst/>
              <a:gdLst>
                <a:gd name="T0" fmla="*/ 0 w 55"/>
                <a:gd name="T1" fmla="*/ 17 h 59"/>
                <a:gd name="T2" fmla="*/ 1 w 55"/>
                <a:gd name="T3" fmla="*/ 11 h 59"/>
                <a:gd name="T4" fmla="*/ 4 w 55"/>
                <a:gd name="T5" fmla="*/ 6 h 59"/>
                <a:gd name="T6" fmla="*/ 7 w 55"/>
                <a:gd name="T7" fmla="*/ 4 h 59"/>
                <a:gd name="T8" fmla="*/ 14 w 55"/>
                <a:gd name="T9" fmla="*/ 0 h 59"/>
                <a:gd name="T10" fmla="*/ 23 w 55"/>
                <a:gd name="T11" fmla="*/ 3 h 59"/>
                <a:gd name="T12" fmla="*/ 31 w 55"/>
                <a:gd name="T13" fmla="*/ 11 h 59"/>
                <a:gd name="T14" fmla="*/ 38 w 55"/>
                <a:gd name="T15" fmla="*/ 20 h 59"/>
                <a:gd name="T16" fmla="*/ 48 w 55"/>
                <a:gd name="T17" fmla="*/ 31 h 59"/>
                <a:gd name="T18" fmla="*/ 55 w 55"/>
                <a:gd name="T19" fmla="*/ 43 h 59"/>
                <a:gd name="T20" fmla="*/ 49 w 55"/>
                <a:gd name="T21" fmla="*/ 55 h 59"/>
                <a:gd name="T22" fmla="*/ 38 w 55"/>
                <a:gd name="T23" fmla="*/ 59 h 59"/>
                <a:gd name="T24" fmla="*/ 33 w 55"/>
                <a:gd name="T25" fmla="*/ 58 h 59"/>
                <a:gd name="T26" fmla="*/ 26 w 55"/>
                <a:gd name="T27" fmla="*/ 53 h 59"/>
                <a:gd name="T28" fmla="*/ 5 w 55"/>
                <a:gd name="T29" fmla="*/ 27 h 59"/>
                <a:gd name="T30" fmla="*/ 0 w 55"/>
                <a:gd name="T31" fmla="*/ 17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5" h="59">
                  <a:moveTo>
                    <a:pt x="0" y="17"/>
                  </a:moveTo>
                  <a:cubicBezTo>
                    <a:pt x="0" y="14"/>
                    <a:pt x="0" y="12"/>
                    <a:pt x="1" y="11"/>
                  </a:cubicBezTo>
                  <a:cubicBezTo>
                    <a:pt x="2" y="9"/>
                    <a:pt x="3" y="8"/>
                    <a:pt x="4" y="6"/>
                  </a:cubicBezTo>
                  <a:cubicBezTo>
                    <a:pt x="6" y="5"/>
                    <a:pt x="7" y="4"/>
                    <a:pt x="7" y="4"/>
                  </a:cubicBezTo>
                  <a:cubicBezTo>
                    <a:pt x="9" y="2"/>
                    <a:pt x="12" y="1"/>
                    <a:pt x="14" y="0"/>
                  </a:cubicBezTo>
                  <a:cubicBezTo>
                    <a:pt x="17" y="0"/>
                    <a:pt x="20" y="1"/>
                    <a:pt x="23" y="3"/>
                  </a:cubicBezTo>
                  <a:cubicBezTo>
                    <a:pt x="26" y="4"/>
                    <a:pt x="29" y="7"/>
                    <a:pt x="31" y="11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48" y="31"/>
                    <a:pt x="48" y="31"/>
                    <a:pt x="48" y="31"/>
                  </a:cubicBezTo>
                  <a:cubicBezTo>
                    <a:pt x="52" y="36"/>
                    <a:pt x="54" y="40"/>
                    <a:pt x="55" y="43"/>
                  </a:cubicBezTo>
                  <a:cubicBezTo>
                    <a:pt x="55" y="47"/>
                    <a:pt x="54" y="52"/>
                    <a:pt x="49" y="55"/>
                  </a:cubicBezTo>
                  <a:cubicBezTo>
                    <a:pt x="45" y="58"/>
                    <a:pt x="41" y="59"/>
                    <a:pt x="38" y="59"/>
                  </a:cubicBezTo>
                  <a:cubicBezTo>
                    <a:pt x="37" y="59"/>
                    <a:pt x="35" y="59"/>
                    <a:pt x="33" y="58"/>
                  </a:cubicBezTo>
                  <a:cubicBezTo>
                    <a:pt x="31" y="57"/>
                    <a:pt x="29" y="55"/>
                    <a:pt x="26" y="53"/>
                  </a:cubicBezTo>
                  <a:cubicBezTo>
                    <a:pt x="23" y="50"/>
                    <a:pt x="5" y="27"/>
                    <a:pt x="5" y="27"/>
                  </a:cubicBezTo>
                  <a:cubicBezTo>
                    <a:pt x="2" y="23"/>
                    <a:pt x="0" y="19"/>
                    <a:pt x="0" y="1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</p:grp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8E5AE748-4DD7-909B-B7A1-32BEC6CD3E7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81428" y="720000"/>
            <a:ext cx="4340993" cy="5409338"/>
          </a:xfrm>
          <a:custGeom>
            <a:avLst/>
            <a:gdLst/>
            <a:ahLst/>
            <a:cxnLst/>
            <a:rect l="l" t="t" r="r" b="b"/>
            <a:pathLst>
              <a:path w="5014800" h="5409338">
                <a:moveTo>
                  <a:pt x="0" y="0"/>
                </a:moveTo>
                <a:lnTo>
                  <a:pt x="5014800" y="0"/>
                </a:lnTo>
                <a:lnTo>
                  <a:pt x="5014800" y="5409338"/>
                </a:lnTo>
                <a:lnTo>
                  <a:pt x="0" y="5409338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2986885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ED9E2D9-EE69-4775-8CE5-9EAC35AD2F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D75B673-1FA7-415E-8B2E-7A0550C8BD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629BDF-2C90-2DAE-469A-F8D1C1DBB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0000" y="619200"/>
            <a:ext cx="4991961" cy="1477328"/>
          </a:xfrm>
        </p:spPr>
        <p:txBody>
          <a:bodyPr wrap="square" anchor="ctr">
            <a:normAutofit/>
          </a:bodyPr>
          <a:lstStyle/>
          <a:p>
            <a:r>
              <a:rPr lang="en-US"/>
              <a:t>KARTAT</a:t>
            </a:r>
          </a:p>
        </p:txBody>
      </p:sp>
      <p:pic>
        <p:nvPicPr>
          <p:cNvPr id="5" name="Picture 4" descr="Kuusi nastaa osoittamassa useita paikkoja tiekartassa">
            <a:extLst>
              <a:ext uri="{FF2B5EF4-FFF2-40B4-BE49-F238E27FC236}">
                <a16:creationId xmlns:a16="http://schemas.microsoft.com/office/drawing/2014/main" id="{21252449-4CCD-3970-ABBB-ED2646E4FC9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2773" r="19849" b="-3"/>
          <a:stretch/>
        </p:blipFill>
        <p:spPr>
          <a:xfrm>
            <a:off x="20" y="10"/>
            <a:ext cx="5903704" cy="6857990"/>
          </a:xfrm>
          <a:custGeom>
            <a:avLst/>
            <a:gdLst/>
            <a:ahLst/>
            <a:cxnLst/>
            <a:rect l="l" t="t" r="r" b="b"/>
            <a:pathLst>
              <a:path w="5903724" h="6858000">
                <a:moveTo>
                  <a:pt x="0" y="0"/>
                </a:moveTo>
                <a:lnTo>
                  <a:pt x="5886178" y="0"/>
                </a:lnTo>
                <a:lnTo>
                  <a:pt x="5890522" y="42009"/>
                </a:lnTo>
                <a:cubicBezTo>
                  <a:pt x="5948302" y="788432"/>
                  <a:pt x="5795211" y="5194623"/>
                  <a:pt x="5836720" y="6279216"/>
                </a:cubicBezTo>
                <a:cubicBezTo>
                  <a:pt x="5842686" y="6384211"/>
                  <a:pt x="5845802" y="6526851"/>
                  <a:pt x="5846540" y="6699667"/>
                </a:cubicBezTo>
                <a:lnTo>
                  <a:pt x="5846508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4E5161-E285-76C3-ADF9-2D4865F75E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0000" y="2541600"/>
            <a:ext cx="4991962" cy="3216273"/>
          </a:xfrm>
        </p:spPr>
        <p:txBody>
          <a:bodyPr vert="horz" lIns="0" tIns="0" rIns="0" bIns="0" rtlCol="0" anchor="t">
            <a:normAutofit/>
          </a:bodyPr>
          <a:lstStyle/>
          <a:p>
            <a:r>
              <a:rPr lang="en-US">
                <a:ea typeface="+mn-lt"/>
                <a:cs typeface="+mn-lt"/>
                <a:hlinkClick r:id="rId3"/>
              </a:rPr>
              <a:t>https://fi.pinterest.com/pin/329114685249161421/ </a:t>
            </a:r>
            <a:endParaRPr lang="en-US">
              <a:ea typeface="+mn-lt"/>
              <a:cs typeface="+mn-lt"/>
            </a:endParaRPr>
          </a:p>
          <a:p>
            <a:pPr marL="0" indent="0">
              <a:buNone/>
            </a:pPr>
            <a:endParaRPr lang="en-US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53605686"/>
      </p:ext>
    </p:extLst>
  </p:cSld>
  <p:clrMapOvr>
    <a:masterClrMapping/>
  </p:clrMapOvr>
</p:sld>
</file>

<file path=ppt/theme/theme1.xml><?xml version="1.0" encoding="utf-8"?>
<a:theme xmlns:a="http://schemas.openxmlformats.org/drawingml/2006/main" name="BlobVTI">
  <a:themeElements>
    <a:clrScheme name="Blob V2">
      <a:dk1>
        <a:sysClr val="windowText" lastClr="000000"/>
      </a:dk1>
      <a:lt1>
        <a:sysClr val="window" lastClr="FFFFFF"/>
      </a:lt1>
      <a:dk2>
        <a:srgbClr val="0B2827"/>
      </a:dk2>
      <a:lt2>
        <a:srgbClr val="DAE3E3"/>
      </a:lt2>
      <a:accent1>
        <a:srgbClr val="B495C2"/>
      </a:accent1>
      <a:accent2>
        <a:srgbClr val="767E37"/>
      </a:accent2>
      <a:accent3>
        <a:srgbClr val="8FA3A3"/>
      </a:accent3>
      <a:accent4>
        <a:srgbClr val="CE7F01"/>
      </a:accent4>
      <a:accent5>
        <a:srgbClr val="D15A29"/>
      </a:accent5>
      <a:accent6>
        <a:srgbClr val="B88470"/>
      </a:accent6>
      <a:hlink>
        <a:srgbClr val="B57001"/>
      </a:hlink>
      <a:folHlink>
        <a:srgbClr val="996209"/>
      </a:folHlink>
    </a:clrScheme>
    <a:fontScheme name="Blob">
      <a:majorFont>
        <a:latin typeface="Rockwell Nova Light"/>
        <a:ea typeface=""/>
        <a:cs typeface=""/>
      </a:majorFont>
      <a:minorFont>
        <a:latin typeface="Avenir Next LT Pro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obVTI" id="{06D3AACF-B619-4265-899F-5E2FB3A445D5}" vid="{F5918863-BA1A-4735-81A8-3E7BFBDA847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8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BlobVTI</vt:lpstr>
      <vt:lpstr>Kielijuurille</vt:lpstr>
      <vt:lpstr>"Kieli ei ole pelkkää puhetta"</vt:lpstr>
      <vt:lpstr>PARIN ETSINTÄ</vt:lpstr>
      <vt:lpstr>KYSY LUOKKATOVERILTA</vt:lpstr>
      <vt:lpstr>KARTTATEHTÄVÄ</vt:lpstr>
      <vt:lpstr>KIELIPOTRETTI</vt:lpstr>
      <vt:lpstr>ESIMERKKI KIELIPOTRETISTA</vt:lpstr>
      <vt:lpstr>KARTAT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revision>8</cp:revision>
  <dcterms:created xsi:type="dcterms:W3CDTF">2023-09-26T16:57:07Z</dcterms:created>
  <dcterms:modified xsi:type="dcterms:W3CDTF">2023-09-27T05:08:20Z</dcterms:modified>
</cp:coreProperties>
</file>