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43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kuva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2173CBB7-F3F4-8845-995B-52D8E70F5C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692740"/>
            <a:ext cx="9193166" cy="1549933"/>
          </a:xfrm>
        </p:spPr>
        <p:txBody>
          <a:bodyPr/>
          <a:lstStyle/>
          <a:p>
            <a:r>
              <a:rPr lang="fi-FI" dirty="0"/>
              <a:t>4. Kirkon jakautuminen 1054</a:t>
            </a:r>
          </a:p>
        </p:txBody>
      </p:sp>
    </p:spTree>
    <p:extLst>
      <p:ext uri="{BB962C8B-B14F-4D97-AF65-F5344CB8AC3E}">
        <p14:creationId xmlns:p14="http://schemas.microsoft.com/office/powerpoint/2010/main" val="1271938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A8CC10DB-3DE0-324B-A311-2E391BBBA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Kirkon jakautumisen syyt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5CBBDB7C-07B7-5D49-822D-0AD5EC765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0" y="2541712"/>
            <a:ext cx="9613861" cy="3599316"/>
          </a:xfrm>
        </p:spPr>
        <p:txBody>
          <a:bodyPr>
            <a:normAutofit/>
          </a:bodyPr>
          <a:lstStyle/>
          <a:p>
            <a:r>
              <a:rPr lang="fi-FI" sz="2500" dirty="0"/>
              <a:t>Kirkkojen erot papeissa, opeissa, mietiskelyssä, leivissä ja uskontunnustuksissa.</a:t>
            </a:r>
          </a:p>
          <a:p>
            <a:r>
              <a:rPr lang="fi-FI" sz="2500" dirty="0"/>
              <a:t>Poliittinen tilanne, islam uhkasi </a:t>
            </a:r>
            <a:r>
              <a:rPr lang="fi-FI" sz="2500" dirty="0" err="1"/>
              <a:t>Bysanttia</a:t>
            </a:r>
            <a:r>
              <a:rPr lang="fi-FI" sz="2500" dirty="0"/>
              <a:t>.</a:t>
            </a:r>
          </a:p>
          <a:p>
            <a:r>
              <a:rPr lang="fi-FI" sz="2500" dirty="0"/>
              <a:t>Paavi halusi, että sen ylivalta tunnustettaisiin myös lännessä</a:t>
            </a:r>
          </a:p>
          <a:p>
            <a:r>
              <a:rPr lang="fi-FI" sz="2500" dirty="0"/>
              <a:t>Patriarkka julisti paavin kirkonkiroukseen, ja paavi pisti samalla mitalla takaisin</a:t>
            </a:r>
          </a:p>
        </p:txBody>
      </p:sp>
    </p:spTree>
    <p:extLst>
      <p:ext uri="{BB962C8B-B14F-4D97-AF65-F5344CB8AC3E}">
        <p14:creationId xmlns:p14="http://schemas.microsoft.com/office/powerpoint/2010/main" val="962493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930017E5-544C-7F47-BB36-A04634756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Kirkkojen erot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xmlns="" id="{7F3E16E1-06DC-6843-AE8C-BA45031B89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Lännen katolinen kirkko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B243A1BD-9407-5545-B474-1C6B3A403D6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Kirkon kieli latina</a:t>
            </a:r>
          </a:p>
          <a:p>
            <a:r>
              <a:rPr lang="fi-FI" dirty="0"/>
              <a:t>Papit parrattomia ja elivät selibaatissa</a:t>
            </a:r>
          </a:p>
          <a:p>
            <a:r>
              <a:rPr lang="fi-FI" dirty="0"/>
              <a:t>Ehtoollisleipä happamatonta</a:t>
            </a:r>
          </a:p>
          <a:p>
            <a:r>
              <a:rPr lang="fi-FI" dirty="0"/>
              <a:t>Uskonnonharjoitus käytännöllistä ja </a:t>
            </a:r>
            <a:r>
              <a:rPr lang="fi-FI" dirty="0" err="1"/>
              <a:t>ulospäinsuuntautuvaa</a:t>
            </a:r>
            <a:endParaRPr lang="fi-FI" dirty="0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xmlns="" id="{45A705AE-EB28-0B41-A7BE-780518AEBD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Idän ortodoksinen kirkko</a:t>
            </a:r>
          </a:p>
        </p:txBody>
      </p:sp>
      <p:sp>
        <p:nvSpPr>
          <p:cNvPr id="9" name="Sisällön paikkamerkki 8">
            <a:extLst>
              <a:ext uri="{FF2B5EF4-FFF2-40B4-BE49-F238E27FC236}">
                <a16:creationId xmlns:a16="http://schemas.microsoft.com/office/drawing/2014/main" xmlns="" id="{16CBF3CD-08C9-1740-8A0F-281FD458014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Kirkon kieli kreikka</a:t>
            </a:r>
          </a:p>
          <a:p>
            <a:r>
              <a:rPr lang="fi-FI" dirty="0"/>
              <a:t>Papit </a:t>
            </a:r>
            <a:r>
              <a:rPr lang="fi-FI" dirty="0" err="1"/>
              <a:t>partasuita</a:t>
            </a:r>
            <a:r>
              <a:rPr lang="fi-FI" dirty="0"/>
              <a:t> ja avioliitto ennen papiksi vihkimistä hyväksyttiin</a:t>
            </a:r>
          </a:p>
          <a:p>
            <a:r>
              <a:rPr lang="fi-FI" dirty="0"/>
              <a:t>Ehtoollisleipä </a:t>
            </a:r>
            <a:r>
              <a:rPr lang="fi-FI" dirty="0" err="1"/>
              <a:t>hapatettua</a:t>
            </a:r>
            <a:endParaRPr lang="fi-FI" dirty="0"/>
          </a:p>
          <a:p>
            <a:r>
              <a:rPr lang="fi-FI" dirty="0"/>
              <a:t>Uskonnonharjoitus mietiskelevää ja sisäänpäin kääntynyttä</a:t>
            </a:r>
          </a:p>
        </p:txBody>
      </p:sp>
    </p:spTree>
    <p:extLst>
      <p:ext uri="{BB962C8B-B14F-4D97-AF65-F5344CB8AC3E}">
        <p14:creationId xmlns:p14="http://schemas.microsoft.com/office/powerpoint/2010/main" val="1072800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67DA0B89-3BB0-C84E-9EE5-C1A95CB3B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Jakautumisen jälkeen</a:t>
            </a:r>
          </a:p>
        </p:txBody>
      </p:sp>
      <p:pic>
        <p:nvPicPr>
          <p:cNvPr id="13" name="Kuvan paikkamerkki 12">
            <a:extLst>
              <a:ext uri="{FF2B5EF4-FFF2-40B4-BE49-F238E27FC236}">
                <a16:creationId xmlns:a16="http://schemas.microsoft.com/office/drawing/2014/main" xmlns="" id="{426D5A1A-9BBE-2447-9924-53B38705C55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t="26563" b="26563"/>
          <a:stretch/>
        </p:blipFill>
        <p:spPr>
          <a:xfrm>
            <a:off x="4868331" y="2336873"/>
            <a:ext cx="5425849" cy="3599315"/>
          </a:xfrm>
          <a:prstGeom prst="rect">
            <a:avLst/>
          </a:prstGeom>
        </p:spPr>
      </p:pic>
      <p:sp>
        <p:nvSpPr>
          <p:cNvPr id="14" name="Tekstiruutu 13">
            <a:extLst>
              <a:ext uri="{FF2B5EF4-FFF2-40B4-BE49-F238E27FC236}">
                <a16:creationId xmlns:a16="http://schemas.microsoft.com/office/drawing/2014/main" xmlns="" id="{A98811F2-CCCC-5949-A492-68AC6C2069B5}"/>
              </a:ext>
            </a:extLst>
          </p:cNvPr>
          <p:cNvSpPr txBox="1"/>
          <p:nvPr/>
        </p:nvSpPr>
        <p:spPr>
          <a:xfrm>
            <a:off x="680323" y="2336873"/>
            <a:ext cx="4188008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2100" dirty="0"/>
              <a:t>Kirkkojen välirikko kesti yli 900 vuotta ja kirkonkiroukset purettiin vasta 1965. Katkeruutta kirkkojen välille ovat aiheuttaneet muun muassa ristiretket 1200- luvulla. Kirkkojen välit ovat edelleen viileähköt, vaikkakin niitä on yritetty korjata </a:t>
            </a:r>
            <a:r>
              <a:rPr lang="fi-FI" sz="2100" dirty="0" err="1"/>
              <a:t>oppikeskusteluilla</a:t>
            </a:r>
            <a:r>
              <a:rPr lang="fi-FI" sz="2100" dirty="0"/>
              <a:t>. </a:t>
            </a:r>
            <a:r>
              <a:rPr lang="fi-FI" sz="2100" dirty="0" err="1"/>
              <a:t>Oppikeskusteluiden</a:t>
            </a:r>
            <a:r>
              <a:rPr lang="fi-FI" sz="2100" dirty="0"/>
              <a:t> päämääränä on ollut löytää kirkkojen välille yhteys.</a:t>
            </a:r>
          </a:p>
        </p:txBody>
      </p:sp>
    </p:spTree>
    <p:extLst>
      <p:ext uri="{BB962C8B-B14F-4D97-AF65-F5344CB8AC3E}">
        <p14:creationId xmlns:p14="http://schemas.microsoft.com/office/powerpoint/2010/main" val="299346301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ini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</Words>
  <Application>Microsoft Office PowerPoint</Application>
  <PresentationFormat>Laajakuva</PresentationFormat>
  <Paragraphs>19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Trebuchet MS</vt:lpstr>
      <vt:lpstr>Berliini</vt:lpstr>
      <vt:lpstr>4. Kirkon jakautuminen 1054</vt:lpstr>
      <vt:lpstr>Kirkon jakautumisen syyt</vt:lpstr>
      <vt:lpstr>Kirkkojen erot</vt:lpstr>
      <vt:lpstr>Jakautumisen jälkeen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Kirkon jakautuminen</dc:title>
  <dc:creator>Esa</dc:creator>
  <cp:lastModifiedBy>Tuupanen Esa</cp:lastModifiedBy>
  <cp:revision>4</cp:revision>
  <dcterms:modified xsi:type="dcterms:W3CDTF">2017-05-30T15:06:33Z</dcterms:modified>
</cp:coreProperties>
</file>