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9"/>
  </p:notesMasterIdLst>
  <p:sldIdLst>
    <p:sldId id="256" r:id="rId6"/>
    <p:sldId id="258" r:id="rId7"/>
    <p:sldId id="269" r:id="rId8"/>
    <p:sldId id="271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72" r:id="rId17"/>
    <p:sldId id="267" r:id="rId18"/>
  </p:sldIdLst>
  <p:sldSz cx="12192000" cy="6858000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äänänen Anna" initials="VA" lastIdx="1" clrIdx="0">
    <p:extLst>
      <p:ext uri="{19B8F6BF-5375-455C-9EA6-DF929625EA0E}">
        <p15:presenceInfo xmlns:p15="http://schemas.microsoft.com/office/powerpoint/2012/main" userId="S::anna.vaananen@otava.fi::afcd5de4-6b81-451f-9507-a3206bba066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6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E73A2A-C1F5-4A24-AA40-3DA07964B247}" v="30" dt="2021-11-25T08:33:43.9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lmari Eeva-Kaisa" userId="8ab80814-2d4e-4a86-af27-149daaf2ae61" providerId="ADAL" clId="{D7EF2001-4A08-4907-A3E7-DB5B6500D2AE}"/>
    <pc:docChg chg="modSld">
      <pc:chgData name="Halmari Eeva-Kaisa" userId="8ab80814-2d4e-4a86-af27-149daaf2ae61" providerId="ADAL" clId="{D7EF2001-4A08-4907-A3E7-DB5B6500D2AE}" dt="2021-11-05T08:51:45.972" v="2" actId="20577"/>
      <pc:docMkLst>
        <pc:docMk/>
      </pc:docMkLst>
      <pc:sldChg chg="modSp">
        <pc:chgData name="Halmari Eeva-Kaisa" userId="8ab80814-2d4e-4a86-af27-149daaf2ae61" providerId="ADAL" clId="{D7EF2001-4A08-4907-A3E7-DB5B6500D2AE}" dt="2021-11-05T08:49:39.569" v="0" actId="20577"/>
        <pc:sldMkLst>
          <pc:docMk/>
          <pc:sldMk cId="0" sldId="260"/>
        </pc:sldMkLst>
        <pc:spChg chg="mod">
          <ac:chgData name="Halmari Eeva-Kaisa" userId="8ab80814-2d4e-4a86-af27-149daaf2ae61" providerId="ADAL" clId="{D7EF2001-4A08-4907-A3E7-DB5B6500D2AE}" dt="2021-11-05T08:49:39.569" v="0" actId="20577"/>
          <ac:spMkLst>
            <pc:docMk/>
            <pc:sldMk cId="0" sldId="260"/>
            <ac:spMk id="3" creationId="{29556649-F562-4C04-97D1-45F489C280A3}"/>
          </ac:spMkLst>
        </pc:spChg>
      </pc:sldChg>
      <pc:sldChg chg="modSp">
        <pc:chgData name="Halmari Eeva-Kaisa" userId="8ab80814-2d4e-4a86-af27-149daaf2ae61" providerId="ADAL" clId="{D7EF2001-4A08-4907-A3E7-DB5B6500D2AE}" dt="2021-11-05T08:51:45.972" v="2" actId="20577"/>
        <pc:sldMkLst>
          <pc:docMk/>
          <pc:sldMk cId="0" sldId="263"/>
        </pc:sldMkLst>
        <pc:spChg chg="mod">
          <ac:chgData name="Halmari Eeva-Kaisa" userId="8ab80814-2d4e-4a86-af27-149daaf2ae61" providerId="ADAL" clId="{D7EF2001-4A08-4907-A3E7-DB5B6500D2AE}" dt="2021-11-05T08:51:45.972" v="2" actId="20577"/>
          <ac:spMkLst>
            <pc:docMk/>
            <pc:sldMk cId="0" sldId="263"/>
            <ac:spMk id="3" creationId="{259A2405-5107-4225-9487-2E8C2159DF4E}"/>
          </ac:spMkLst>
        </pc:spChg>
      </pc:sldChg>
    </pc:docChg>
  </pc:docChgLst>
  <pc:docChgLst>
    <pc:chgData name="Salonen Anssi" userId="241902be-ee4f-4c15-a5e1-57b8755bc3ff" providerId="ADAL" clId="{A4BAE1CE-B801-40AA-8162-D19E58DBC1C6}"/>
    <pc:docChg chg="undo custSel addSld delSld modSld">
      <pc:chgData name="Salonen Anssi" userId="241902be-ee4f-4c15-a5e1-57b8755bc3ff" providerId="ADAL" clId="{A4BAE1CE-B801-40AA-8162-D19E58DBC1C6}" dt="2021-09-26T11:23:29.445" v="1686" actId="20577"/>
      <pc:docMkLst>
        <pc:docMk/>
      </pc:docMkLst>
      <pc:sldChg chg="modSp mod delCm">
        <pc:chgData name="Salonen Anssi" userId="241902be-ee4f-4c15-a5e1-57b8755bc3ff" providerId="ADAL" clId="{A4BAE1CE-B801-40AA-8162-D19E58DBC1C6}" dt="2021-09-23T12:54:24.135" v="59" actId="1592"/>
        <pc:sldMkLst>
          <pc:docMk/>
          <pc:sldMk cId="2675401692" sldId="256"/>
        </pc:sldMkLst>
        <pc:spChg chg="mod">
          <ac:chgData name="Salonen Anssi" userId="241902be-ee4f-4c15-a5e1-57b8755bc3ff" providerId="ADAL" clId="{A4BAE1CE-B801-40AA-8162-D19E58DBC1C6}" dt="2021-09-23T11:37:23.366" v="57" actId="6549"/>
          <ac:spMkLst>
            <pc:docMk/>
            <pc:sldMk cId="2675401692" sldId="256"/>
            <ac:spMk id="2" creationId="{1520D0E8-4325-1A49-9C80-BF440F63C053}"/>
          </ac:spMkLst>
        </pc:spChg>
        <pc:spChg chg="mod">
          <ac:chgData name="Salonen Anssi" userId="241902be-ee4f-4c15-a5e1-57b8755bc3ff" providerId="ADAL" clId="{A4BAE1CE-B801-40AA-8162-D19E58DBC1C6}" dt="2021-09-23T11:37:02.605" v="19" actId="20577"/>
          <ac:spMkLst>
            <pc:docMk/>
            <pc:sldMk cId="2675401692" sldId="256"/>
            <ac:spMk id="3" creationId="{272EC1BF-C009-614D-A722-6892BDBD0E1D}"/>
          </ac:spMkLst>
        </pc:spChg>
        <pc:spChg chg="mod">
          <ac:chgData name="Salonen Anssi" userId="241902be-ee4f-4c15-a5e1-57b8755bc3ff" providerId="ADAL" clId="{A4BAE1CE-B801-40AA-8162-D19E58DBC1C6}" dt="2021-09-23T11:37:06.954" v="28" actId="20577"/>
          <ac:spMkLst>
            <pc:docMk/>
            <pc:sldMk cId="2675401692" sldId="256"/>
            <ac:spMk id="4" creationId="{616EE2A2-1585-1C4A-A7CF-9E1614286C7F}"/>
          </ac:spMkLst>
        </pc:spChg>
      </pc:sldChg>
      <pc:sldChg chg="modAnim">
        <pc:chgData name="Salonen Anssi" userId="241902be-ee4f-4c15-a5e1-57b8755bc3ff" providerId="ADAL" clId="{A4BAE1CE-B801-40AA-8162-D19E58DBC1C6}" dt="2021-09-23T12:54:32.892" v="60"/>
        <pc:sldMkLst>
          <pc:docMk/>
          <pc:sldMk cId="0" sldId="258"/>
        </pc:sldMkLst>
      </pc:sldChg>
      <pc:sldChg chg="modAnim">
        <pc:chgData name="Salonen Anssi" userId="241902be-ee4f-4c15-a5e1-57b8755bc3ff" providerId="ADAL" clId="{A4BAE1CE-B801-40AA-8162-D19E58DBC1C6}" dt="2021-09-23T12:54:44.629" v="63"/>
        <pc:sldMkLst>
          <pc:docMk/>
          <pc:sldMk cId="0" sldId="260"/>
        </pc:sldMkLst>
      </pc:sldChg>
      <pc:sldChg chg="modAnim">
        <pc:chgData name="Salonen Anssi" userId="241902be-ee4f-4c15-a5e1-57b8755bc3ff" providerId="ADAL" clId="{A4BAE1CE-B801-40AA-8162-D19E58DBC1C6}" dt="2021-09-23T12:55:03.311" v="64"/>
        <pc:sldMkLst>
          <pc:docMk/>
          <pc:sldMk cId="0" sldId="261"/>
        </pc:sldMkLst>
      </pc:sldChg>
      <pc:sldChg chg="modAnim">
        <pc:chgData name="Salonen Anssi" userId="241902be-ee4f-4c15-a5e1-57b8755bc3ff" providerId="ADAL" clId="{A4BAE1CE-B801-40AA-8162-D19E58DBC1C6}" dt="2021-09-23T12:55:26.928" v="68"/>
        <pc:sldMkLst>
          <pc:docMk/>
          <pc:sldMk cId="0" sldId="262"/>
        </pc:sldMkLst>
      </pc:sldChg>
      <pc:sldChg chg="modAnim">
        <pc:chgData name="Salonen Anssi" userId="241902be-ee4f-4c15-a5e1-57b8755bc3ff" providerId="ADAL" clId="{A4BAE1CE-B801-40AA-8162-D19E58DBC1C6}" dt="2021-09-23T12:55:36.809" v="69"/>
        <pc:sldMkLst>
          <pc:docMk/>
          <pc:sldMk cId="0" sldId="263"/>
        </pc:sldMkLst>
      </pc:sldChg>
      <pc:sldChg chg="modAnim">
        <pc:chgData name="Salonen Anssi" userId="241902be-ee4f-4c15-a5e1-57b8755bc3ff" providerId="ADAL" clId="{A4BAE1CE-B801-40AA-8162-D19E58DBC1C6}" dt="2021-09-23T12:55:42.178" v="70"/>
        <pc:sldMkLst>
          <pc:docMk/>
          <pc:sldMk cId="0" sldId="264"/>
        </pc:sldMkLst>
      </pc:sldChg>
      <pc:sldChg chg="modSp modAnim">
        <pc:chgData name="Salonen Anssi" userId="241902be-ee4f-4c15-a5e1-57b8755bc3ff" providerId="ADAL" clId="{A4BAE1CE-B801-40AA-8162-D19E58DBC1C6}" dt="2021-09-23T12:55:55.639" v="72" actId="12"/>
        <pc:sldMkLst>
          <pc:docMk/>
          <pc:sldMk cId="0" sldId="265"/>
        </pc:sldMkLst>
        <pc:spChg chg="mod">
          <ac:chgData name="Salonen Anssi" userId="241902be-ee4f-4c15-a5e1-57b8755bc3ff" providerId="ADAL" clId="{A4BAE1CE-B801-40AA-8162-D19E58DBC1C6}" dt="2021-09-23T12:55:55.639" v="72" actId="12"/>
          <ac:spMkLst>
            <pc:docMk/>
            <pc:sldMk cId="0" sldId="265"/>
            <ac:spMk id="4" creationId="{01B2F66C-E20D-4385-A15B-C0071ED3ADCD}"/>
          </ac:spMkLst>
        </pc:spChg>
      </pc:sldChg>
      <pc:sldChg chg="modSp add del modAnim">
        <pc:chgData name="Salonen Anssi" userId="241902be-ee4f-4c15-a5e1-57b8755bc3ff" providerId="ADAL" clId="{A4BAE1CE-B801-40AA-8162-D19E58DBC1C6}" dt="2021-09-23T12:59:49.848" v="78" actId="2696"/>
        <pc:sldMkLst>
          <pc:docMk/>
          <pc:sldMk cId="0" sldId="266"/>
        </pc:sldMkLst>
        <pc:picChg chg="mod">
          <ac:chgData name="Salonen Anssi" userId="241902be-ee4f-4c15-a5e1-57b8755bc3ff" providerId="ADAL" clId="{A4BAE1CE-B801-40AA-8162-D19E58DBC1C6}" dt="2021-09-23T12:57:01.056" v="75" actId="1076"/>
          <ac:picMkLst>
            <pc:docMk/>
            <pc:sldMk cId="0" sldId="266"/>
            <ac:picMk id="14338" creationId="{88213C85-86D9-40F4-887C-E85D54C3EFDF}"/>
          </ac:picMkLst>
        </pc:picChg>
      </pc:sldChg>
      <pc:sldChg chg="modSp modAnim">
        <pc:chgData name="Salonen Anssi" userId="241902be-ee4f-4c15-a5e1-57b8755bc3ff" providerId="ADAL" clId="{A4BAE1CE-B801-40AA-8162-D19E58DBC1C6}" dt="2021-09-23T12:57:28.144" v="76" actId="12"/>
        <pc:sldMkLst>
          <pc:docMk/>
          <pc:sldMk cId="0" sldId="267"/>
        </pc:sldMkLst>
        <pc:spChg chg="mod">
          <ac:chgData name="Salonen Anssi" userId="241902be-ee4f-4c15-a5e1-57b8755bc3ff" providerId="ADAL" clId="{A4BAE1CE-B801-40AA-8162-D19E58DBC1C6}" dt="2021-09-23T12:57:28.144" v="76" actId="12"/>
          <ac:spMkLst>
            <pc:docMk/>
            <pc:sldMk cId="0" sldId="267"/>
            <ac:spMk id="4" creationId="{509B37BF-0B3E-4F90-AA74-0273D5F7A0F6}"/>
          </ac:spMkLst>
        </pc:spChg>
      </pc:sldChg>
      <pc:sldChg chg="del">
        <pc:chgData name="Salonen Anssi" userId="241902be-ee4f-4c15-a5e1-57b8755bc3ff" providerId="ADAL" clId="{A4BAE1CE-B801-40AA-8162-D19E58DBC1C6}" dt="2021-09-23T11:37:27.772" v="58" actId="2696"/>
        <pc:sldMkLst>
          <pc:docMk/>
          <pc:sldMk cId="0" sldId="268"/>
        </pc:sldMkLst>
      </pc:sldChg>
      <pc:sldChg chg="modAnim">
        <pc:chgData name="Salonen Anssi" userId="241902be-ee4f-4c15-a5e1-57b8755bc3ff" providerId="ADAL" clId="{A4BAE1CE-B801-40AA-8162-D19E58DBC1C6}" dt="2021-09-23T12:54:36.811" v="61"/>
        <pc:sldMkLst>
          <pc:docMk/>
          <pc:sldMk cId="4245057337" sldId="269"/>
        </pc:sldMkLst>
      </pc:sldChg>
      <pc:sldChg chg="modAnim">
        <pc:chgData name="Salonen Anssi" userId="241902be-ee4f-4c15-a5e1-57b8755bc3ff" providerId="ADAL" clId="{A4BAE1CE-B801-40AA-8162-D19E58DBC1C6}" dt="2021-09-23T12:54:41.737" v="62"/>
        <pc:sldMkLst>
          <pc:docMk/>
          <pc:sldMk cId="3254457382" sldId="271"/>
        </pc:sldMkLst>
      </pc:sldChg>
      <pc:sldChg chg="delSp modSp add mod modClrScheme delAnim modAnim chgLayout">
        <pc:chgData name="Salonen Anssi" userId="241902be-ee4f-4c15-a5e1-57b8755bc3ff" providerId="ADAL" clId="{A4BAE1CE-B801-40AA-8162-D19E58DBC1C6}" dt="2021-09-26T11:23:29.445" v="1686" actId="20577"/>
        <pc:sldMkLst>
          <pc:docMk/>
          <pc:sldMk cId="1242163858" sldId="272"/>
        </pc:sldMkLst>
        <pc:spChg chg="mod ord">
          <ac:chgData name="Salonen Anssi" userId="241902be-ee4f-4c15-a5e1-57b8755bc3ff" providerId="ADAL" clId="{A4BAE1CE-B801-40AA-8162-D19E58DBC1C6}" dt="2021-09-26T11:23:29.445" v="1686" actId="20577"/>
          <ac:spMkLst>
            <pc:docMk/>
            <pc:sldMk cId="1242163858" sldId="272"/>
            <ac:spMk id="3" creationId="{BF5D6140-FB38-4E54-BAAC-82E82221E085}"/>
          </ac:spMkLst>
        </pc:spChg>
        <pc:spChg chg="del mod">
          <ac:chgData name="Salonen Anssi" userId="241902be-ee4f-4c15-a5e1-57b8755bc3ff" providerId="ADAL" clId="{A4BAE1CE-B801-40AA-8162-D19E58DBC1C6}" dt="2021-09-23T13:02:33.873" v="345" actId="700"/>
          <ac:spMkLst>
            <pc:docMk/>
            <pc:sldMk cId="1242163858" sldId="272"/>
            <ac:spMk id="4" creationId="{0AC23293-4054-4F02-A03F-D2004A7B85D2}"/>
          </ac:spMkLst>
        </pc:spChg>
        <pc:spChg chg="mod ord">
          <ac:chgData name="Salonen Anssi" userId="241902be-ee4f-4c15-a5e1-57b8755bc3ff" providerId="ADAL" clId="{A4BAE1CE-B801-40AA-8162-D19E58DBC1C6}" dt="2021-09-23T13:19:07.289" v="1663" actId="27636"/>
          <ac:spMkLst>
            <pc:docMk/>
            <pc:sldMk cId="1242163858" sldId="272"/>
            <ac:spMk id="14339" creationId="{5201BCDF-4E53-4F12-A1B8-66189E0D231A}"/>
          </ac:spMkLst>
        </pc:spChg>
        <pc:picChg chg="mod">
          <ac:chgData name="Salonen Anssi" userId="241902be-ee4f-4c15-a5e1-57b8755bc3ff" providerId="ADAL" clId="{A4BAE1CE-B801-40AA-8162-D19E58DBC1C6}" dt="2021-09-23T13:02:46.664" v="346" actId="1076"/>
          <ac:picMkLst>
            <pc:docMk/>
            <pc:sldMk cId="1242163858" sldId="272"/>
            <ac:picMk id="14338" creationId="{88213C85-86D9-40F4-887C-E85D54C3EFDF}"/>
          </ac:picMkLst>
        </pc:picChg>
      </pc:sldChg>
    </pc:docChg>
  </pc:docChgLst>
  <pc:docChgLst>
    <pc:chgData name="Seitaniemi Siiri" userId="b613e59b-4dc0-4e7d-a5d7-ab492795c13c" providerId="ADAL" clId="{1AE73A2A-C1F5-4A24-AA40-3DA07964B247}"/>
    <pc:docChg chg="modSld">
      <pc:chgData name="Seitaniemi Siiri" userId="b613e59b-4dc0-4e7d-a5d7-ab492795c13c" providerId="ADAL" clId="{1AE73A2A-C1F5-4A24-AA40-3DA07964B247}" dt="2021-11-25T08:33:43.967" v="27" actId="20577"/>
      <pc:docMkLst>
        <pc:docMk/>
      </pc:docMkLst>
      <pc:sldChg chg="delSp">
        <pc:chgData name="Seitaniemi Siiri" userId="b613e59b-4dc0-4e7d-a5d7-ab492795c13c" providerId="ADAL" clId="{1AE73A2A-C1F5-4A24-AA40-3DA07964B247}" dt="2021-11-12T13:09:47.017" v="0" actId="478"/>
        <pc:sldMkLst>
          <pc:docMk/>
          <pc:sldMk cId="0" sldId="258"/>
        </pc:sldMkLst>
        <pc:picChg chg="del">
          <ac:chgData name="Seitaniemi Siiri" userId="b613e59b-4dc0-4e7d-a5d7-ab492795c13c" providerId="ADAL" clId="{1AE73A2A-C1F5-4A24-AA40-3DA07964B247}" dt="2021-11-12T13:09:47.017" v="0" actId="478"/>
          <ac:picMkLst>
            <pc:docMk/>
            <pc:sldMk cId="0" sldId="258"/>
            <ac:picMk id="6146" creationId="{019F10E3-73B3-4BEC-8096-D044967C5902}"/>
          </ac:picMkLst>
        </pc:picChg>
      </pc:sldChg>
      <pc:sldChg chg="delSp modSp">
        <pc:chgData name="Seitaniemi Siiri" userId="b613e59b-4dc0-4e7d-a5d7-ab492795c13c" providerId="ADAL" clId="{1AE73A2A-C1F5-4A24-AA40-3DA07964B247}" dt="2021-11-25T08:33:43.967" v="27" actId="20577"/>
        <pc:sldMkLst>
          <pc:docMk/>
          <pc:sldMk cId="0" sldId="260"/>
        </pc:sldMkLst>
        <pc:spChg chg="mod">
          <ac:chgData name="Seitaniemi Siiri" userId="b613e59b-4dc0-4e7d-a5d7-ab492795c13c" providerId="ADAL" clId="{1AE73A2A-C1F5-4A24-AA40-3DA07964B247}" dt="2021-11-25T08:33:43.967" v="27" actId="20577"/>
          <ac:spMkLst>
            <pc:docMk/>
            <pc:sldMk cId="0" sldId="260"/>
            <ac:spMk id="3" creationId="{29556649-F562-4C04-97D1-45F489C280A3}"/>
          </ac:spMkLst>
        </pc:spChg>
        <pc:picChg chg="del">
          <ac:chgData name="Seitaniemi Siiri" userId="b613e59b-4dc0-4e7d-a5d7-ab492795c13c" providerId="ADAL" clId="{1AE73A2A-C1F5-4A24-AA40-3DA07964B247}" dt="2021-11-12T13:09:52.584" v="3" actId="478"/>
          <ac:picMkLst>
            <pc:docMk/>
            <pc:sldMk cId="0" sldId="260"/>
            <ac:picMk id="8194" creationId="{7E12D066-63A0-41A2-B843-8306F8594BAA}"/>
          </ac:picMkLst>
        </pc:picChg>
      </pc:sldChg>
      <pc:sldChg chg="delSp">
        <pc:chgData name="Seitaniemi Siiri" userId="b613e59b-4dc0-4e7d-a5d7-ab492795c13c" providerId="ADAL" clId="{1AE73A2A-C1F5-4A24-AA40-3DA07964B247}" dt="2021-11-12T13:09:54.009" v="4" actId="478"/>
        <pc:sldMkLst>
          <pc:docMk/>
          <pc:sldMk cId="0" sldId="261"/>
        </pc:sldMkLst>
        <pc:picChg chg="del">
          <ac:chgData name="Seitaniemi Siiri" userId="b613e59b-4dc0-4e7d-a5d7-ab492795c13c" providerId="ADAL" clId="{1AE73A2A-C1F5-4A24-AA40-3DA07964B247}" dt="2021-11-12T13:09:54.009" v="4" actId="478"/>
          <ac:picMkLst>
            <pc:docMk/>
            <pc:sldMk cId="0" sldId="261"/>
            <ac:picMk id="9218" creationId="{9C0470B9-0DD7-4731-8CB2-CAC2E6EE274B}"/>
          </ac:picMkLst>
        </pc:picChg>
      </pc:sldChg>
      <pc:sldChg chg="delSp">
        <pc:chgData name="Seitaniemi Siiri" userId="b613e59b-4dc0-4e7d-a5d7-ab492795c13c" providerId="ADAL" clId="{1AE73A2A-C1F5-4A24-AA40-3DA07964B247}" dt="2021-11-12T13:09:55.384" v="5" actId="478"/>
        <pc:sldMkLst>
          <pc:docMk/>
          <pc:sldMk cId="0" sldId="262"/>
        </pc:sldMkLst>
        <pc:picChg chg="del">
          <ac:chgData name="Seitaniemi Siiri" userId="b613e59b-4dc0-4e7d-a5d7-ab492795c13c" providerId="ADAL" clId="{1AE73A2A-C1F5-4A24-AA40-3DA07964B247}" dt="2021-11-12T13:09:55.384" v="5" actId="478"/>
          <ac:picMkLst>
            <pc:docMk/>
            <pc:sldMk cId="0" sldId="262"/>
            <ac:picMk id="10242" creationId="{1E1900B8-1BE4-452D-88A7-9CF61B367F8B}"/>
          </ac:picMkLst>
        </pc:picChg>
      </pc:sldChg>
      <pc:sldChg chg="delSp modSp">
        <pc:chgData name="Seitaniemi Siiri" userId="b613e59b-4dc0-4e7d-a5d7-ab492795c13c" providerId="ADAL" clId="{1AE73A2A-C1F5-4A24-AA40-3DA07964B247}" dt="2021-11-17T12:04:55.116" v="24" actId="20577"/>
        <pc:sldMkLst>
          <pc:docMk/>
          <pc:sldMk cId="0" sldId="263"/>
        </pc:sldMkLst>
        <pc:spChg chg="mod">
          <ac:chgData name="Seitaniemi Siiri" userId="b613e59b-4dc0-4e7d-a5d7-ab492795c13c" providerId="ADAL" clId="{1AE73A2A-C1F5-4A24-AA40-3DA07964B247}" dt="2021-11-17T12:04:55.116" v="24" actId="20577"/>
          <ac:spMkLst>
            <pc:docMk/>
            <pc:sldMk cId="0" sldId="263"/>
            <ac:spMk id="3" creationId="{259A2405-5107-4225-9487-2E8C2159DF4E}"/>
          </ac:spMkLst>
        </pc:spChg>
        <pc:picChg chg="del">
          <ac:chgData name="Seitaniemi Siiri" userId="b613e59b-4dc0-4e7d-a5d7-ab492795c13c" providerId="ADAL" clId="{1AE73A2A-C1F5-4A24-AA40-3DA07964B247}" dt="2021-11-12T13:09:57.692" v="6" actId="478"/>
          <ac:picMkLst>
            <pc:docMk/>
            <pc:sldMk cId="0" sldId="263"/>
            <ac:picMk id="11266" creationId="{CC593FD6-5BE0-4357-9FB0-97D2F14550B4}"/>
          </ac:picMkLst>
        </pc:picChg>
      </pc:sldChg>
      <pc:sldChg chg="delSp">
        <pc:chgData name="Seitaniemi Siiri" userId="b613e59b-4dc0-4e7d-a5d7-ab492795c13c" providerId="ADAL" clId="{1AE73A2A-C1F5-4A24-AA40-3DA07964B247}" dt="2021-11-12T13:09:59.386" v="7" actId="478"/>
        <pc:sldMkLst>
          <pc:docMk/>
          <pc:sldMk cId="0" sldId="264"/>
        </pc:sldMkLst>
        <pc:picChg chg="del">
          <ac:chgData name="Seitaniemi Siiri" userId="b613e59b-4dc0-4e7d-a5d7-ab492795c13c" providerId="ADAL" clId="{1AE73A2A-C1F5-4A24-AA40-3DA07964B247}" dt="2021-11-12T13:09:59.386" v="7" actId="478"/>
          <ac:picMkLst>
            <pc:docMk/>
            <pc:sldMk cId="0" sldId="264"/>
            <ac:picMk id="12290" creationId="{23AE0EA2-8AD9-4CA0-8125-5A2A47BC2D8A}"/>
          </ac:picMkLst>
        </pc:picChg>
      </pc:sldChg>
      <pc:sldChg chg="delSp">
        <pc:chgData name="Seitaniemi Siiri" userId="b613e59b-4dc0-4e7d-a5d7-ab492795c13c" providerId="ADAL" clId="{1AE73A2A-C1F5-4A24-AA40-3DA07964B247}" dt="2021-11-12T13:10:01.403" v="8" actId="478"/>
        <pc:sldMkLst>
          <pc:docMk/>
          <pc:sldMk cId="0" sldId="265"/>
        </pc:sldMkLst>
        <pc:picChg chg="del">
          <ac:chgData name="Seitaniemi Siiri" userId="b613e59b-4dc0-4e7d-a5d7-ab492795c13c" providerId="ADAL" clId="{1AE73A2A-C1F5-4A24-AA40-3DA07964B247}" dt="2021-11-12T13:10:01.403" v="8" actId="478"/>
          <ac:picMkLst>
            <pc:docMk/>
            <pc:sldMk cId="0" sldId="265"/>
            <ac:picMk id="13314" creationId="{D998A458-E8B7-4EA0-A02D-0BF52501B3E0}"/>
          </ac:picMkLst>
        </pc:picChg>
      </pc:sldChg>
      <pc:sldChg chg="delSp">
        <pc:chgData name="Seitaniemi Siiri" userId="b613e59b-4dc0-4e7d-a5d7-ab492795c13c" providerId="ADAL" clId="{1AE73A2A-C1F5-4A24-AA40-3DA07964B247}" dt="2021-11-12T13:10:02.876" v="9" actId="478"/>
        <pc:sldMkLst>
          <pc:docMk/>
          <pc:sldMk cId="0" sldId="266"/>
        </pc:sldMkLst>
        <pc:picChg chg="del">
          <ac:chgData name="Seitaniemi Siiri" userId="b613e59b-4dc0-4e7d-a5d7-ab492795c13c" providerId="ADAL" clId="{1AE73A2A-C1F5-4A24-AA40-3DA07964B247}" dt="2021-11-12T13:10:02.876" v="9" actId="478"/>
          <ac:picMkLst>
            <pc:docMk/>
            <pc:sldMk cId="0" sldId="266"/>
            <ac:picMk id="14338" creationId="{88213C85-86D9-40F4-887C-E85D54C3EFDF}"/>
          </ac:picMkLst>
        </pc:picChg>
      </pc:sldChg>
      <pc:sldChg chg="delSp">
        <pc:chgData name="Seitaniemi Siiri" userId="b613e59b-4dc0-4e7d-a5d7-ab492795c13c" providerId="ADAL" clId="{1AE73A2A-C1F5-4A24-AA40-3DA07964B247}" dt="2021-11-12T13:10:06.728" v="11" actId="478"/>
        <pc:sldMkLst>
          <pc:docMk/>
          <pc:sldMk cId="0" sldId="267"/>
        </pc:sldMkLst>
        <pc:picChg chg="del">
          <ac:chgData name="Seitaniemi Siiri" userId="b613e59b-4dc0-4e7d-a5d7-ab492795c13c" providerId="ADAL" clId="{1AE73A2A-C1F5-4A24-AA40-3DA07964B247}" dt="2021-11-12T13:10:06.728" v="11" actId="478"/>
          <ac:picMkLst>
            <pc:docMk/>
            <pc:sldMk cId="0" sldId="267"/>
            <ac:picMk id="15362" creationId="{D29F01D9-805A-4DAF-84C6-9EFD225CF65A}"/>
          </ac:picMkLst>
        </pc:picChg>
      </pc:sldChg>
      <pc:sldChg chg="delSp">
        <pc:chgData name="Seitaniemi Siiri" userId="b613e59b-4dc0-4e7d-a5d7-ab492795c13c" providerId="ADAL" clId="{1AE73A2A-C1F5-4A24-AA40-3DA07964B247}" dt="2021-11-12T13:09:49.387" v="1" actId="478"/>
        <pc:sldMkLst>
          <pc:docMk/>
          <pc:sldMk cId="4245057337" sldId="269"/>
        </pc:sldMkLst>
        <pc:picChg chg="del">
          <ac:chgData name="Seitaniemi Siiri" userId="b613e59b-4dc0-4e7d-a5d7-ab492795c13c" providerId="ADAL" clId="{1AE73A2A-C1F5-4A24-AA40-3DA07964B247}" dt="2021-11-12T13:09:49.387" v="1" actId="478"/>
          <ac:picMkLst>
            <pc:docMk/>
            <pc:sldMk cId="4245057337" sldId="269"/>
            <ac:picMk id="6146" creationId="{019F10E3-73B3-4BEC-8096-D044967C5902}"/>
          </ac:picMkLst>
        </pc:picChg>
      </pc:sldChg>
      <pc:sldChg chg="delSp modAnim">
        <pc:chgData name="Seitaniemi Siiri" userId="b613e59b-4dc0-4e7d-a5d7-ab492795c13c" providerId="ADAL" clId="{1AE73A2A-C1F5-4A24-AA40-3DA07964B247}" dt="2021-11-12T13:11:23.986" v="12"/>
        <pc:sldMkLst>
          <pc:docMk/>
          <pc:sldMk cId="3254457382" sldId="271"/>
        </pc:sldMkLst>
        <pc:picChg chg="del">
          <ac:chgData name="Seitaniemi Siiri" userId="b613e59b-4dc0-4e7d-a5d7-ab492795c13c" providerId="ADAL" clId="{1AE73A2A-C1F5-4A24-AA40-3DA07964B247}" dt="2021-11-12T13:09:51.162" v="2" actId="478"/>
          <ac:picMkLst>
            <pc:docMk/>
            <pc:sldMk cId="3254457382" sldId="271"/>
            <ac:picMk id="13314" creationId="{D998A458-E8B7-4EA0-A02D-0BF52501B3E0}"/>
          </ac:picMkLst>
        </pc:picChg>
      </pc:sldChg>
      <pc:sldChg chg="delSp">
        <pc:chgData name="Seitaniemi Siiri" userId="b613e59b-4dc0-4e7d-a5d7-ab492795c13c" providerId="ADAL" clId="{1AE73A2A-C1F5-4A24-AA40-3DA07964B247}" dt="2021-11-12T13:10:04.810" v="10" actId="478"/>
        <pc:sldMkLst>
          <pc:docMk/>
          <pc:sldMk cId="1242163858" sldId="272"/>
        </pc:sldMkLst>
        <pc:picChg chg="del">
          <ac:chgData name="Seitaniemi Siiri" userId="b613e59b-4dc0-4e7d-a5d7-ab492795c13c" providerId="ADAL" clId="{1AE73A2A-C1F5-4A24-AA40-3DA07964B247}" dt="2021-11-12T13:10:04.810" v="10" actId="478"/>
          <ac:picMkLst>
            <pc:docMk/>
            <pc:sldMk cId="1242163858" sldId="272"/>
            <ac:picMk id="14338" creationId="{88213C85-86D9-40F4-887C-E85D54C3EFDF}"/>
          </ac:picMkLst>
        </pc:picChg>
      </pc:sldChg>
    </pc:docChg>
  </pc:docChgLst>
  <pc:docChgLst>
    <pc:chgData name="Harinen Henri" userId="fd3b207c-c6a3-466a-abfa-4fc86693bee5" providerId="ADAL" clId="{D50175AF-FE43-4905-9868-FB569802696B}"/>
    <pc:docChg chg="undo custSel addSld delSld modSld sldOrd">
      <pc:chgData name="Harinen Henri" userId="fd3b207c-c6a3-466a-abfa-4fc86693bee5" providerId="ADAL" clId="{D50175AF-FE43-4905-9868-FB569802696B}" dt="2020-06-15T10:27:14.995" v="325"/>
      <pc:docMkLst>
        <pc:docMk/>
      </pc:docMkLst>
      <pc:sldChg chg="del">
        <pc:chgData name="Harinen Henri" userId="fd3b207c-c6a3-466a-abfa-4fc86693bee5" providerId="ADAL" clId="{D50175AF-FE43-4905-9868-FB569802696B}" dt="2020-06-12T10:38:30.093" v="2" actId="2696"/>
        <pc:sldMkLst>
          <pc:docMk/>
          <pc:sldMk cId="0" sldId="257"/>
        </pc:sldMkLst>
      </pc:sldChg>
      <pc:sldChg chg="modSp modAnim">
        <pc:chgData name="Harinen Henri" userId="fd3b207c-c6a3-466a-abfa-4fc86693bee5" providerId="ADAL" clId="{D50175AF-FE43-4905-9868-FB569802696B}" dt="2020-06-12T11:36:59.951" v="294" actId="207"/>
        <pc:sldMkLst>
          <pc:docMk/>
          <pc:sldMk cId="0" sldId="258"/>
        </pc:sldMkLst>
        <pc:spChg chg="mod">
          <ac:chgData name="Harinen Henri" userId="fd3b207c-c6a3-466a-abfa-4fc86693bee5" providerId="ADAL" clId="{D50175AF-FE43-4905-9868-FB569802696B}" dt="2020-06-12T11:36:59.951" v="294" actId="207"/>
          <ac:spMkLst>
            <pc:docMk/>
            <pc:sldMk cId="0" sldId="258"/>
            <ac:spMk id="3" creationId="{E6AA0C9E-B806-42AB-8414-A0380A4B8553}"/>
          </ac:spMkLst>
        </pc:spChg>
        <pc:spChg chg="mod">
          <ac:chgData name="Harinen Henri" userId="fd3b207c-c6a3-466a-abfa-4fc86693bee5" providerId="ADAL" clId="{D50175AF-FE43-4905-9868-FB569802696B}" dt="2020-06-12T10:49:47.575" v="99" actId="113"/>
          <ac:spMkLst>
            <pc:docMk/>
            <pc:sldMk cId="0" sldId="258"/>
            <ac:spMk id="6147" creationId="{862380E0-AB21-4C6C-86ED-F4AFB5B54BB4}"/>
          </ac:spMkLst>
        </pc:spChg>
      </pc:sldChg>
      <pc:sldChg chg="modSp del modAnim">
        <pc:chgData name="Harinen Henri" userId="fd3b207c-c6a3-466a-abfa-4fc86693bee5" providerId="ADAL" clId="{D50175AF-FE43-4905-9868-FB569802696B}" dt="2020-06-12T11:11:47.659" v="266" actId="2696"/>
        <pc:sldMkLst>
          <pc:docMk/>
          <pc:sldMk cId="0" sldId="259"/>
        </pc:sldMkLst>
        <pc:spChg chg="mod">
          <ac:chgData name="Harinen Henri" userId="fd3b207c-c6a3-466a-abfa-4fc86693bee5" providerId="ADAL" clId="{D50175AF-FE43-4905-9868-FB569802696B}" dt="2020-06-12T11:07:53.643" v="186" actId="14100"/>
          <ac:spMkLst>
            <pc:docMk/>
            <pc:sldMk cId="0" sldId="259"/>
            <ac:spMk id="3" creationId="{8B30EA56-81F2-488A-AD3C-6A318B64FEB2}"/>
          </ac:spMkLst>
        </pc:spChg>
        <pc:spChg chg="mod">
          <ac:chgData name="Harinen Henri" userId="fd3b207c-c6a3-466a-abfa-4fc86693bee5" providerId="ADAL" clId="{D50175AF-FE43-4905-9868-FB569802696B}" dt="2020-06-12T10:49:31.113" v="95" actId="113"/>
          <ac:spMkLst>
            <pc:docMk/>
            <pc:sldMk cId="0" sldId="259"/>
            <ac:spMk id="7171" creationId="{42E13EA4-E688-41CC-8348-484387650F51}"/>
          </ac:spMkLst>
        </pc:spChg>
      </pc:sldChg>
      <pc:sldChg chg="modSp modAnim">
        <pc:chgData name="Harinen Henri" userId="fd3b207c-c6a3-466a-abfa-4fc86693bee5" providerId="ADAL" clId="{D50175AF-FE43-4905-9868-FB569802696B}" dt="2020-06-12T13:12:30.726" v="314" actId="20577"/>
        <pc:sldMkLst>
          <pc:docMk/>
          <pc:sldMk cId="0" sldId="260"/>
        </pc:sldMkLst>
        <pc:spChg chg="mod">
          <ac:chgData name="Harinen Henri" userId="fd3b207c-c6a3-466a-abfa-4fc86693bee5" providerId="ADAL" clId="{D50175AF-FE43-4905-9868-FB569802696B}" dt="2020-06-12T11:37:17.059" v="298" actId="207"/>
          <ac:spMkLst>
            <pc:docMk/>
            <pc:sldMk cId="0" sldId="260"/>
            <ac:spMk id="3" creationId="{29556649-F562-4C04-97D1-45F489C280A3}"/>
          </ac:spMkLst>
        </pc:spChg>
        <pc:spChg chg="mod">
          <ac:chgData name="Harinen Henri" userId="fd3b207c-c6a3-466a-abfa-4fc86693bee5" providerId="ADAL" clId="{D50175AF-FE43-4905-9868-FB569802696B}" dt="2020-06-12T13:12:30.726" v="314" actId="20577"/>
          <ac:spMkLst>
            <pc:docMk/>
            <pc:sldMk cId="0" sldId="260"/>
            <ac:spMk id="8195" creationId="{CA2D3525-A855-4D47-B84C-BCCFB6FB630E}"/>
          </ac:spMkLst>
        </pc:spChg>
      </pc:sldChg>
      <pc:sldChg chg="modSp">
        <pc:chgData name="Harinen Henri" userId="fd3b207c-c6a3-466a-abfa-4fc86693bee5" providerId="ADAL" clId="{D50175AF-FE43-4905-9868-FB569802696B}" dt="2020-06-12T10:59:48.565" v="145" actId="14100"/>
        <pc:sldMkLst>
          <pc:docMk/>
          <pc:sldMk cId="0" sldId="261"/>
        </pc:sldMkLst>
        <pc:spChg chg="mod">
          <ac:chgData name="Harinen Henri" userId="fd3b207c-c6a3-466a-abfa-4fc86693bee5" providerId="ADAL" clId="{D50175AF-FE43-4905-9868-FB569802696B}" dt="2020-06-12T10:59:48.565" v="145" actId="14100"/>
          <ac:spMkLst>
            <pc:docMk/>
            <pc:sldMk cId="0" sldId="261"/>
            <ac:spMk id="3" creationId="{F64718AB-B35E-4D61-8084-E8B5EA7409FF}"/>
          </ac:spMkLst>
        </pc:spChg>
        <pc:spChg chg="mod">
          <ac:chgData name="Harinen Henri" userId="fd3b207c-c6a3-466a-abfa-4fc86693bee5" providerId="ADAL" clId="{D50175AF-FE43-4905-9868-FB569802696B}" dt="2020-06-12T10:49:12.935" v="91" actId="113"/>
          <ac:spMkLst>
            <pc:docMk/>
            <pc:sldMk cId="0" sldId="261"/>
            <ac:spMk id="9219" creationId="{38781809-B94C-40EC-8253-2E5282206137}"/>
          </ac:spMkLst>
        </pc:spChg>
      </pc:sldChg>
      <pc:sldChg chg="modSp">
        <pc:chgData name="Harinen Henri" userId="fd3b207c-c6a3-466a-abfa-4fc86693bee5" providerId="ADAL" clId="{D50175AF-FE43-4905-9868-FB569802696B}" dt="2020-06-12T10:59:55.042" v="146" actId="14100"/>
        <pc:sldMkLst>
          <pc:docMk/>
          <pc:sldMk cId="0" sldId="262"/>
        </pc:sldMkLst>
        <pc:spChg chg="mod">
          <ac:chgData name="Harinen Henri" userId="fd3b207c-c6a3-466a-abfa-4fc86693bee5" providerId="ADAL" clId="{D50175AF-FE43-4905-9868-FB569802696B}" dt="2020-06-12T10:59:55.042" v="146" actId="14100"/>
          <ac:spMkLst>
            <pc:docMk/>
            <pc:sldMk cId="0" sldId="262"/>
            <ac:spMk id="3" creationId="{DF3DCA34-BE14-4C09-87A3-2CA1C69DE361}"/>
          </ac:spMkLst>
        </pc:spChg>
        <pc:spChg chg="mod">
          <ac:chgData name="Harinen Henri" userId="fd3b207c-c6a3-466a-abfa-4fc86693bee5" providerId="ADAL" clId="{D50175AF-FE43-4905-9868-FB569802696B}" dt="2020-06-12T10:49:01.142" v="89" actId="2711"/>
          <ac:spMkLst>
            <pc:docMk/>
            <pc:sldMk cId="0" sldId="262"/>
            <ac:spMk id="10243" creationId="{2A58BB3C-493D-4567-A2D4-951866A01DB8}"/>
          </ac:spMkLst>
        </pc:spChg>
      </pc:sldChg>
      <pc:sldChg chg="modSp modAnim">
        <pc:chgData name="Harinen Henri" userId="fd3b207c-c6a3-466a-abfa-4fc86693bee5" providerId="ADAL" clId="{D50175AF-FE43-4905-9868-FB569802696B}" dt="2020-06-12T11:37:24.836" v="299" actId="207"/>
        <pc:sldMkLst>
          <pc:docMk/>
          <pc:sldMk cId="0" sldId="263"/>
        </pc:sldMkLst>
        <pc:spChg chg="mod">
          <ac:chgData name="Harinen Henri" userId="fd3b207c-c6a3-466a-abfa-4fc86693bee5" providerId="ADAL" clId="{D50175AF-FE43-4905-9868-FB569802696B}" dt="2020-06-12T11:37:24.836" v="299" actId="207"/>
          <ac:spMkLst>
            <pc:docMk/>
            <pc:sldMk cId="0" sldId="263"/>
            <ac:spMk id="3" creationId="{259A2405-5107-4225-9487-2E8C2159DF4E}"/>
          </ac:spMkLst>
        </pc:spChg>
        <pc:spChg chg="mod">
          <ac:chgData name="Harinen Henri" userId="fd3b207c-c6a3-466a-abfa-4fc86693bee5" providerId="ADAL" clId="{D50175AF-FE43-4905-9868-FB569802696B}" dt="2020-06-12T10:48:44.744" v="85" actId="113"/>
          <ac:spMkLst>
            <pc:docMk/>
            <pc:sldMk cId="0" sldId="263"/>
            <ac:spMk id="11267" creationId="{65ED1E85-1BF6-4503-8470-81110157E7A5}"/>
          </ac:spMkLst>
        </pc:spChg>
      </pc:sldChg>
      <pc:sldChg chg="modSp">
        <pc:chgData name="Harinen Henri" userId="fd3b207c-c6a3-466a-abfa-4fc86693bee5" providerId="ADAL" clId="{D50175AF-FE43-4905-9868-FB569802696B}" dt="2020-06-12T11:03:28.833" v="162" actId="255"/>
        <pc:sldMkLst>
          <pc:docMk/>
          <pc:sldMk cId="0" sldId="264"/>
        </pc:sldMkLst>
        <pc:spChg chg="mod">
          <ac:chgData name="Harinen Henri" userId="fd3b207c-c6a3-466a-abfa-4fc86693bee5" providerId="ADAL" clId="{D50175AF-FE43-4905-9868-FB569802696B}" dt="2020-06-12T10:48:34.316" v="83" actId="114"/>
          <ac:spMkLst>
            <pc:docMk/>
            <pc:sldMk cId="0" sldId="264"/>
            <ac:spMk id="2" creationId="{66E5FCED-169C-4058-868C-05E5328300E1}"/>
          </ac:spMkLst>
        </pc:spChg>
        <pc:spChg chg="mod">
          <ac:chgData name="Harinen Henri" userId="fd3b207c-c6a3-466a-abfa-4fc86693bee5" providerId="ADAL" clId="{D50175AF-FE43-4905-9868-FB569802696B}" dt="2020-06-12T11:03:28.833" v="162" actId="255"/>
          <ac:spMkLst>
            <pc:docMk/>
            <pc:sldMk cId="0" sldId="264"/>
            <ac:spMk id="3" creationId="{6F1DBEA4-BED9-4A72-BE83-CC61AD5E0F01}"/>
          </ac:spMkLst>
        </pc:spChg>
      </pc:sldChg>
      <pc:sldChg chg="modSp modAnim">
        <pc:chgData name="Harinen Henri" userId="fd3b207c-c6a3-466a-abfa-4fc86693bee5" providerId="ADAL" clId="{D50175AF-FE43-4905-9868-FB569802696B}" dt="2020-06-12T11:14:41.404" v="278" actId="20577"/>
        <pc:sldMkLst>
          <pc:docMk/>
          <pc:sldMk cId="0" sldId="265"/>
        </pc:sldMkLst>
        <pc:spChg chg="mod">
          <ac:chgData name="Harinen Henri" userId="fd3b207c-c6a3-466a-abfa-4fc86693bee5" providerId="ADAL" clId="{D50175AF-FE43-4905-9868-FB569802696B}" dt="2020-06-12T11:14:41.404" v="278" actId="20577"/>
          <ac:spMkLst>
            <pc:docMk/>
            <pc:sldMk cId="0" sldId="265"/>
            <ac:spMk id="4" creationId="{01B2F66C-E20D-4385-A15B-C0071ED3ADCD}"/>
          </ac:spMkLst>
        </pc:spChg>
        <pc:spChg chg="mod">
          <ac:chgData name="Harinen Henri" userId="fd3b207c-c6a3-466a-abfa-4fc86693bee5" providerId="ADAL" clId="{D50175AF-FE43-4905-9868-FB569802696B}" dt="2020-06-12T10:47:43.799" v="74" actId="113"/>
          <ac:spMkLst>
            <pc:docMk/>
            <pc:sldMk cId="0" sldId="265"/>
            <ac:spMk id="13315" creationId="{45B849FD-CFD5-438A-8597-28217D1AA6DB}"/>
          </ac:spMkLst>
        </pc:spChg>
      </pc:sldChg>
      <pc:sldChg chg="modSp modAnim">
        <pc:chgData name="Harinen Henri" userId="fd3b207c-c6a3-466a-abfa-4fc86693bee5" providerId="ADAL" clId="{D50175AF-FE43-4905-9868-FB569802696B}" dt="2020-06-12T11:17:49.261" v="283" actId="20577"/>
        <pc:sldMkLst>
          <pc:docMk/>
          <pc:sldMk cId="0" sldId="266"/>
        </pc:sldMkLst>
        <pc:spChg chg="mod">
          <ac:chgData name="Harinen Henri" userId="fd3b207c-c6a3-466a-abfa-4fc86693bee5" providerId="ADAL" clId="{D50175AF-FE43-4905-9868-FB569802696B}" dt="2020-06-12T11:17:49.261" v="283" actId="20577"/>
          <ac:spMkLst>
            <pc:docMk/>
            <pc:sldMk cId="0" sldId="266"/>
            <ac:spMk id="4" creationId="{0AC23293-4054-4F02-A03F-D2004A7B85D2}"/>
          </ac:spMkLst>
        </pc:spChg>
        <pc:spChg chg="mod">
          <ac:chgData name="Harinen Henri" userId="fd3b207c-c6a3-466a-abfa-4fc86693bee5" providerId="ADAL" clId="{D50175AF-FE43-4905-9868-FB569802696B}" dt="2020-06-12T10:47:33.445" v="72" actId="108"/>
          <ac:spMkLst>
            <pc:docMk/>
            <pc:sldMk cId="0" sldId="266"/>
            <ac:spMk id="14339" creationId="{5201BCDF-4E53-4F12-A1B8-66189E0D231A}"/>
          </ac:spMkLst>
        </pc:spChg>
      </pc:sldChg>
      <pc:sldChg chg="modSp modAnim">
        <pc:chgData name="Harinen Henri" userId="fd3b207c-c6a3-466a-abfa-4fc86693bee5" providerId="ADAL" clId="{D50175AF-FE43-4905-9868-FB569802696B}" dt="2020-06-12T11:20:17.183" v="292" actId="20577"/>
        <pc:sldMkLst>
          <pc:docMk/>
          <pc:sldMk cId="0" sldId="267"/>
        </pc:sldMkLst>
        <pc:spChg chg="mod">
          <ac:chgData name="Harinen Henri" userId="fd3b207c-c6a3-466a-abfa-4fc86693bee5" providerId="ADAL" clId="{D50175AF-FE43-4905-9868-FB569802696B}" dt="2020-06-12T11:20:10.291" v="290" actId="14100"/>
          <ac:spMkLst>
            <pc:docMk/>
            <pc:sldMk cId="0" sldId="267"/>
            <ac:spMk id="3" creationId="{D4A44F3E-F400-4D07-A067-3B2621E13220}"/>
          </ac:spMkLst>
        </pc:spChg>
        <pc:spChg chg="mod">
          <ac:chgData name="Harinen Henri" userId="fd3b207c-c6a3-466a-abfa-4fc86693bee5" providerId="ADAL" clId="{D50175AF-FE43-4905-9868-FB569802696B}" dt="2020-06-12T11:20:17.183" v="292" actId="20577"/>
          <ac:spMkLst>
            <pc:docMk/>
            <pc:sldMk cId="0" sldId="267"/>
            <ac:spMk id="4" creationId="{509B37BF-0B3E-4F90-AA74-0273D5F7A0F6}"/>
          </ac:spMkLst>
        </pc:spChg>
        <pc:spChg chg="mod">
          <ac:chgData name="Harinen Henri" userId="fd3b207c-c6a3-466a-abfa-4fc86693bee5" providerId="ADAL" clId="{D50175AF-FE43-4905-9868-FB569802696B}" dt="2020-06-12T10:46:52.690" v="66" actId="108"/>
          <ac:spMkLst>
            <pc:docMk/>
            <pc:sldMk cId="0" sldId="267"/>
            <ac:spMk id="15363" creationId="{ECF35CF3-1EC8-40FF-BF8C-6DE39DD0F956}"/>
          </ac:spMkLst>
        </pc:spChg>
      </pc:sldChg>
      <pc:sldChg chg="modSp add modAnim">
        <pc:chgData name="Harinen Henri" userId="fd3b207c-c6a3-466a-abfa-4fc86693bee5" providerId="ADAL" clId="{D50175AF-FE43-4905-9868-FB569802696B}" dt="2020-06-12T11:44:05.108" v="300" actId="207"/>
        <pc:sldMkLst>
          <pc:docMk/>
          <pc:sldMk cId="4245057337" sldId="269"/>
        </pc:sldMkLst>
        <pc:spChg chg="mod">
          <ac:chgData name="Harinen Henri" userId="fd3b207c-c6a3-466a-abfa-4fc86693bee5" providerId="ADAL" clId="{D50175AF-FE43-4905-9868-FB569802696B}" dt="2020-06-12T11:44:05.108" v="300" actId="207"/>
          <ac:spMkLst>
            <pc:docMk/>
            <pc:sldMk cId="4245057337" sldId="269"/>
            <ac:spMk id="3" creationId="{E6AA0C9E-B806-42AB-8414-A0380A4B8553}"/>
          </ac:spMkLst>
        </pc:spChg>
        <pc:spChg chg="mod">
          <ac:chgData name="Harinen Henri" userId="fd3b207c-c6a3-466a-abfa-4fc86693bee5" providerId="ADAL" clId="{D50175AF-FE43-4905-9868-FB569802696B}" dt="2020-06-12T10:49:37.640" v="97" actId="113"/>
          <ac:spMkLst>
            <pc:docMk/>
            <pc:sldMk cId="4245057337" sldId="269"/>
            <ac:spMk id="6147" creationId="{862380E0-AB21-4C6C-86ED-F4AFB5B54BB4}"/>
          </ac:spMkLst>
        </pc:spChg>
      </pc:sldChg>
      <pc:sldChg chg="add del">
        <pc:chgData name="Harinen Henri" userId="fd3b207c-c6a3-466a-abfa-4fc86693bee5" providerId="ADAL" clId="{D50175AF-FE43-4905-9868-FB569802696B}" dt="2020-06-12T11:07:19.043" v="173" actId="2696"/>
        <pc:sldMkLst>
          <pc:docMk/>
          <pc:sldMk cId="1557372059" sldId="270"/>
        </pc:sldMkLst>
      </pc:sldChg>
      <pc:sldChg chg="modSp add ord modAnim">
        <pc:chgData name="Harinen Henri" userId="fd3b207c-c6a3-466a-abfa-4fc86693bee5" providerId="ADAL" clId="{D50175AF-FE43-4905-9868-FB569802696B}" dt="2020-06-15T10:27:14.995" v="325"/>
        <pc:sldMkLst>
          <pc:docMk/>
          <pc:sldMk cId="3254457382" sldId="271"/>
        </pc:sldMkLst>
        <pc:spChg chg="mod">
          <ac:chgData name="Harinen Henri" userId="fd3b207c-c6a3-466a-abfa-4fc86693bee5" providerId="ADAL" clId="{D50175AF-FE43-4905-9868-FB569802696B}" dt="2020-06-12T11:12:20.170" v="269" actId="20577"/>
          <ac:spMkLst>
            <pc:docMk/>
            <pc:sldMk cId="3254457382" sldId="271"/>
            <ac:spMk id="3" creationId="{C2052FC3-E73B-4589-9D31-FE86687E4398}"/>
          </ac:spMkLst>
        </pc:spChg>
        <pc:spChg chg="mod">
          <ac:chgData name="Harinen Henri" userId="fd3b207c-c6a3-466a-abfa-4fc86693bee5" providerId="ADAL" clId="{D50175AF-FE43-4905-9868-FB569802696B}" dt="2020-06-12T11:11:38.350" v="265" actId="14100"/>
          <ac:spMkLst>
            <pc:docMk/>
            <pc:sldMk cId="3254457382" sldId="271"/>
            <ac:spMk id="4" creationId="{01B2F66C-E20D-4385-A15B-C0071ED3ADCD}"/>
          </ac:spMkLst>
        </pc:spChg>
        <pc:spChg chg="mod">
          <ac:chgData name="Harinen Henri" userId="fd3b207c-c6a3-466a-abfa-4fc86693bee5" providerId="ADAL" clId="{D50175AF-FE43-4905-9868-FB569802696B}" dt="2020-06-12T11:07:35.753" v="175" actId="255"/>
          <ac:spMkLst>
            <pc:docMk/>
            <pc:sldMk cId="3254457382" sldId="271"/>
            <ac:spMk id="13315" creationId="{45B849FD-CFD5-438A-8597-28217D1AA6D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AED54D92-4963-4703-8F62-FCDFCD0EF0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25A88CF-DED2-40BB-B8D1-CCDDC14AFED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00E8D0F-3ADD-4679-8A7A-2891720DEE0B}" type="datetimeFigureOut">
              <a:rPr lang="fi-FI"/>
              <a:pPr>
                <a:defRPr/>
              </a:pPr>
              <a:t>18.4.2024</a:t>
            </a:fld>
            <a:endParaRPr lang="fi-FI"/>
          </a:p>
        </p:txBody>
      </p:sp>
      <p:sp>
        <p:nvSpPr>
          <p:cNvPr id="4" name="Dian kuvan paikkamerkki 3">
            <a:extLst>
              <a:ext uri="{FF2B5EF4-FFF2-40B4-BE49-F238E27FC236}">
                <a16:creationId xmlns:a16="http://schemas.microsoft.com/office/drawing/2014/main" id="{AE50A065-FDF6-4F32-B146-33A62DCF5D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i-FI" noProof="0"/>
          </a:p>
        </p:txBody>
      </p:sp>
      <p:sp>
        <p:nvSpPr>
          <p:cNvPr id="5" name="Huomautusten paikkamerkki 4">
            <a:extLst>
              <a:ext uri="{FF2B5EF4-FFF2-40B4-BE49-F238E27FC236}">
                <a16:creationId xmlns:a16="http://schemas.microsoft.com/office/drawing/2014/main" id="{95CD8854-D649-45DD-92C1-E079A635B3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39AAA1-87C0-4366-BB5E-079F3C4A31F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4A89D52-6336-446E-A179-1EC7786B6A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4FC8AB7-8A2F-40EF-B3D9-187CE93AC8D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FFE0B3E-2D0B-4826-AECA-DCB0952FF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59ED6-AE64-4B0D-A020-5D7B7AC95FDC}" type="datetime1">
              <a:rPr lang="fi-FI" smtClean="0"/>
              <a:t>18.4.2024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74BB151-6AAA-42BF-8BEC-7682E39B9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30C9523-148F-45AC-AE36-959C36A77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0BD88-4611-4C5F-92CF-49D73E76DFA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8656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34602BE-3533-4B47-ACD0-8440500E5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54686-0660-452E-B999-A30AB7484DAC}" type="datetime1">
              <a:rPr lang="fi-FI" smtClean="0"/>
              <a:t>18.4.2024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E53AE56-CCF5-49AB-9E2C-E429BF443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BE4E339-8A08-4D27-8A42-B78F5337C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03BA5-6B11-4409-8AD7-BD0472885927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547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C0C2491-9874-4B38-8B6C-78C13D5EC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66B74-B830-430A-B4D5-010A15C70AF2}" type="datetime1">
              <a:rPr lang="fi-FI" smtClean="0"/>
              <a:t>18.4.2024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4E5AD2E-36A2-4FCB-99A4-01BFB09D9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D0667AF-AAC7-4A5D-BBDE-B2605EB78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B0D3F-F789-484B-9A51-7CEEDBE703D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6975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69C89C55-9E9F-48D2-9AFA-85ADEA136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D3D2E-7322-43B3-B524-D5E3BA62D32A}" type="datetime1">
              <a:rPr lang="fi-FI" smtClean="0"/>
              <a:t>18.4.2024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D27D7085-2EB0-4610-9969-867CCF254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E3DC3123-3F7E-409C-8C47-F178F4E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FB5E8-E039-46F1-A040-4B331A4D119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5803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A30848A4-54D0-42B9-A9BB-E29926184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16F76-DAE6-401C-81B7-D1B4F9E5C2F1}" type="datetime1">
              <a:rPr lang="fi-FI" smtClean="0"/>
              <a:t>18.4.2024</a:t>
            </a:fld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F73A66DD-62FB-4321-B1F9-F099D4AD0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81CD79FB-A59C-4BBC-A170-45AF779DD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4FA41-3796-473D-9758-3FC5FD7570A3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27995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A716255F-48AC-46FE-A915-55066974A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7DF43-336B-45F7-869A-6AB85E154355}" type="datetime1">
              <a:rPr lang="fi-FI" smtClean="0"/>
              <a:t>18.4.2024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67808FAF-A7F9-4D49-B8CC-081CDC57E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ACFFB26F-4F71-47A1-8A1D-4A785222C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1311F-BD79-4E61-AD76-32314A7F92E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3927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77E015D0-A805-40CE-B89D-22CA1FFCF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715FC-F8E3-4F6D-AA93-C21F2C8FD8F7}" type="datetime1">
              <a:rPr lang="fi-FI" smtClean="0"/>
              <a:t>18.4.2024</a:t>
            </a:fld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D2D42341-C766-4F17-AAD6-CC3C6AB63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FEB82920-C4CE-4CFB-B61E-F4F218128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E89B2-8B51-4CEC-AC35-109D3ED83330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6149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111C1989-3192-4EDD-8D38-D5854B466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49EFC-E149-426E-B782-DAC35ADA8CD3}" type="datetime1">
              <a:rPr lang="fi-FI" smtClean="0"/>
              <a:t>18.4.2024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E9258FC2-867E-40A9-8DE5-D9FE26D65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8217959C-C2F5-4A03-B4DD-99DCA0DBE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13105-679B-432D-A3F7-DA75A2D15A35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8338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A32F5CF1-C76F-419E-AB07-F8330C895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DBFF5-6D3D-457E-B254-81C720E49B45}" type="datetime1">
              <a:rPr lang="fi-FI" smtClean="0"/>
              <a:t>18.4.2024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6E0A0479-141F-4B47-B011-E6DCA487C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38C18799-4CC8-4543-9FCC-A0DD82AD0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8DDD8-81EA-4016-B976-A745EFA5C56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7910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64BF032-AAA2-4D0E-A0BB-07F882824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DBDD6-2244-4962-A768-71529C3459FF}" type="datetime1">
              <a:rPr lang="fi-FI" smtClean="0"/>
              <a:t>18.4.2024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15BA6B4-2713-429F-B83A-3561D2D79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8876E64-4792-48C7-BE10-42293D3F6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1AD00-9DCA-43E7-96AA-78457574EDB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4549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58493D3-913D-4B4D-8029-82AFBCCBB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B7879-66D5-40F0-BB5F-2A0598CF4283}" type="datetime1">
              <a:rPr lang="fi-FI" smtClean="0"/>
              <a:t>18.4.2024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B4CCF29-5A91-4AD3-8C82-42C2B417C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53E73ED-2BFF-4BFE-A62A-A446A8D2D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B2010-DBA2-49AD-A30C-CAC37A96CB55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0598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ukautettu asettel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2883449"/>
            <a:ext cx="10515600" cy="1325563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fi-FI"/>
              <a:t>&lt; Luvun numero ja nimi &gt;</a:t>
            </a:r>
          </a:p>
        </p:txBody>
      </p:sp>
      <p:sp>
        <p:nvSpPr>
          <p:cNvPr id="10" name="Tekstin paikkamerkki 13">
            <a:extLst>
              <a:ext uri="{FF2B5EF4-FFF2-40B4-BE49-F238E27FC236}">
                <a16:creationId xmlns:a16="http://schemas.microsoft.com/office/drawing/2014/main" id="{B2306A64-4093-8E4F-B458-9B414E6F961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200" y="885873"/>
            <a:ext cx="10515600" cy="542451"/>
          </a:xfrm>
        </p:spPr>
        <p:txBody>
          <a:bodyPr anchor="ctr">
            <a:normAutofit/>
          </a:bodyPr>
          <a:lstStyle>
            <a:lvl1pPr algn="ctr">
              <a:defRPr sz="3300"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 &lt; Sarjan nimi &gt;</a:t>
            </a:r>
          </a:p>
        </p:txBody>
      </p:sp>
      <p:sp>
        <p:nvSpPr>
          <p:cNvPr id="13" name="Tekstin paikkamerkki 13">
            <a:extLst>
              <a:ext uri="{FF2B5EF4-FFF2-40B4-BE49-F238E27FC236}">
                <a16:creationId xmlns:a16="http://schemas.microsoft.com/office/drawing/2014/main" id="{C91695A4-5868-DA40-A773-70E350E5E2C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1428323"/>
            <a:ext cx="10515600" cy="542451"/>
          </a:xfrm>
        </p:spPr>
        <p:txBody>
          <a:bodyPr anchor="ctr">
            <a:norm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&lt; Kurssin numero&gt;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D17B3A4E-31B1-F24F-9FEC-092DB1BD86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2227" y="5886039"/>
            <a:ext cx="902109" cy="49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0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quarter" idx="12" hasCustomPrompt="1"/>
          </p:nvPr>
        </p:nvSpPr>
        <p:spPr>
          <a:xfrm>
            <a:off x="838200" y="1865257"/>
            <a:ext cx="10515600" cy="4072974"/>
          </a:xfrm>
        </p:spPr>
        <p:txBody>
          <a:bodyPr>
            <a:normAutofit/>
          </a:bodyPr>
          <a:lstStyle>
            <a:lvl1pPr>
              <a:defRPr sz="3000"/>
            </a:lvl1pPr>
            <a:lvl2pPr>
              <a:defRPr sz="2700"/>
            </a:lvl2pPr>
            <a:lvl3pPr>
              <a:defRPr sz="24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Dian numeron paikkamerkki 4">
            <a:extLst>
              <a:ext uri="{FF2B5EF4-FFF2-40B4-BE49-F238E27FC236}">
                <a16:creationId xmlns:a16="http://schemas.microsoft.com/office/drawing/2014/main" id="{BCB98871-21E3-CD43-8CA7-31BAC4AEA0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654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BBE2822-B248-004E-9F91-722369B3FA3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FOKUS 3 grammatik</a:t>
            </a:r>
          </a:p>
        </p:txBody>
      </p:sp>
    </p:spTree>
    <p:extLst>
      <p:ext uri="{BB962C8B-B14F-4D97-AF65-F5344CB8AC3E}">
        <p14:creationId xmlns:p14="http://schemas.microsoft.com/office/powerpoint/2010/main" val="47492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 txBox="1">
            <a:spLocks/>
          </p:cNvSpPr>
          <p:nvPr userDrawn="1"/>
        </p:nvSpPr>
        <p:spPr>
          <a:xfrm>
            <a:off x="11555307" y="44294"/>
            <a:ext cx="551446" cy="202621"/>
          </a:xfrm>
          <a:prstGeom prst="rect">
            <a:avLst/>
          </a:prstGeom>
        </p:spPr>
        <p:txBody>
          <a:bodyPr vert="horz" lIns="45720" tIns="22860" rIns="45720" bIns="22860" rtlCol="0"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>
              <a:latin typeface="+mn-lt"/>
            </a:endParaRPr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0" hasCustomPrompt="1"/>
          </p:nvPr>
        </p:nvSpPr>
        <p:spPr>
          <a:xfrm>
            <a:off x="810972" y="1580369"/>
            <a:ext cx="5471431" cy="4199946"/>
          </a:xfrm>
        </p:spPr>
        <p:txBody>
          <a:bodyPr/>
          <a:lstStyle>
            <a:lvl1pPr>
              <a:defRPr/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Teksti </a:t>
            </a:r>
          </a:p>
        </p:txBody>
      </p:sp>
      <p:sp>
        <p:nvSpPr>
          <p:cNvPr id="7" name="Kuvan paikkamerkki 4">
            <a:extLst>
              <a:ext uri="{FF2B5EF4-FFF2-40B4-BE49-F238E27FC236}">
                <a16:creationId xmlns:a16="http://schemas.microsoft.com/office/drawing/2014/main" id="{0BB99D6C-DC5C-4D4C-895B-60902C71BEF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730093" y="0"/>
            <a:ext cx="5461907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id="{BDA40A65-249D-1F44-829E-75B4708C71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12107" y="61654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DA3EE93C-27B1-4E41-A85F-00FD89F968E1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fi-FI"/>
              <a:t>FOKUS 3 grammatik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5AB51109-D884-F844-9A74-F9C38D0774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972" y="365126"/>
            <a:ext cx="5498659" cy="1065090"/>
          </a:xfrm>
        </p:spPr>
        <p:txBody>
          <a:bodyPr/>
          <a:lstStyle/>
          <a:p>
            <a:r>
              <a:rPr lang="fi-FI"/>
              <a:t>Otsikko</a:t>
            </a:r>
          </a:p>
        </p:txBody>
      </p:sp>
    </p:spTree>
    <p:extLst>
      <p:ext uri="{BB962C8B-B14F-4D97-AF65-F5344CB8AC3E}">
        <p14:creationId xmlns:p14="http://schemas.microsoft.com/office/powerpoint/2010/main" val="228645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24594" y="365125"/>
            <a:ext cx="10731937" cy="81053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4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ebas Neue" charset="0"/>
                <a:cs typeface="Bebas Neue" charset="0"/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sp>
        <p:nvSpPr>
          <p:cNvPr id="11" name="Slide Number Placeholder 1"/>
          <p:cNvSpPr txBox="1">
            <a:spLocks/>
          </p:cNvSpPr>
          <p:nvPr userDrawn="1"/>
        </p:nvSpPr>
        <p:spPr>
          <a:xfrm>
            <a:off x="11555307" y="44294"/>
            <a:ext cx="551446" cy="202621"/>
          </a:xfrm>
          <a:prstGeom prst="rect">
            <a:avLst/>
          </a:prstGeom>
        </p:spPr>
        <p:txBody>
          <a:bodyPr vert="horz" lIns="45720" tIns="22860" rIns="45720" bIns="22860" rtlCol="0"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>
              <a:latin typeface="+mn-lt"/>
            </a:endParaRPr>
          </a:p>
        </p:txBody>
      </p:sp>
      <p:sp>
        <p:nvSpPr>
          <p:cNvPr id="8" name="Picture Placeholder 16"/>
          <p:cNvSpPr>
            <a:spLocks noGrp="1"/>
          </p:cNvSpPr>
          <p:nvPr userDrawn="1"/>
        </p:nvSpPr>
        <p:spPr>
          <a:xfrm>
            <a:off x="4202352" y="2040043"/>
            <a:ext cx="1970744" cy="3483000"/>
          </a:xfrm>
          <a:prstGeom prst="rect">
            <a:avLst/>
          </a:prstGeom>
        </p:spPr>
        <p:txBody>
          <a:bodyPr vert="horz" lIns="45720" tIns="22860" rIns="45720" bIns="22860" rtlCol="0">
            <a:normAutofit/>
          </a:bodyPr>
          <a:lstStyle/>
          <a:p>
            <a:endParaRPr lang="fi-FI"/>
          </a:p>
        </p:txBody>
      </p:sp>
      <p:sp>
        <p:nvSpPr>
          <p:cNvPr id="16" name="Sisällön paikkamerkki 3">
            <a:extLst>
              <a:ext uri="{FF2B5EF4-FFF2-40B4-BE49-F238E27FC236}">
                <a16:creationId xmlns:a16="http://schemas.microsoft.com/office/drawing/2014/main" id="{DFC04D7D-D96C-D240-BE90-01644E4623D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200" y="1530526"/>
            <a:ext cx="5034732" cy="4168648"/>
          </a:xfrm>
        </p:spPr>
        <p:txBody>
          <a:bodyPr>
            <a:normAutofit/>
          </a:bodyPr>
          <a:lstStyle>
            <a:lvl1pPr>
              <a:defRPr sz="3000"/>
            </a:lvl1pPr>
            <a:lvl2pPr>
              <a:defRPr sz="2700"/>
            </a:lvl2pPr>
            <a:lvl3pPr>
              <a:defRPr sz="24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17" name="Sisällön paikkamerkki 3">
            <a:extLst>
              <a:ext uri="{FF2B5EF4-FFF2-40B4-BE49-F238E27FC236}">
                <a16:creationId xmlns:a16="http://schemas.microsoft.com/office/drawing/2014/main" id="{645A4E07-63E2-C64A-8296-6C6ADD5636C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20575" y="1530526"/>
            <a:ext cx="5034732" cy="4168648"/>
          </a:xfrm>
        </p:spPr>
        <p:txBody>
          <a:bodyPr>
            <a:normAutofit/>
          </a:bodyPr>
          <a:lstStyle>
            <a:lvl1pPr>
              <a:defRPr sz="3000"/>
            </a:lvl1pPr>
            <a:lvl2pPr>
              <a:defRPr sz="2700"/>
            </a:lvl2pPr>
            <a:lvl3pPr>
              <a:defRPr sz="24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10" name="Dian numeron paikkamerkki 4">
            <a:extLst>
              <a:ext uri="{FF2B5EF4-FFF2-40B4-BE49-F238E27FC236}">
                <a16:creationId xmlns:a16="http://schemas.microsoft.com/office/drawing/2014/main" id="{5FB8CE6B-5C63-E948-8E0A-20890526A4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12107" y="6127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8087AA77-02E6-AA4E-8700-B19D1A8E853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FOKUS 3 grammatik</a:t>
            </a:r>
          </a:p>
        </p:txBody>
      </p:sp>
    </p:spTree>
    <p:extLst>
      <p:ext uri="{BB962C8B-B14F-4D97-AF65-F5344CB8AC3E}">
        <p14:creationId xmlns:p14="http://schemas.microsoft.com/office/powerpoint/2010/main" val="411417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4"/>
          <p:cNvSpPr>
            <a:spLocks noGrp="1"/>
          </p:cNvSpPr>
          <p:nvPr>
            <p:ph type="pic" sz="quarter" idx="21"/>
          </p:nvPr>
        </p:nvSpPr>
        <p:spPr>
          <a:xfrm>
            <a:off x="1" y="0"/>
            <a:ext cx="5461907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690507" y="365125"/>
            <a:ext cx="5866023" cy="109155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4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ebas Neue" charset="0"/>
                <a:cs typeface="Bebas Neue" charset="0"/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sp>
        <p:nvSpPr>
          <p:cNvPr id="11" name="Slide Number Placeholder 1"/>
          <p:cNvSpPr txBox="1">
            <a:spLocks/>
          </p:cNvSpPr>
          <p:nvPr userDrawn="1"/>
        </p:nvSpPr>
        <p:spPr>
          <a:xfrm>
            <a:off x="11555307" y="44294"/>
            <a:ext cx="551446" cy="202621"/>
          </a:xfrm>
          <a:prstGeom prst="rect">
            <a:avLst/>
          </a:prstGeom>
        </p:spPr>
        <p:txBody>
          <a:bodyPr vert="horz" lIns="45720" tIns="22860" rIns="45720" bIns="22860" rtlCol="0"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>
              <a:latin typeface="+mn-lt"/>
            </a:endParaRPr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0" hasCustomPrompt="1"/>
          </p:nvPr>
        </p:nvSpPr>
        <p:spPr>
          <a:xfrm>
            <a:off x="5690508" y="1768148"/>
            <a:ext cx="5866024" cy="4345503"/>
          </a:xfrm>
        </p:spPr>
        <p:txBody>
          <a:bodyPr/>
          <a:lstStyle>
            <a:lvl1pPr>
              <a:defRPr/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8" name="Dian numeron paikkamerkki 4">
            <a:extLst>
              <a:ext uri="{FF2B5EF4-FFF2-40B4-BE49-F238E27FC236}">
                <a16:creationId xmlns:a16="http://schemas.microsoft.com/office/drawing/2014/main" id="{737FF8E8-1F8E-414D-8661-38E8062F5B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12107" y="616083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9CEDC127-060F-2C4A-BBEA-0BB10785356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FOKUS 3 grammatik</a:t>
            </a:r>
          </a:p>
        </p:txBody>
      </p:sp>
    </p:spTree>
    <p:extLst>
      <p:ext uri="{BB962C8B-B14F-4D97-AF65-F5344CB8AC3E}">
        <p14:creationId xmlns:p14="http://schemas.microsoft.com/office/powerpoint/2010/main" val="204911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16378" y="246914"/>
            <a:ext cx="11394622" cy="96956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4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ebas Neue" charset="0"/>
                <a:cs typeface="Bebas Neue" charset="0"/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sp>
        <p:nvSpPr>
          <p:cNvPr id="11" name="Slide Number Placeholder 1"/>
          <p:cNvSpPr txBox="1">
            <a:spLocks/>
          </p:cNvSpPr>
          <p:nvPr userDrawn="1"/>
        </p:nvSpPr>
        <p:spPr>
          <a:xfrm>
            <a:off x="11555307" y="44294"/>
            <a:ext cx="551446" cy="202621"/>
          </a:xfrm>
          <a:prstGeom prst="rect">
            <a:avLst/>
          </a:prstGeom>
        </p:spPr>
        <p:txBody>
          <a:bodyPr vert="horz" lIns="45720" tIns="22860" rIns="45720" bIns="22860" rtlCol="0"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>
              <a:latin typeface="+mn-lt"/>
            </a:endParaRPr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0" hasCustomPrompt="1"/>
          </p:nvPr>
        </p:nvSpPr>
        <p:spPr>
          <a:xfrm>
            <a:off x="401637" y="3940736"/>
            <a:ext cx="3433537" cy="1781443"/>
          </a:xfrm>
        </p:spPr>
        <p:txBody>
          <a:bodyPr>
            <a:normAutofit/>
          </a:bodyPr>
          <a:lstStyle>
            <a:lvl1pPr>
              <a:defRPr sz="2200"/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5" name="Kuvan paikkamerkki 4"/>
          <p:cNvSpPr>
            <a:spLocks noGrp="1"/>
          </p:cNvSpPr>
          <p:nvPr>
            <p:ph type="pic" sz="quarter" idx="21"/>
          </p:nvPr>
        </p:nvSpPr>
        <p:spPr>
          <a:xfrm>
            <a:off x="401863" y="1340213"/>
            <a:ext cx="3433537" cy="2374936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22" hasCustomPrompt="1"/>
          </p:nvPr>
        </p:nvSpPr>
        <p:spPr>
          <a:xfrm>
            <a:off x="4389437" y="3953436"/>
            <a:ext cx="3433537" cy="1781443"/>
          </a:xfrm>
        </p:spPr>
        <p:txBody>
          <a:bodyPr/>
          <a:lstStyle>
            <a:lvl1pPr>
              <a:defRPr sz="2200"/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9" name="Kuvan paikkamerkki 4"/>
          <p:cNvSpPr>
            <a:spLocks noGrp="1"/>
          </p:cNvSpPr>
          <p:nvPr>
            <p:ph type="pic" sz="quarter" idx="23"/>
          </p:nvPr>
        </p:nvSpPr>
        <p:spPr>
          <a:xfrm>
            <a:off x="4389663" y="1352913"/>
            <a:ext cx="3433537" cy="2374936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Tekstin paikkamerkki 13"/>
          <p:cNvSpPr>
            <a:spLocks noGrp="1"/>
          </p:cNvSpPr>
          <p:nvPr>
            <p:ph type="body" sz="quarter" idx="24" hasCustomPrompt="1"/>
          </p:nvPr>
        </p:nvSpPr>
        <p:spPr>
          <a:xfrm>
            <a:off x="8377237" y="3953436"/>
            <a:ext cx="3433537" cy="1781443"/>
          </a:xfrm>
        </p:spPr>
        <p:txBody>
          <a:bodyPr>
            <a:normAutofit/>
          </a:bodyPr>
          <a:lstStyle>
            <a:lvl1pPr>
              <a:defRPr sz="2200"/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12" name="Kuvan paikkamerkki 4"/>
          <p:cNvSpPr>
            <a:spLocks noGrp="1"/>
          </p:cNvSpPr>
          <p:nvPr>
            <p:ph type="pic" sz="quarter" idx="25"/>
          </p:nvPr>
        </p:nvSpPr>
        <p:spPr>
          <a:xfrm>
            <a:off x="8377463" y="1352913"/>
            <a:ext cx="3433537" cy="2374936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39CDC8C4-4389-254F-AF34-1E5FFA912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8493" y="61654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A643478E-8B21-6A4D-80E5-027AC478B41E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416378" y="6146632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FOKUS 3 grammatik</a:t>
            </a:r>
          </a:p>
        </p:txBody>
      </p:sp>
    </p:spTree>
    <p:extLst>
      <p:ext uri="{BB962C8B-B14F-4D97-AF65-F5344CB8AC3E}">
        <p14:creationId xmlns:p14="http://schemas.microsoft.com/office/powerpoint/2010/main" val="355003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16378" y="246914"/>
            <a:ext cx="11394622" cy="96956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4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ebas Neue" charset="0"/>
                <a:cs typeface="Bebas Neue" charset="0"/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sp>
        <p:nvSpPr>
          <p:cNvPr id="11" name="Slide Number Placeholder 1"/>
          <p:cNvSpPr txBox="1">
            <a:spLocks/>
          </p:cNvSpPr>
          <p:nvPr userDrawn="1"/>
        </p:nvSpPr>
        <p:spPr>
          <a:xfrm>
            <a:off x="11555307" y="44294"/>
            <a:ext cx="551446" cy="202621"/>
          </a:xfrm>
          <a:prstGeom prst="rect">
            <a:avLst/>
          </a:prstGeom>
        </p:spPr>
        <p:txBody>
          <a:bodyPr vert="horz" lIns="45720" tIns="22860" rIns="45720" bIns="22860" rtlCol="0"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>
              <a:latin typeface="+mn-lt"/>
            </a:endParaRPr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0" hasCustomPrompt="1"/>
          </p:nvPr>
        </p:nvSpPr>
        <p:spPr>
          <a:xfrm>
            <a:off x="413434" y="3838884"/>
            <a:ext cx="2615588" cy="1883295"/>
          </a:xfrm>
        </p:spPr>
        <p:txBody>
          <a:bodyPr>
            <a:normAutofit/>
          </a:bodyPr>
          <a:lstStyle>
            <a:lvl1pPr>
              <a:defRPr sz="2200"/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5" name="Kuvan paikkamerkki 4"/>
          <p:cNvSpPr>
            <a:spLocks noGrp="1"/>
          </p:cNvSpPr>
          <p:nvPr>
            <p:ph type="pic" sz="quarter" idx="21"/>
          </p:nvPr>
        </p:nvSpPr>
        <p:spPr>
          <a:xfrm>
            <a:off x="413660" y="1340213"/>
            <a:ext cx="2615588" cy="2374936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22" hasCustomPrompt="1"/>
          </p:nvPr>
        </p:nvSpPr>
        <p:spPr>
          <a:xfrm>
            <a:off x="3326021" y="3838884"/>
            <a:ext cx="2615588" cy="1883295"/>
          </a:xfrm>
        </p:spPr>
        <p:txBody>
          <a:bodyPr/>
          <a:lstStyle>
            <a:lvl1pPr>
              <a:defRPr sz="2200"/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9" name="Kuvan paikkamerkki 4"/>
          <p:cNvSpPr>
            <a:spLocks noGrp="1"/>
          </p:cNvSpPr>
          <p:nvPr>
            <p:ph type="pic" sz="quarter" idx="23"/>
          </p:nvPr>
        </p:nvSpPr>
        <p:spPr>
          <a:xfrm>
            <a:off x="3326247" y="1340213"/>
            <a:ext cx="2615588" cy="2374936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Tekstin paikkamerkki 13"/>
          <p:cNvSpPr>
            <a:spLocks noGrp="1"/>
          </p:cNvSpPr>
          <p:nvPr>
            <p:ph type="body" sz="quarter" idx="24" hasCustomPrompt="1"/>
          </p:nvPr>
        </p:nvSpPr>
        <p:spPr>
          <a:xfrm>
            <a:off x="6255864" y="3838884"/>
            <a:ext cx="2615588" cy="1883295"/>
          </a:xfrm>
        </p:spPr>
        <p:txBody>
          <a:bodyPr>
            <a:normAutofit/>
          </a:bodyPr>
          <a:lstStyle>
            <a:lvl1pPr>
              <a:defRPr sz="2200"/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12" name="Kuvan paikkamerkki 4"/>
          <p:cNvSpPr>
            <a:spLocks noGrp="1"/>
          </p:cNvSpPr>
          <p:nvPr>
            <p:ph type="pic" sz="quarter" idx="25"/>
          </p:nvPr>
        </p:nvSpPr>
        <p:spPr>
          <a:xfrm>
            <a:off x="6256090" y="1340213"/>
            <a:ext cx="2615588" cy="2374936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8" name="Tekstin paikkamerkki 13">
            <a:extLst>
              <a:ext uri="{FF2B5EF4-FFF2-40B4-BE49-F238E27FC236}">
                <a16:creationId xmlns:a16="http://schemas.microsoft.com/office/drawing/2014/main" id="{AE0ABF85-D10A-2D49-9B66-896B78CA690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95186" y="3838884"/>
            <a:ext cx="2615588" cy="1883295"/>
          </a:xfrm>
        </p:spPr>
        <p:txBody>
          <a:bodyPr>
            <a:normAutofit/>
          </a:bodyPr>
          <a:lstStyle>
            <a:lvl1pPr>
              <a:defRPr sz="2200"/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21" name="Kuvan paikkamerkki 4">
            <a:extLst>
              <a:ext uri="{FF2B5EF4-FFF2-40B4-BE49-F238E27FC236}">
                <a16:creationId xmlns:a16="http://schemas.microsoft.com/office/drawing/2014/main" id="{E39458D8-D777-B64A-9435-7839801170B7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95412" y="1340213"/>
            <a:ext cx="2615588" cy="2374936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AC85A682-1DCF-7643-8519-301923ECF9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8493" y="61654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A4BF7289-4E6F-2649-8F7D-F3553719C03B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>
          <a:xfrm>
            <a:off x="410308" y="6127750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FOKUS 3 grammatik</a:t>
            </a:r>
          </a:p>
        </p:txBody>
      </p:sp>
    </p:spTree>
    <p:extLst>
      <p:ext uri="{BB962C8B-B14F-4D97-AF65-F5344CB8AC3E}">
        <p14:creationId xmlns:p14="http://schemas.microsoft.com/office/powerpoint/2010/main" val="379987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16378" y="246914"/>
            <a:ext cx="11394622" cy="96956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4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ebas Neue" charset="0"/>
                <a:cs typeface="Bebas Neue" charset="0"/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sp>
        <p:nvSpPr>
          <p:cNvPr id="11" name="Slide Number Placeholder 1"/>
          <p:cNvSpPr txBox="1">
            <a:spLocks/>
          </p:cNvSpPr>
          <p:nvPr userDrawn="1"/>
        </p:nvSpPr>
        <p:spPr>
          <a:xfrm>
            <a:off x="11555307" y="44294"/>
            <a:ext cx="551446" cy="202621"/>
          </a:xfrm>
          <a:prstGeom prst="rect">
            <a:avLst/>
          </a:prstGeom>
        </p:spPr>
        <p:txBody>
          <a:bodyPr vert="horz" lIns="45720" tIns="22860" rIns="45720" bIns="22860" rtlCol="0"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>
              <a:latin typeface="+mn-lt"/>
            </a:endParaRPr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0" hasCustomPrompt="1"/>
          </p:nvPr>
        </p:nvSpPr>
        <p:spPr>
          <a:xfrm>
            <a:off x="386486" y="2218944"/>
            <a:ext cx="5479944" cy="3292856"/>
          </a:xfrm>
        </p:spPr>
        <p:txBody>
          <a:bodyPr>
            <a:normAutofit/>
          </a:bodyPr>
          <a:lstStyle>
            <a:lvl1pPr>
              <a:defRPr sz="2200"/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22" hasCustomPrompt="1"/>
          </p:nvPr>
        </p:nvSpPr>
        <p:spPr>
          <a:xfrm>
            <a:off x="6297796" y="2231644"/>
            <a:ext cx="5479944" cy="3292856"/>
          </a:xfrm>
        </p:spPr>
        <p:txBody>
          <a:bodyPr/>
          <a:lstStyle>
            <a:lvl1pPr>
              <a:defRPr sz="2200"/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26" hasCustomPrompt="1"/>
          </p:nvPr>
        </p:nvSpPr>
        <p:spPr>
          <a:xfrm>
            <a:off x="386460" y="1592457"/>
            <a:ext cx="5480304" cy="498816"/>
          </a:xfrm>
          <a:noFill/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19" name="Tekstin paikkamerkki 6"/>
          <p:cNvSpPr>
            <a:spLocks noGrp="1"/>
          </p:cNvSpPr>
          <p:nvPr>
            <p:ph type="body" sz="quarter" idx="27" hasCustomPrompt="1"/>
          </p:nvPr>
        </p:nvSpPr>
        <p:spPr>
          <a:xfrm>
            <a:off x="6295356" y="1610813"/>
            <a:ext cx="5510159" cy="498816"/>
          </a:xfrm>
          <a:noFill/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i-FI"/>
              <a:t>TEKSTI</a:t>
            </a:r>
          </a:p>
        </p:txBody>
      </p: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B060A81E-999C-C448-94D8-9D0C9ACF25BB}"/>
              </a:ext>
            </a:extLst>
          </p:cNvPr>
          <p:cNvCxnSpPr>
            <a:cxnSpLocks/>
          </p:cNvCxnSpPr>
          <p:nvPr userDrawn="1"/>
        </p:nvCxnSpPr>
        <p:spPr>
          <a:xfrm>
            <a:off x="384294" y="2102055"/>
            <a:ext cx="5482136" cy="0"/>
          </a:xfrm>
          <a:prstGeom prst="line">
            <a:avLst/>
          </a:prstGeom>
          <a:ln w="889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D459D5BB-1E12-2D4A-8711-47D657860610}"/>
              </a:ext>
            </a:extLst>
          </p:cNvPr>
          <p:cNvCxnSpPr>
            <a:cxnSpLocks/>
          </p:cNvCxnSpPr>
          <p:nvPr userDrawn="1"/>
        </p:nvCxnSpPr>
        <p:spPr>
          <a:xfrm>
            <a:off x="6295604" y="2102055"/>
            <a:ext cx="5482136" cy="0"/>
          </a:xfrm>
          <a:prstGeom prst="line">
            <a:avLst/>
          </a:prstGeom>
          <a:ln w="889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ian numeron paikkamerkki 4">
            <a:extLst>
              <a:ext uri="{FF2B5EF4-FFF2-40B4-BE49-F238E27FC236}">
                <a16:creationId xmlns:a16="http://schemas.microsoft.com/office/drawing/2014/main" id="{3A922534-0063-7B4D-9811-3F2E6750E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8493" y="61654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DE8405D7-FC5D-284A-A300-0E274C2D1C9D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416378" y="6127750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FOKUS 3 grammatik</a:t>
            </a:r>
          </a:p>
        </p:txBody>
      </p:sp>
    </p:spTree>
    <p:extLst>
      <p:ext uri="{BB962C8B-B14F-4D97-AF65-F5344CB8AC3E}">
        <p14:creationId xmlns:p14="http://schemas.microsoft.com/office/powerpoint/2010/main" val="233154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tsikon paikkamerkki 1">
            <a:extLst>
              <a:ext uri="{FF2B5EF4-FFF2-40B4-BE49-F238E27FC236}">
                <a16:creationId xmlns:a16="http://schemas.microsoft.com/office/drawing/2014/main" id="{691BB0D7-1350-4E7F-82D5-B7057F25A36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perustyyl. napsautt.</a:t>
            </a:r>
          </a:p>
        </p:txBody>
      </p:sp>
      <p:sp>
        <p:nvSpPr>
          <p:cNvPr id="1027" name="Tekstin paikkamerkki 2">
            <a:extLst>
              <a:ext uri="{FF2B5EF4-FFF2-40B4-BE49-F238E27FC236}">
                <a16:creationId xmlns:a16="http://schemas.microsoft.com/office/drawing/2014/main" id="{BCF7ECBA-ADE6-4A08-997A-74BA37F0E13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80F3EF6-17BA-4079-8E3B-E61D21AAFF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A1DEDF4-8339-45BA-9B82-24AFD74B8990}" type="datetime1">
              <a:rPr lang="fi-FI" smtClean="0"/>
              <a:t>18.4.2024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EB427FA-B538-4A9C-BFDE-31126747C6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1C6316B-6C69-4495-9392-D2409D4265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A16032D-4890-4F03-9BA9-777C469E596C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70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8" name="Dian numeron paikkamerkki 4">
            <a:extLst>
              <a:ext uri="{FF2B5EF4-FFF2-40B4-BE49-F238E27FC236}">
                <a16:creationId xmlns:a16="http://schemas.microsoft.com/office/drawing/2014/main" id="{9C5378BE-169B-F04E-A1AB-192DBC6B7C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828" y="6127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340797D-46D6-024D-AC75-2CE162BEE8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0972" y="61277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FOKUS 3 grammatik</a:t>
            </a:r>
          </a:p>
        </p:txBody>
      </p:sp>
    </p:spTree>
    <p:extLst>
      <p:ext uri="{BB962C8B-B14F-4D97-AF65-F5344CB8AC3E}">
        <p14:creationId xmlns:p14="http://schemas.microsoft.com/office/powerpoint/2010/main" val="3829248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64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20D0E8-4325-1A49-9C80-BF440F63C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Relatiivilause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16EE2A2-1585-1C4A-A7CF-9E1614286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i-FI" dirty="0" err="1"/>
              <a:t>grammatik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72EC1BF-C009-614D-A722-6892BDBD0E1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FOKUS</a:t>
            </a:r>
          </a:p>
        </p:txBody>
      </p:sp>
    </p:spTree>
    <p:extLst>
      <p:ext uri="{BB962C8B-B14F-4D97-AF65-F5344CB8AC3E}">
        <p14:creationId xmlns:p14="http://schemas.microsoft.com/office/powerpoint/2010/main" val="267540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Otsikko 1">
            <a:extLst>
              <a:ext uri="{FF2B5EF4-FFF2-40B4-BE49-F238E27FC236}">
                <a16:creationId xmlns:a16="http://schemas.microsoft.com/office/drawing/2014/main" id="{862380E0-AB21-4C6C-86ED-F4AFB5B54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altLang="fi-FI" dirty="0">
                <a:latin typeface="Calibri" panose="020F0502020204030204" pitchFamily="34" charset="0"/>
                <a:cs typeface="Calibri" panose="020F0502020204030204" pitchFamily="34" charset="0"/>
              </a:rPr>
              <a:t>Relatiivilause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6AA0C9E-B806-42AB-8414-A0380A4B8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fi-FI" altLang="fi-FI" b="1" dirty="0"/>
              <a:t>Relatiivilauseet ovat sivulauseita ja sanajärjestys on </a:t>
            </a:r>
            <a:r>
              <a:rPr lang="fi-FI" altLang="fi-FI" b="1" dirty="0">
                <a:solidFill>
                  <a:srgbClr val="0070C0"/>
                </a:solidFill>
              </a:rPr>
              <a:t>KON </a:t>
            </a:r>
            <a:r>
              <a:rPr lang="fi-FI" altLang="fi-FI" b="1" dirty="0">
                <a:solidFill>
                  <a:srgbClr val="7030A0"/>
                </a:solidFill>
              </a:rPr>
              <a:t>SU</a:t>
            </a:r>
            <a:r>
              <a:rPr lang="fi-FI" altLang="fi-FI" b="1" dirty="0"/>
              <a:t> </a:t>
            </a:r>
            <a:r>
              <a:rPr lang="fi-FI" altLang="fi-FI" b="1" dirty="0">
                <a:solidFill>
                  <a:srgbClr val="FF0000"/>
                </a:solidFill>
              </a:rPr>
              <a:t>KIE </a:t>
            </a:r>
            <a:r>
              <a:rPr lang="fi-FI" altLang="fi-FI" b="1" dirty="0">
                <a:solidFill>
                  <a:srgbClr val="00B050"/>
                </a:solidFill>
              </a:rPr>
              <a:t>PRE</a:t>
            </a:r>
          </a:p>
          <a:p>
            <a:pPr marL="0" indent="0" eaLnBrk="1" hangingPunct="1">
              <a:buNone/>
            </a:pPr>
            <a:endParaRPr lang="fi-FI" altLang="fi-FI" b="1" dirty="0"/>
          </a:p>
          <a:p>
            <a:pPr marL="0" indent="0" eaLnBrk="1" hangingPunct="1">
              <a:buNone/>
            </a:pPr>
            <a:r>
              <a:rPr lang="fi-FI" altLang="fi-FI" b="1" dirty="0">
                <a:solidFill>
                  <a:srgbClr val="0070C0"/>
                </a:solidFill>
              </a:rPr>
              <a:t>KON</a:t>
            </a:r>
            <a:r>
              <a:rPr lang="fi-FI" altLang="fi-FI" b="1" dirty="0"/>
              <a:t>  </a:t>
            </a:r>
            <a:r>
              <a:rPr lang="fi-FI" altLang="fi-FI" dirty="0">
                <a:solidFill>
                  <a:srgbClr val="0070C0"/>
                </a:solidFill>
              </a:rPr>
              <a:t>=</a:t>
            </a:r>
            <a:r>
              <a:rPr lang="fi-FI" altLang="fi-FI" dirty="0"/>
              <a:t> </a:t>
            </a:r>
            <a:r>
              <a:rPr lang="fi-FI" altLang="fi-FI" dirty="0">
                <a:solidFill>
                  <a:srgbClr val="0070C0"/>
                </a:solidFill>
              </a:rPr>
              <a:t>sivulauseen aloittava sana/sanat </a:t>
            </a:r>
          </a:p>
          <a:p>
            <a:pPr marL="0" indent="0" eaLnBrk="1" hangingPunct="1">
              <a:buNone/>
            </a:pPr>
            <a:r>
              <a:rPr lang="fi-FI" altLang="fi-FI" b="1" dirty="0">
                <a:solidFill>
                  <a:srgbClr val="7030A0"/>
                </a:solidFill>
              </a:rPr>
              <a:t>SU </a:t>
            </a:r>
            <a:r>
              <a:rPr lang="fi-FI" altLang="fi-FI" dirty="0">
                <a:solidFill>
                  <a:srgbClr val="7030A0"/>
                </a:solidFill>
              </a:rPr>
              <a:t>= subjekti</a:t>
            </a:r>
          </a:p>
          <a:p>
            <a:pPr marL="0" indent="0" eaLnBrk="1" hangingPunct="1">
              <a:buNone/>
            </a:pPr>
            <a:r>
              <a:rPr lang="fi-FI" altLang="fi-FI" b="1" dirty="0">
                <a:solidFill>
                  <a:srgbClr val="FF0000"/>
                </a:solidFill>
              </a:rPr>
              <a:t>KIE</a:t>
            </a:r>
            <a:r>
              <a:rPr lang="fi-FI" altLang="fi-FI" b="1" dirty="0"/>
              <a:t> </a:t>
            </a:r>
            <a:r>
              <a:rPr lang="fi-FI" altLang="fi-FI" dirty="0">
                <a:solidFill>
                  <a:srgbClr val="FF0000"/>
                </a:solidFill>
              </a:rPr>
              <a:t>=</a:t>
            </a:r>
            <a:r>
              <a:rPr lang="fi-FI" altLang="fi-FI" dirty="0"/>
              <a:t> </a:t>
            </a:r>
            <a:r>
              <a:rPr lang="fi-FI" altLang="fi-FI" dirty="0">
                <a:solidFill>
                  <a:srgbClr val="FF0000"/>
                </a:solidFill>
              </a:rPr>
              <a:t>kieltosana</a:t>
            </a:r>
          </a:p>
          <a:p>
            <a:pPr marL="0" indent="0" eaLnBrk="1" hangingPunct="1">
              <a:buNone/>
            </a:pPr>
            <a:r>
              <a:rPr lang="fi-FI" altLang="fi-FI" b="1" dirty="0">
                <a:solidFill>
                  <a:srgbClr val="00B050"/>
                </a:solidFill>
              </a:rPr>
              <a:t>PRE</a:t>
            </a:r>
            <a:r>
              <a:rPr lang="fi-FI" altLang="fi-FI" b="1" dirty="0"/>
              <a:t> </a:t>
            </a:r>
            <a:r>
              <a:rPr lang="fi-FI" altLang="fi-FI" dirty="0">
                <a:solidFill>
                  <a:srgbClr val="00B050"/>
                </a:solidFill>
              </a:rPr>
              <a:t>=</a:t>
            </a:r>
            <a:r>
              <a:rPr lang="fi-FI" altLang="fi-FI" dirty="0"/>
              <a:t> </a:t>
            </a:r>
            <a:r>
              <a:rPr lang="fi-FI" altLang="fi-FI" dirty="0">
                <a:solidFill>
                  <a:srgbClr val="00B050"/>
                </a:solidFill>
              </a:rPr>
              <a:t>predikaatti eli taipunut verbi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C5B0560D-7814-46C5-A549-7F47ACD43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79E6B21-C45E-4A8D-AE3B-3970C27ED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203BA5-6B11-4409-8AD7-BD0472885927}" type="slidenum">
              <a:rPr lang="fi-FI" smtClean="0"/>
              <a:pPr>
                <a:defRPr/>
              </a:pPr>
              <a:t>2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Otsikko 1">
            <a:extLst>
              <a:ext uri="{FF2B5EF4-FFF2-40B4-BE49-F238E27FC236}">
                <a16:creationId xmlns:a16="http://schemas.microsoft.com/office/drawing/2014/main" id="{862380E0-AB21-4C6C-86ED-F4AFB5B54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altLang="fi-FI" dirty="0">
                <a:latin typeface="Calibri" panose="020F0502020204030204" pitchFamily="34" charset="0"/>
                <a:cs typeface="Calibri" panose="020F0502020204030204" pitchFamily="34" charset="0"/>
              </a:rPr>
              <a:t>Relatiivilause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6AA0C9E-B806-42AB-8414-A0380A4B8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b="1" dirty="0"/>
              <a:t>Relatiivilauseen aloittava sana viittaa edellä olevaan sanaan tai kokonaiseen lauseeseen.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fi-FI" altLang="fi-FI" b="1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dirty="0"/>
              <a:t>			</a:t>
            </a:r>
            <a:r>
              <a:rPr lang="fi-FI" altLang="fi-FI" b="1" dirty="0">
                <a:solidFill>
                  <a:srgbClr val="0070C0"/>
                </a:solidFill>
              </a:rPr>
              <a:t>KON</a:t>
            </a:r>
            <a:r>
              <a:rPr lang="fi-FI" altLang="fi-FI" b="1" dirty="0"/>
              <a:t>	</a:t>
            </a:r>
            <a:r>
              <a:rPr lang="fi-FI" altLang="fi-FI" b="1" dirty="0">
                <a:solidFill>
                  <a:srgbClr val="7030A0"/>
                </a:solidFill>
              </a:rPr>
              <a:t>SU</a:t>
            </a:r>
            <a:r>
              <a:rPr lang="fi-FI" altLang="fi-FI" b="1" dirty="0"/>
              <a:t>	</a:t>
            </a:r>
            <a:r>
              <a:rPr lang="fi-FI" altLang="fi-FI" b="1" dirty="0">
                <a:solidFill>
                  <a:srgbClr val="FF0000"/>
                </a:solidFill>
              </a:rPr>
              <a:t>KIE</a:t>
            </a:r>
            <a:r>
              <a:rPr lang="fi-FI" altLang="fi-FI" b="1" dirty="0"/>
              <a:t>	</a:t>
            </a:r>
            <a:r>
              <a:rPr lang="fi-FI" altLang="fi-FI" b="1" dirty="0">
                <a:solidFill>
                  <a:srgbClr val="00B050"/>
                </a:solidFill>
              </a:rPr>
              <a:t>PRE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sz="2400" dirty="0" err="1"/>
              <a:t>Jag</a:t>
            </a:r>
            <a:r>
              <a:rPr lang="fi-FI" altLang="fi-FI" sz="2400" dirty="0"/>
              <a:t> </a:t>
            </a:r>
            <a:r>
              <a:rPr lang="fi-FI" altLang="fi-FI" sz="2400" dirty="0" err="1"/>
              <a:t>såg</a:t>
            </a:r>
            <a:r>
              <a:rPr lang="fi-FI" altLang="fi-FI" sz="2400" dirty="0"/>
              <a:t> </a:t>
            </a:r>
            <a:r>
              <a:rPr lang="fi-FI" altLang="fi-FI" sz="2400" u="sng" dirty="0"/>
              <a:t>en </a:t>
            </a:r>
            <a:r>
              <a:rPr lang="fi-FI" altLang="fi-FI" sz="2400" u="sng" dirty="0" err="1"/>
              <a:t>film</a:t>
            </a:r>
            <a:r>
              <a:rPr lang="fi-FI" altLang="fi-FI" sz="2400" dirty="0"/>
              <a:t> 	</a:t>
            </a:r>
            <a:r>
              <a:rPr lang="fi-FI" altLang="fi-FI" sz="2400" b="1" dirty="0" err="1"/>
              <a:t>som</a:t>
            </a:r>
            <a:r>
              <a:rPr lang="fi-FI" altLang="fi-FI" sz="2400" dirty="0"/>
              <a:t> 	</a:t>
            </a:r>
            <a:r>
              <a:rPr lang="fi-FI" altLang="fi-FI" sz="2400" dirty="0" err="1"/>
              <a:t>jag</a:t>
            </a:r>
            <a:r>
              <a:rPr lang="fi-FI" altLang="fi-FI" sz="2400" dirty="0"/>
              <a:t>	</a:t>
            </a:r>
            <a:r>
              <a:rPr lang="fi-FI" altLang="fi-FI" sz="2400" dirty="0" err="1"/>
              <a:t>inte</a:t>
            </a:r>
            <a:r>
              <a:rPr lang="fi-FI" altLang="fi-FI" sz="2400" dirty="0"/>
              <a:t> 	</a:t>
            </a:r>
            <a:r>
              <a:rPr lang="fi-FI" altLang="fi-FI" sz="2400" dirty="0" err="1"/>
              <a:t>tyckte</a:t>
            </a:r>
            <a:r>
              <a:rPr lang="fi-FI" altLang="fi-FI" sz="2400" dirty="0"/>
              <a:t> om.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sz="2000" i="1" dirty="0"/>
              <a:t>Näin </a:t>
            </a:r>
            <a:r>
              <a:rPr lang="fi-FI" altLang="fi-FI" sz="2000" i="1" u="sng" dirty="0"/>
              <a:t>elokuvan</a:t>
            </a:r>
            <a:r>
              <a:rPr lang="fi-FI" altLang="fi-FI" sz="2000" i="1" dirty="0"/>
              <a:t>,</a:t>
            </a:r>
            <a:r>
              <a:rPr lang="fi-FI" altLang="fi-FI" sz="2000" b="1" i="1" dirty="0"/>
              <a:t> 		josta 	</a:t>
            </a:r>
            <a:r>
              <a:rPr lang="fi-FI" altLang="fi-FI" sz="2000" i="1" dirty="0"/>
              <a:t>minä</a:t>
            </a:r>
            <a:r>
              <a:rPr lang="fi-FI" altLang="fi-FI" sz="2000" b="1" i="1" dirty="0"/>
              <a:t>	</a:t>
            </a:r>
            <a:r>
              <a:rPr lang="fi-FI" altLang="fi-FI" sz="2000" i="1" dirty="0"/>
              <a:t>en 	tykännyt.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6272CDC4-DFFF-4169-A74E-1B4384B83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064930B-B858-4622-BF0D-4748E70FF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203BA5-6B11-4409-8AD7-BD0472885927}" type="slidenum">
              <a:rPr lang="fi-FI" smtClean="0"/>
              <a:pPr>
                <a:defRPr/>
              </a:pPr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4505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Otsikko 1">
            <a:extLst>
              <a:ext uri="{FF2B5EF4-FFF2-40B4-BE49-F238E27FC236}">
                <a16:creationId xmlns:a16="http://schemas.microsoft.com/office/drawing/2014/main" id="{45B849FD-CFD5-438A-8597-28217D1AA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altLang="fi-FI" dirty="0">
                <a:latin typeface="Calibri" panose="020F0502020204030204" pitchFamily="34" charset="0"/>
                <a:cs typeface="Calibri" panose="020F0502020204030204" pitchFamily="34" charset="0"/>
              </a:rPr>
              <a:t>Relatiivilause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052FC3-E73B-4589-9D31-FE86687E43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41815" cy="4351338"/>
          </a:xfrm>
        </p:spPr>
        <p:txBody>
          <a:bodyPr rtlCol="0">
            <a:normAutofit/>
          </a:bodyPr>
          <a:lstStyle/>
          <a:p>
            <a:pPr marL="0" indent="0" eaLnBrk="1" hangingPunct="1">
              <a:buNone/>
            </a:pPr>
            <a:r>
              <a:rPr lang="fi-FI" altLang="fi-FI" b="1" dirty="0"/>
              <a:t>Relatiivilauseen aloittavat sanat</a:t>
            </a:r>
          </a:p>
          <a:p>
            <a:pPr marL="0" indent="0" eaLnBrk="1" hangingPunct="1">
              <a:buNone/>
            </a:pPr>
            <a:endParaRPr lang="fi-FI" altLang="fi-FI" sz="1000" dirty="0"/>
          </a:p>
          <a:p>
            <a:pPr marL="0" indent="0" eaLnBrk="1" hangingPunct="1">
              <a:buNone/>
            </a:pPr>
            <a:r>
              <a:rPr lang="fi-FI" altLang="fi-FI" sz="2400" dirty="0"/>
              <a:t>joka, jotka</a:t>
            </a:r>
            <a:endParaRPr lang="fi-FI" altLang="fi-FI" sz="2400" b="1" dirty="0"/>
          </a:p>
          <a:p>
            <a:pPr marL="0" indent="0" eaLnBrk="1" hangingPunct="1">
              <a:buNone/>
            </a:pPr>
            <a:r>
              <a:rPr lang="fi-FI" altLang="fi-FI" sz="2400" dirty="0"/>
              <a:t>mikä</a:t>
            </a:r>
          </a:p>
          <a:p>
            <a:pPr marL="0" indent="0" eaLnBrk="1" hangingPunct="1">
              <a:buNone/>
            </a:pPr>
            <a:r>
              <a:rPr lang="fi-FI" altLang="fi-FI" sz="2400" dirty="0"/>
              <a:t>jonka, joiden</a:t>
            </a:r>
          </a:p>
          <a:p>
            <a:pPr marL="0" indent="0" eaLnBrk="1" hangingPunct="1">
              <a:buNone/>
            </a:pPr>
            <a:r>
              <a:rPr lang="fi-FI" altLang="fi-FI" sz="2400" dirty="0"/>
              <a:t>kaikki mikä, kaikki mitä</a:t>
            </a:r>
          </a:p>
          <a:p>
            <a:pPr marL="0" indent="0" eaLnBrk="1" hangingPunct="1">
              <a:buNone/>
            </a:pPr>
            <a:r>
              <a:rPr lang="fi-FI" altLang="fi-FI" sz="2400" dirty="0"/>
              <a:t>jossa</a:t>
            </a:r>
            <a:endParaRPr lang="fi-FI" altLang="fi-FI" sz="2400" b="1" dirty="0"/>
          </a:p>
          <a:p>
            <a:pPr marL="0" indent="0" eaLnBrk="1" hangingPunct="1">
              <a:buNone/>
            </a:pPr>
            <a:r>
              <a:rPr lang="fi-FI" altLang="fi-FI" sz="2400" dirty="0"/>
              <a:t>jonne</a:t>
            </a:r>
            <a:endParaRPr lang="fi-FI" altLang="fi-FI" sz="2400" b="1" dirty="0"/>
          </a:p>
          <a:p>
            <a:pPr marL="0" indent="0" eaLnBrk="1" hangingPunct="1">
              <a:buNone/>
            </a:pPr>
            <a:r>
              <a:rPr lang="fi-FI" altLang="fi-FI" sz="2400" dirty="0"/>
              <a:t>jolloin</a:t>
            </a:r>
            <a:endParaRPr lang="fi-FI" sz="24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i-FI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i-FI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1B2F66C-E20D-4385-A15B-C0071ED3AD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90115" y="1971413"/>
            <a:ext cx="6563686" cy="4205550"/>
          </a:xfrm>
        </p:spPr>
        <p:txBody>
          <a:bodyPr/>
          <a:lstStyle/>
          <a:p>
            <a:pPr marL="0" indent="0" eaLnBrk="1" hangingPunct="1">
              <a:buNone/>
            </a:pPr>
            <a:endParaRPr lang="fi-FI" altLang="fi-FI" sz="3600" dirty="0"/>
          </a:p>
          <a:p>
            <a:pPr marL="0" indent="0" eaLnBrk="1" hangingPunct="1">
              <a:buNone/>
            </a:pPr>
            <a:r>
              <a:rPr lang="fi-FI" altLang="fi-FI" sz="2400" b="1" dirty="0" err="1"/>
              <a:t>som</a:t>
            </a:r>
            <a:endParaRPr lang="fi-FI" altLang="fi-FI" sz="2400" b="1" dirty="0"/>
          </a:p>
          <a:p>
            <a:pPr marL="0" indent="0" eaLnBrk="1" hangingPunct="1">
              <a:buNone/>
            </a:pPr>
            <a:r>
              <a:rPr lang="fi-FI" altLang="fi-FI" sz="2400" b="1" dirty="0" err="1"/>
              <a:t>vilket</a:t>
            </a:r>
            <a:endParaRPr lang="fi-FI" altLang="fi-FI" sz="2400" b="1" dirty="0"/>
          </a:p>
          <a:p>
            <a:pPr marL="0" indent="0" eaLnBrk="1" hangingPunct="1">
              <a:buNone/>
            </a:pPr>
            <a:r>
              <a:rPr lang="fi-FI" altLang="fi-FI" sz="2400" b="1" dirty="0" err="1"/>
              <a:t>vars</a:t>
            </a:r>
            <a:endParaRPr lang="fi-FI" altLang="fi-FI" sz="2400" b="1" dirty="0"/>
          </a:p>
          <a:p>
            <a:pPr marL="0" indent="0" eaLnBrk="1" hangingPunct="1">
              <a:buNone/>
            </a:pPr>
            <a:r>
              <a:rPr lang="fi-FI" altLang="fi-FI" sz="2400" b="1" dirty="0" err="1"/>
              <a:t>allt</a:t>
            </a:r>
            <a:r>
              <a:rPr lang="fi-FI" altLang="fi-FI" sz="2400" b="1" dirty="0"/>
              <a:t> </a:t>
            </a:r>
            <a:r>
              <a:rPr lang="fi-FI" altLang="fi-FI" sz="2400" b="1" dirty="0" err="1"/>
              <a:t>vad</a:t>
            </a:r>
            <a:r>
              <a:rPr lang="fi-FI" altLang="fi-FI" sz="2400" b="1" dirty="0"/>
              <a:t>, </a:t>
            </a:r>
            <a:r>
              <a:rPr lang="fi-FI" altLang="fi-FI" sz="2400" b="1" dirty="0" err="1"/>
              <a:t>allt</a:t>
            </a:r>
            <a:r>
              <a:rPr lang="fi-FI" altLang="fi-FI" sz="2400" b="1" dirty="0"/>
              <a:t> </a:t>
            </a:r>
            <a:r>
              <a:rPr lang="fi-FI" altLang="fi-FI" sz="2400" b="1" dirty="0" err="1"/>
              <a:t>som</a:t>
            </a:r>
            <a:endParaRPr lang="fi-FI" altLang="fi-FI" sz="2400" b="1" dirty="0"/>
          </a:p>
          <a:p>
            <a:pPr marL="0" indent="0" eaLnBrk="1" hangingPunct="1">
              <a:buNone/>
            </a:pPr>
            <a:r>
              <a:rPr lang="fi-FI" altLang="fi-FI" sz="2400" b="1" dirty="0" err="1"/>
              <a:t>där</a:t>
            </a:r>
            <a:endParaRPr lang="fi-FI" altLang="fi-FI" sz="2400" b="1" dirty="0"/>
          </a:p>
          <a:p>
            <a:pPr marL="0" indent="0" eaLnBrk="1" hangingPunct="1">
              <a:buNone/>
            </a:pPr>
            <a:r>
              <a:rPr lang="fi-FI" altLang="fi-FI" sz="2400" b="1" dirty="0" err="1"/>
              <a:t>dit</a:t>
            </a:r>
            <a:endParaRPr lang="fi-FI" altLang="fi-FI" sz="2400" b="1" dirty="0"/>
          </a:p>
          <a:p>
            <a:pPr marL="0" indent="0" eaLnBrk="1" hangingPunct="1">
              <a:buNone/>
            </a:pPr>
            <a:r>
              <a:rPr lang="fi-FI" altLang="fi-FI" sz="2400" b="1" dirty="0" err="1"/>
              <a:t>då</a:t>
            </a:r>
            <a:endParaRPr lang="fi-FI" altLang="fi-FI" sz="2400" b="1" dirty="0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BFB2E957-07F6-47F9-8DC6-22062BC41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7FE03B0-F1AB-4860-BD10-954AB0957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1FB5E8-E039-46F1-A040-4B331A4D1194}" type="slidenum">
              <a:rPr lang="fi-FI" smtClean="0"/>
              <a:pPr>
                <a:defRPr/>
              </a:pPr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445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Otsikko 1">
            <a:extLst>
              <a:ext uri="{FF2B5EF4-FFF2-40B4-BE49-F238E27FC236}">
                <a16:creationId xmlns:a16="http://schemas.microsoft.com/office/drawing/2014/main" id="{CA2D3525-A855-4D47-B84C-BCCFB6FB6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863" y="365125"/>
            <a:ext cx="10515600" cy="549275"/>
          </a:xfrm>
        </p:spPr>
        <p:txBody>
          <a:bodyPr/>
          <a:lstStyle/>
          <a:p>
            <a:pPr eaLnBrk="1" hangingPunct="1"/>
            <a:r>
              <a:rPr lang="fi-FI" alt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fi-FI" altLang="fi-FI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i-FI" altLang="fi-FI" sz="3200" i="1" dirty="0">
                <a:latin typeface="Calibri" panose="020F0502020204030204" pitchFamily="34" charset="0"/>
                <a:cs typeface="Calibri" panose="020F0502020204030204" pitchFamily="34" charset="0"/>
              </a:rPr>
              <a:t>joka, jotka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9556649-F562-4C04-97D1-45F489C28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5736"/>
            <a:ext cx="10515600" cy="5416827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i-FI" b="1" i="1" dirty="0" err="1"/>
              <a:t>Som</a:t>
            </a:r>
            <a:r>
              <a:rPr lang="fi-FI" b="1" dirty="0"/>
              <a:t> viittaa edellä olevaan sanaan. </a:t>
            </a:r>
            <a:r>
              <a:rPr lang="fi-FI" b="1" i="1" dirty="0" err="1"/>
              <a:t>Som</a:t>
            </a:r>
            <a:r>
              <a:rPr lang="fi-FI" b="1" dirty="0"/>
              <a:t> voi olla lauseessa myös subjektina, jolloin se on sekä </a:t>
            </a:r>
            <a:r>
              <a:rPr lang="fi-FI" b="1" dirty="0">
                <a:solidFill>
                  <a:srgbClr val="0070C0"/>
                </a:solidFill>
              </a:rPr>
              <a:t>KON</a:t>
            </a:r>
            <a:r>
              <a:rPr lang="fi-FI" b="1" dirty="0"/>
              <a:t> että </a:t>
            </a:r>
            <a:r>
              <a:rPr lang="fi-FI" b="1" dirty="0">
                <a:solidFill>
                  <a:srgbClr val="7030A0"/>
                </a:solidFill>
              </a:rPr>
              <a:t>SU</a:t>
            </a:r>
            <a:r>
              <a:rPr lang="fi-FI" b="1" dirty="0"/>
              <a:t>. </a:t>
            </a:r>
            <a:endParaRPr lang="fi-FI" sz="200" b="1" dirty="0">
              <a:solidFill>
                <a:srgbClr val="0070C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i-FI" b="1" dirty="0">
                <a:solidFill>
                  <a:srgbClr val="0070C0"/>
                </a:solidFill>
              </a:rPr>
              <a:t>			KON </a:t>
            </a:r>
            <a:r>
              <a:rPr lang="fi-FI" b="1" dirty="0">
                <a:solidFill>
                  <a:srgbClr val="7030A0"/>
                </a:solidFill>
              </a:rPr>
              <a:t>SU</a:t>
            </a:r>
            <a:r>
              <a:rPr lang="fi-FI" b="1" dirty="0">
                <a:solidFill>
                  <a:srgbClr val="FFC000"/>
                </a:solidFill>
              </a:rPr>
              <a:t>	</a:t>
            </a:r>
            <a:r>
              <a:rPr lang="fi-FI" b="1" dirty="0">
                <a:solidFill>
                  <a:srgbClr val="FF0000"/>
                </a:solidFill>
              </a:rPr>
              <a:t>KIE</a:t>
            </a:r>
            <a:r>
              <a:rPr lang="fi-FI" b="1" dirty="0"/>
              <a:t>	</a:t>
            </a:r>
            <a:r>
              <a:rPr lang="fi-FI" b="1" dirty="0">
                <a:solidFill>
                  <a:srgbClr val="00B050"/>
                </a:solidFill>
              </a:rPr>
              <a:t>PRE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läste</a:t>
            </a:r>
            <a:r>
              <a:rPr lang="fi-FI" sz="2400" dirty="0"/>
              <a:t> </a:t>
            </a:r>
            <a:r>
              <a:rPr lang="fi-FI" sz="2400" u="sng" dirty="0"/>
              <a:t>en </a:t>
            </a:r>
            <a:r>
              <a:rPr lang="fi-FI" sz="2400" u="sng" dirty="0" err="1"/>
              <a:t>bok</a:t>
            </a:r>
            <a:r>
              <a:rPr lang="fi-FI" sz="2400" dirty="0"/>
              <a:t>	</a:t>
            </a:r>
            <a:r>
              <a:rPr lang="fi-FI" sz="2400" b="1" dirty="0" err="1"/>
              <a:t>som</a:t>
            </a:r>
            <a:r>
              <a:rPr lang="fi-FI" sz="2400" dirty="0"/>
              <a:t> 		</a:t>
            </a:r>
            <a:r>
              <a:rPr lang="fi-FI" sz="2400" dirty="0" err="1"/>
              <a:t>inte</a:t>
            </a:r>
            <a:r>
              <a:rPr lang="fi-FI" sz="2400" dirty="0"/>
              <a:t> 	</a:t>
            </a:r>
            <a:r>
              <a:rPr lang="fi-FI" sz="2400" dirty="0" err="1"/>
              <a:t>var</a:t>
            </a:r>
            <a:r>
              <a:rPr lang="fi-FI" sz="2400" dirty="0"/>
              <a:t> </a:t>
            </a:r>
            <a:r>
              <a:rPr lang="fi-FI" sz="2400" dirty="0" err="1"/>
              <a:t>så</a:t>
            </a:r>
            <a:r>
              <a:rPr lang="fi-FI" sz="2400" dirty="0"/>
              <a:t> </a:t>
            </a:r>
            <a:r>
              <a:rPr lang="fi-FI" sz="2400" dirty="0" err="1"/>
              <a:t>bra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i-FI" sz="2000" i="1" dirty="0"/>
              <a:t>Luin </a:t>
            </a:r>
            <a:r>
              <a:rPr lang="fi-FI" sz="2000" i="1" u="sng" dirty="0"/>
              <a:t>kirjan</a:t>
            </a:r>
            <a:r>
              <a:rPr lang="fi-FI" sz="2000" i="1" dirty="0"/>
              <a:t>, 		</a:t>
            </a:r>
            <a:r>
              <a:rPr lang="fi-FI" sz="2000" b="1" i="1" dirty="0"/>
              <a:t>joka</a:t>
            </a:r>
            <a:r>
              <a:rPr lang="fi-FI" sz="2000" i="1" dirty="0"/>
              <a:t> 		ei 	ollut niin hyvä.</a:t>
            </a:r>
            <a:r>
              <a:rPr lang="fi-FI" sz="2600" dirty="0"/>
              <a:t>	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i-FI" sz="1100" b="1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i-FI" b="1" dirty="0"/>
              <a:t>Jos </a:t>
            </a:r>
            <a:r>
              <a:rPr lang="fi-FI" b="1" i="1" dirty="0" err="1"/>
              <a:t>som</a:t>
            </a:r>
            <a:r>
              <a:rPr lang="fi-FI" b="1" dirty="0"/>
              <a:t> ei ole subjektina, sen voi jättää pois lauseesta.</a:t>
            </a:r>
            <a:endParaRPr lang="fi-FI" sz="200" b="1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i-FI" b="1" dirty="0"/>
              <a:t>			</a:t>
            </a:r>
            <a:r>
              <a:rPr lang="fi-FI" b="1" dirty="0">
                <a:solidFill>
                  <a:srgbClr val="0070C0"/>
                </a:solidFill>
              </a:rPr>
              <a:t>KON	</a:t>
            </a:r>
            <a:r>
              <a:rPr lang="fi-FI" b="1" dirty="0">
                <a:solidFill>
                  <a:srgbClr val="7030A0"/>
                </a:solidFill>
              </a:rPr>
              <a:t>SU</a:t>
            </a:r>
            <a:r>
              <a:rPr lang="fi-FI" b="1" dirty="0"/>
              <a:t>	</a:t>
            </a:r>
            <a:r>
              <a:rPr lang="fi-FI" b="1" dirty="0">
                <a:solidFill>
                  <a:srgbClr val="FF0000"/>
                </a:solidFill>
              </a:rPr>
              <a:t>KIE</a:t>
            </a:r>
            <a:r>
              <a:rPr lang="fi-FI" b="1" dirty="0"/>
              <a:t>	</a:t>
            </a:r>
            <a:r>
              <a:rPr lang="fi-FI" b="1" dirty="0">
                <a:solidFill>
                  <a:srgbClr val="00B050"/>
                </a:solidFill>
              </a:rPr>
              <a:t>PRE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läste</a:t>
            </a:r>
            <a:r>
              <a:rPr lang="fi-FI" sz="2400" dirty="0"/>
              <a:t> </a:t>
            </a:r>
            <a:r>
              <a:rPr lang="fi-FI" sz="2400" u="sng" dirty="0"/>
              <a:t>en </a:t>
            </a:r>
            <a:r>
              <a:rPr lang="fi-FI" sz="2400" u="sng" dirty="0" err="1"/>
              <a:t>bok</a:t>
            </a:r>
            <a:r>
              <a:rPr lang="fi-FI" sz="2400" dirty="0"/>
              <a:t>	</a:t>
            </a:r>
            <a:r>
              <a:rPr lang="fi-FI" sz="2400" b="1" dirty="0"/>
              <a:t>(</a:t>
            </a:r>
            <a:r>
              <a:rPr lang="fi-FI" sz="2400" b="1" dirty="0" err="1"/>
              <a:t>som</a:t>
            </a:r>
            <a:r>
              <a:rPr lang="fi-FI" sz="2400" b="1" dirty="0"/>
              <a:t>) </a:t>
            </a:r>
            <a:r>
              <a:rPr lang="fi-FI" sz="2400" dirty="0"/>
              <a:t>	</a:t>
            </a:r>
            <a:r>
              <a:rPr lang="fi-FI" sz="2400" dirty="0" err="1"/>
              <a:t>jag</a:t>
            </a:r>
            <a:r>
              <a:rPr lang="fi-FI" sz="2400" dirty="0"/>
              <a:t> 	</a:t>
            </a:r>
            <a:r>
              <a:rPr lang="fi-FI" sz="2400" dirty="0" err="1"/>
              <a:t>inte</a:t>
            </a:r>
            <a:r>
              <a:rPr lang="fi-FI" sz="2400" dirty="0"/>
              <a:t> 	</a:t>
            </a:r>
            <a:r>
              <a:rPr lang="fi-FI" sz="2400" dirty="0" err="1"/>
              <a:t>tyckte</a:t>
            </a:r>
            <a:r>
              <a:rPr lang="fi-FI" sz="2400" dirty="0"/>
              <a:t> om.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i-FI" sz="2000" i="1" dirty="0"/>
              <a:t>Luin </a:t>
            </a:r>
            <a:r>
              <a:rPr lang="fi-FI" sz="2000" i="1" u="sng" dirty="0"/>
              <a:t>kirjan</a:t>
            </a:r>
            <a:r>
              <a:rPr lang="fi-FI" sz="2000" i="1" dirty="0"/>
              <a:t>, 		</a:t>
            </a:r>
            <a:r>
              <a:rPr lang="fi-FI" sz="2000" b="1" i="1" dirty="0"/>
              <a:t>josta</a:t>
            </a:r>
            <a:r>
              <a:rPr lang="fi-FI" sz="2000" i="1" dirty="0"/>
              <a:t> 	minä 	en 	tykännyt.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i-FI" sz="2600" dirty="0"/>
              <a:t>			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B0C5B860-E84F-4499-B0B6-81CC48B19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57BBF80-3485-4304-B0E9-D81BD1D96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203BA5-6B11-4409-8AD7-BD0472885927}" type="slidenum">
              <a:rPr lang="fi-FI" smtClean="0"/>
              <a:pPr>
                <a:defRPr/>
              </a:pPr>
              <a:t>5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Otsikko 1">
            <a:extLst>
              <a:ext uri="{FF2B5EF4-FFF2-40B4-BE49-F238E27FC236}">
                <a16:creationId xmlns:a16="http://schemas.microsoft.com/office/drawing/2014/main" id="{38781809-B94C-40EC-8253-2E5282206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alt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Vilket</a:t>
            </a:r>
            <a:r>
              <a:rPr lang="fi-FI" altLang="fi-FI" b="1" i="1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fi-FI" altLang="fi-FI" sz="3200" i="1" dirty="0">
                <a:latin typeface="Calibri" panose="020F0502020204030204" pitchFamily="34" charset="0"/>
                <a:cs typeface="Calibri" panose="020F0502020204030204" pitchFamily="34" charset="0"/>
              </a:rPr>
              <a:t>mikä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4718AB-B35E-4D61-8084-E8B5EA740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7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b="1" i="1" dirty="0" err="1"/>
              <a:t>Vilket</a:t>
            </a:r>
            <a:r>
              <a:rPr lang="fi-FI" altLang="fi-FI" b="1" dirty="0"/>
              <a:t> viittaa koko edeltävään lauseeseen.</a:t>
            </a:r>
            <a:endParaRPr lang="fi-FI" altLang="fi-FI" sz="2400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fi-FI" altLang="fi-FI" sz="2400" u="sng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sz="2400" u="sng" dirty="0" err="1"/>
              <a:t>Jag</a:t>
            </a:r>
            <a:r>
              <a:rPr lang="fi-FI" altLang="fi-FI" sz="2400" u="sng" dirty="0"/>
              <a:t> </a:t>
            </a:r>
            <a:r>
              <a:rPr lang="fi-FI" altLang="fi-FI" sz="2400" u="sng" dirty="0" err="1"/>
              <a:t>vill</a:t>
            </a:r>
            <a:r>
              <a:rPr lang="fi-FI" altLang="fi-FI" sz="2400" u="sng" dirty="0"/>
              <a:t> </a:t>
            </a:r>
            <a:r>
              <a:rPr lang="fi-FI" altLang="fi-FI" sz="2400" u="sng" dirty="0" err="1"/>
              <a:t>sluta</a:t>
            </a:r>
            <a:r>
              <a:rPr lang="fi-FI" altLang="fi-FI" sz="2400" u="sng" dirty="0"/>
              <a:t> </a:t>
            </a:r>
            <a:r>
              <a:rPr lang="fi-FI" altLang="fi-FI" sz="2400" u="sng" dirty="0" err="1"/>
              <a:t>med</a:t>
            </a:r>
            <a:r>
              <a:rPr lang="fi-FI" altLang="fi-FI" sz="2400" u="sng" dirty="0"/>
              <a:t> min hobby</a:t>
            </a:r>
            <a:r>
              <a:rPr lang="fi-FI" altLang="fi-FI" sz="2400" dirty="0"/>
              <a:t>, </a:t>
            </a:r>
            <a:r>
              <a:rPr lang="fi-FI" altLang="fi-FI" sz="2400" b="1" dirty="0" err="1"/>
              <a:t>vilket</a:t>
            </a:r>
            <a:r>
              <a:rPr lang="fi-FI" altLang="fi-FI" sz="2400" dirty="0"/>
              <a:t> </a:t>
            </a:r>
            <a:r>
              <a:rPr lang="fi-FI" altLang="fi-FI" sz="2400" dirty="0" err="1"/>
              <a:t>mina</a:t>
            </a:r>
            <a:r>
              <a:rPr lang="fi-FI" altLang="fi-FI" sz="2400" dirty="0"/>
              <a:t> </a:t>
            </a:r>
            <a:r>
              <a:rPr lang="fi-FI" altLang="fi-FI" sz="2400" dirty="0" err="1"/>
              <a:t>föräldar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inte</a:t>
            </a:r>
            <a:r>
              <a:rPr lang="fi-FI" altLang="fi-FI" sz="2400" dirty="0"/>
              <a:t> </a:t>
            </a:r>
            <a:r>
              <a:rPr lang="fi-FI" altLang="fi-FI" sz="2400" dirty="0" err="1"/>
              <a:t>kan</a:t>
            </a:r>
            <a:r>
              <a:rPr lang="fi-FI" altLang="fi-FI" sz="2400" dirty="0"/>
              <a:t> </a:t>
            </a:r>
            <a:r>
              <a:rPr lang="fi-FI" altLang="fi-FI" sz="2400" dirty="0" err="1"/>
              <a:t>förstå</a:t>
            </a:r>
            <a:r>
              <a:rPr lang="fi-FI" altLang="fi-FI" sz="2400" dirty="0"/>
              <a:t>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sz="2000" i="1" u="sng" dirty="0"/>
              <a:t>Haluan lopettaa harrastukseni</a:t>
            </a:r>
            <a:r>
              <a:rPr lang="fi-FI" altLang="fi-FI" sz="2000" i="1" dirty="0"/>
              <a:t>, </a:t>
            </a:r>
            <a:r>
              <a:rPr lang="fi-FI" altLang="fi-FI" sz="2000" b="1" i="1" dirty="0"/>
              <a:t>mitä</a:t>
            </a:r>
            <a:r>
              <a:rPr lang="fi-FI" altLang="fi-FI" sz="2000" i="1" dirty="0"/>
              <a:t> vanhempani eivät voi ymmärtää.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3BC9A5F4-B604-4002-A645-2F3CDEF9B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A63343C-F7DF-4815-A8A2-B9304F8E3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203BA5-6B11-4409-8AD7-BD0472885927}" type="slidenum">
              <a:rPr lang="fi-FI" smtClean="0"/>
              <a:pPr>
                <a:defRPr/>
              </a:pPr>
              <a:t>6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Otsikko 1">
            <a:extLst>
              <a:ext uri="{FF2B5EF4-FFF2-40B4-BE49-F238E27FC236}">
                <a16:creationId xmlns:a16="http://schemas.microsoft.com/office/drawing/2014/main" id="{2A58BB3C-493D-4567-A2D4-951866A01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alt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Vars</a:t>
            </a:r>
            <a:r>
              <a:rPr lang="fi-FI" altLang="fi-FI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i-FI" altLang="fi-FI" b="1" i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i-FI" altLang="fi-FI" sz="3200" i="1" dirty="0">
                <a:latin typeface="Calibri" panose="020F0502020204030204" pitchFamily="34" charset="0"/>
                <a:cs typeface="Calibri" panose="020F0502020204030204" pitchFamily="34" charset="0"/>
              </a:rPr>
              <a:t>jonka, joiden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F3DCA34-BE14-4C09-87A3-2CA1C69D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b="1" i="1" dirty="0" err="1"/>
              <a:t>Vars</a:t>
            </a:r>
            <a:r>
              <a:rPr lang="fi-FI" altLang="fi-FI" b="1" dirty="0"/>
              <a:t> ilmaisee omistamista. 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br>
              <a:rPr lang="fi-FI" altLang="fi-FI" sz="2400" b="1" dirty="0"/>
            </a:br>
            <a:r>
              <a:rPr lang="fi-FI" altLang="fi-FI" sz="2400" dirty="0" err="1"/>
              <a:t>Jag</a:t>
            </a:r>
            <a:r>
              <a:rPr lang="fi-FI" altLang="fi-FI" sz="2400" dirty="0"/>
              <a:t> </a:t>
            </a:r>
            <a:r>
              <a:rPr lang="fi-FI" altLang="fi-FI" sz="2400" dirty="0" err="1"/>
              <a:t>har</a:t>
            </a:r>
            <a:r>
              <a:rPr lang="fi-FI" altLang="fi-FI" sz="2400" dirty="0"/>
              <a:t> </a:t>
            </a:r>
            <a:r>
              <a:rPr lang="fi-FI" altLang="fi-FI" sz="2400" u="sng" dirty="0"/>
              <a:t>en </a:t>
            </a:r>
            <a:r>
              <a:rPr lang="fi-FI" altLang="fi-FI" sz="2400" u="sng" dirty="0" err="1"/>
              <a:t>kompis</a:t>
            </a:r>
            <a:r>
              <a:rPr lang="fi-FI" altLang="fi-FI" sz="2400" dirty="0"/>
              <a:t>, </a:t>
            </a:r>
            <a:r>
              <a:rPr lang="fi-FI" altLang="fi-FI" sz="2400" b="1" dirty="0" err="1"/>
              <a:t>vars</a:t>
            </a:r>
            <a:r>
              <a:rPr lang="fi-FI" altLang="fi-FI" sz="2400" dirty="0"/>
              <a:t> </a:t>
            </a:r>
            <a:r>
              <a:rPr lang="fi-FI" altLang="fi-FI" sz="2400" dirty="0" err="1"/>
              <a:t>föräldrar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är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lärare</a:t>
            </a:r>
            <a:r>
              <a:rPr lang="fi-FI" altLang="fi-FI" sz="2400" dirty="0"/>
              <a:t>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sz="2000" i="1" dirty="0"/>
              <a:t>Minulla on </a:t>
            </a:r>
            <a:r>
              <a:rPr lang="fi-FI" altLang="fi-FI" sz="2000" i="1" u="sng" dirty="0"/>
              <a:t>kaveri</a:t>
            </a:r>
            <a:r>
              <a:rPr lang="fi-FI" altLang="fi-FI" sz="2000" i="1" dirty="0"/>
              <a:t>, </a:t>
            </a:r>
            <a:r>
              <a:rPr lang="fi-FI" altLang="fi-FI" sz="2000" b="1" i="1" dirty="0"/>
              <a:t>jonka</a:t>
            </a:r>
            <a:r>
              <a:rPr lang="fi-FI" altLang="fi-FI" sz="2000" i="1" dirty="0"/>
              <a:t> vanhemmat ovat opettajia.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fi-FI" altLang="fi-FI" sz="2400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fi-FI" altLang="fi-FI" sz="2400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fi-FI" altLang="fi-FI" dirty="0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868A6D8F-80AB-444B-8393-0CEEC301D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97261A2-A0B2-4AC2-89D9-A3CFD44BE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203BA5-6B11-4409-8AD7-BD0472885927}" type="slidenum">
              <a:rPr lang="fi-FI" smtClean="0"/>
              <a:pPr>
                <a:defRPr/>
              </a:pPr>
              <a:t>7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Otsikko 1">
            <a:extLst>
              <a:ext uri="{FF2B5EF4-FFF2-40B4-BE49-F238E27FC236}">
                <a16:creationId xmlns:a16="http://schemas.microsoft.com/office/drawing/2014/main" id="{65ED1E85-1BF6-4503-8470-81110157E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alt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Allt</a:t>
            </a:r>
            <a:r>
              <a:rPr lang="fi-FI" alt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alt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vad</a:t>
            </a:r>
            <a:r>
              <a:rPr lang="fi-FI" altLang="fi-FI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i-FI" alt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allt</a:t>
            </a:r>
            <a:r>
              <a:rPr lang="fi-FI" altLang="fi-FI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altLang="fi-FI" dirty="0" err="1">
                <a:latin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fi-FI" altLang="fi-FI" sz="4000" b="1" i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i-FI" altLang="fi-FI" b="1" i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i-FI" altLang="fi-FI" sz="3200" i="1" dirty="0">
                <a:latin typeface="Calibri" panose="020F0502020204030204" pitchFamily="34" charset="0"/>
                <a:cs typeface="Calibri" panose="020F0502020204030204" pitchFamily="34" charset="0"/>
              </a:rPr>
              <a:t>kaikki mitä, kaikki mikä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59A2405-5107-4225-9487-2E8C2159D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b="1" dirty="0"/>
              <a:t>Jos relatiivilauseessa on erillinen subjekti, käytetään </a:t>
            </a:r>
            <a:r>
              <a:rPr lang="fi-FI" altLang="fi-FI" b="1" i="1" dirty="0" err="1"/>
              <a:t>allt</a:t>
            </a:r>
            <a:r>
              <a:rPr lang="fi-FI" altLang="fi-FI" b="1" i="1" dirty="0"/>
              <a:t> </a:t>
            </a:r>
            <a:r>
              <a:rPr lang="fi-FI" altLang="fi-FI" b="1" i="1" dirty="0" err="1"/>
              <a:t>vad</a:t>
            </a:r>
            <a:r>
              <a:rPr lang="fi-FI" altLang="fi-FI" b="1" dirty="0"/>
              <a:t>.  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sz="2400" dirty="0"/>
              <a:t>		</a:t>
            </a:r>
            <a:r>
              <a:rPr lang="fi-FI" altLang="fi-FI" sz="2400"/>
              <a:t>	       </a:t>
            </a:r>
            <a:r>
              <a:rPr lang="fi-FI" altLang="fi-FI" sz="2400" b="1">
                <a:solidFill>
                  <a:srgbClr val="7030A0"/>
                </a:solidFill>
              </a:rPr>
              <a:t>SU</a:t>
            </a:r>
            <a:r>
              <a:rPr lang="fi-FI" altLang="fi-FI" sz="2400" dirty="0"/>
              <a:t>	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sz="2400" dirty="0" err="1"/>
              <a:t>Jag</a:t>
            </a:r>
            <a:r>
              <a:rPr lang="fi-FI" altLang="fi-FI" sz="2400" dirty="0"/>
              <a:t> </a:t>
            </a:r>
            <a:r>
              <a:rPr lang="fi-FI" altLang="fi-FI" sz="2400" dirty="0" err="1"/>
              <a:t>har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berättat</a:t>
            </a:r>
            <a:r>
              <a:rPr lang="fi-FI" altLang="fi-FI" sz="2400" dirty="0"/>
              <a:t> </a:t>
            </a:r>
            <a:r>
              <a:rPr lang="fi-FI" altLang="fi-FI" sz="2400" b="1" dirty="0" err="1"/>
              <a:t>allt</a:t>
            </a:r>
            <a:r>
              <a:rPr lang="fi-FI" altLang="fi-FI" sz="2400" b="1" dirty="0"/>
              <a:t> (</a:t>
            </a:r>
            <a:r>
              <a:rPr lang="fi-FI" altLang="fi-FI" sz="2400" b="1" dirty="0" err="1"/>
              <a:t>vad</a:t>
            </a:r>
            <a:r>
              <a:rPr lang="fi-FI" altLang="fi-FI" sz="2400" b="1" dirty="0"/>
              <a:t>) </a:t>
            </a:r>
            <a:r>
              <a:rPr lang="fi-FI" altLang="fi-FI" sz="2400" dirty="0" err="1"/>
              <a:t>jag</a:t>
            </a:r>
            <a:r>
              <a:rPr lang="fi-FI" altLang="fi-FI" sz="2400" dirty="0"/>
              <a:t> </a:t>
            </a:r>
            <a:r>
              <a:rPr lang="fi-FI" altLang="fi-FI" sz="2400" dirty="0" err="1"/>
              <a:t>vet</a:t>
            </a:r>
            <a:r>
              <a:rPr lang="fi-FI" altLang="fi-FI" sz="2400" dirty="0"/>
              <a:t>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sz="2000" i="1" dirty="0"/>
              <a:t>Olen kertonut kaiken,</a:t>
            </a:r>
            <a:r>
              <a:rPr lang="fi-FI" altLang="fi-FI" sz="2000" b="1" i="1" dirty="0"/>
              <a:t> mitä </a:t>
            </a:r>
            <a:r>
              <a:rPr lang="fi-FI" altLang="fi-FI" sz="2000" i="1" dirty="0"/>
              <a:t>minä</a:t>
            </a:r>
            <a:r>
              <a:rPr lang="fi-FI" altLang="fi-FI" sz="2000" b="1" i="1" dirty="0"/>
              <a:t> </a:t>
            </a:r>
            <a:r>
              <a:rPr lang="fi-FI" altLang="fi-FI" sz="2000" i="1" dirty="0"/>
              <a:t>tiedän.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fi-FI" altLang="fi-FI" sz="2400" i="1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b="1" dirty="0"/>
              <a:t>Jos erillistä subjektia ei ole, käytetään </a:t>
            </a:r>
            <a:r>
              <a:rPr lang="fi-FI" altLang="fi-FI" b="1" i="1" dirty="0" err="1"/>
              <a:t>allt</a:t>
            </a:r>
            <a:r>
              <a:rPr lang="fi-FI" altLang="fi-FI" b="1" i="1" dirty="0"/>
              <a:t> </a:t>
            </a:r>
            <a:r>
              <a:rPr lang="fi-FI" altLang="fi-FI" b="1" i="1" dirty="0" err="1"/>
              <a:t>som</a:t>
            </a:r>
            <a:r>
              <a:rPr lang="fi-FI" altLang="fi-FI" b="1" dirty="0"/>
              <a:t>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fi-FI" altLang="fi-FI" sz="2400" b="1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sz="2400" dirty="0" err="1"/>
              <a:t>Jag</a:t>
            </a:r>
            <a:r>
              <a:rPr lang="fi-FI" altLang="fi-FI" sz="2400" dirty="0"/>
              <a:t> </a:t>
            </a:r>
            <a:r>
              <a:rPr lang="fi-FI" altLang="fi-FI" sz="2400" dirty="0" err="1"/>
              <a:t>har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berättat</a:t>
            </a:r>
            <a:r>
              <a:rPr lang="fi-FI" altLang="fi-FI" sz="2400" dirty="0"/>
              <a:t> </a:t>
            </a:r>
            <a:r>
              <a:rPr lang="fi-FI" altLang="fi-FI" sz="2400" b="1" dirty="0" err="1"/>
              <a:t>allt</a:t>
            </a:r>
            <a:r>
              <a:rPr lang="fi-FI" altLang="fi-FI" sz="2400" b="1" dirty="0"/>
              <a:t> </a:t>
            </a:r>
            <a:r>
              <a:rPr lang="fi-FI" altLang="fi-FI" sz="2400" b="1" dirty="0" err="1"/>
              <a:t>som</a:t>
            </a:r>
            <a:r>
              <a:rPr lang="fi-FI" altLang="fi-FI" sz="2400" b="1" dirty="0"/>
              <a:t> </a:t>
            </a:r>
            <a:r>
              <a:rPr lang="fi-FI" altLang="fi-FI" sz="2400" dirty="0" err="1"/>
              <a:t>har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hänt</a:t>
            </a:r>
            <a:r>
              <a:rPr lang="fi-FI" altLang="fi-FI" sz="2400" dirty="0"/>
              <a:t>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sz="2000" i="1" dirty="0"/>
              <a:t>Olen kertonut kaiken, </a:t>
            </a:r>
            <a:r>
              <a:rPr lang="fi-FI" altLang="fi-FI" sz="2000" b="1" i="1" dirty="0"/>
              <a:t>mitä </a:t>
            </a:r>
            <a:r>
              <a:rPr lang="fi-FI" altLang="fi-FI" sz="2000" i="1" dirty="0"/>
              <a:t>on tapahtunut.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A23031C0-A839-40AC-9829-3DD1B9DEC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C68BBF4-4C23-444A-B47C-6BFB56736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203BA5-6B11-4409-8AD7-BD0472885927}" type="slidenum">
              <a:rPr lang="fi-FI" smtClean="0"/>
              <a:pPr>
                <a:defRPr/>
              </a:pPr>
              <a:t>8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E5FCED-169C-4058-868C-05E532830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1625"/>
            <a:ext cx="10515600" cy="15938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i-FI" sz="4900" dirty="0" err="1">
                <a:latin typeface="Calibri" panose="020F0502020204030204" pitchFamily="34" charset="0"/>
                <a:cs typeface="Calibri" panose="020F0502020204030204" pitchFamily="34" charset="0"/>
              </a:rPr>
              <a:t>Där</a:t>
            </a:r>
            <a:r>
              <a:rPr lang="fi-FI" sz="4900" b="1" i="1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fi-FI" sz="3600" i="1" dirty="0">
                <a:latin typeface="Calibri" panose="020F0502020204030204" pitchFamily="34" charset="0"/>
                <a:cs typeface="Calibri" panose="020F0502020204030204" pitchFamily="34" charset="0"/>
              </a:rPr>
              <a:t>jossa</a:t>
            </a:r>
            <a:r>
              <a:rPr lang="fi-FI" sz="36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b="1" i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br>
              <a:rPr lang="fi-FI" b="1" i="1" dirty="0"/>
            </a:br>
            <a:r>
              <a:rPr lang="fi-FI" sz="4900" dirty="0" err="1">
                <a:latin typeface="Calibri" panose="020F0502020204030204" pitchFamily="34" charset="0"/>
                <a:cs typeface="Calibri" panose="020F0502020204030204" pitchFamily="34" charset="0"/>
              </a:rPr>
              <a:t>Dit</a:t>
            </a:r>
            <a:r>
              <a:rPr lang="fi-FI" b="1" i="1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fi-FI" sz="3600" i="1" dirty="0">
                <a:latin typeface="Calibri" panose="020F0502020204030204" pitchFamily="34" charset="0"/>
                <a:cs typeface="Calibri" panose="020F0502020204030204" pitchFamily="34" charset="0"/>
              </a:rPr>
              <a:t>jonne</a:t>
            </a:r>
            <a:r>
              <a:rPr lang="fi-FI" b="1" i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br>
              <a:rPr lang="fi-FI" b="1" i="1" dirty="0"/>
            </a:br>
            <a:r>
              <a:rPr lang="fi-FI" sz="4900" dirty="0" err="1">
                <a:latin typeface="Calibri" panose="020F0502020204030204" pitchFamily="34" charset="0"/>
                <a:cs typeface="Calibri" panose="020F0502020204030204" pitchFamily="34" charset="0"/>
              </a:rPr>
              <a:t>Då</a:t>
            </a:r>
            <a:r>
              <a:rPr lang="fi-FI" b="1" i="1" dirty="0">
                <a:latin typeface="Calibri" panose="020F0502020204030204" pitchFamily="34" charset="0"/>
                <a:cs typeface="Calibri" panose="020F0502020204030204" pitchFamily="34" charset="0"/>
              </a:rPr>
              <a:t> 		</a:t>
            </a:r>
            <a:r>
              <a:rPr lang="fi-FI" sz="3600" i="1" dirty="0">
                <a:latin typeface="Calibri" panose="020F0502020204030204" pitchFamily="34" charset="0"/>
                <a:cs typeface="Calibri" panose="020F0502020204030204" pitchFamily="34" charset="0"/>
              </a:rPr>
              <a:t>jolloin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F1DBEA4-BED9-4A72-BE83-CC61AD5E0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9500"/>
            <a:ext cx="10515600" cy="3827463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sz="2400" dirty="0"/>
              <a:t>Borgå </a:t>
            </a:r>
            <a:r>
              <a:rPr lang="fi-FI" altLang="fi-FI" sz="2400" dirty="0" err="1"/>
              <a:t>är</a:t>
            </a:r>
            <a:r>
              <a:rPr lang="fi-FI" altLang="fi-FI" sz="2400" dirty="0"/>
              <a:t> </a:t>
            </a:r>
            <a:r>
              <a:rPr lang="fi-FI" altLang="fi-FI" sz="2400" u="sng" dirty="0"/>
              <a:t>en </a:t>
            </a:r>
            <a:r>
              <a:rPr lang="fi-FI" altLang="fi-FI" sz="2400" u="sng" dirty="0" err="1"/>
              <a:t>stad</a:t>
            </a:r>
            <a:r>
              <a:rPr lang="fi-FI" altLang="fi-FI" sz="2400" u="sng" dirty="0"/>
              <a:t> </a:t>
            </a:r>
            <a:r>
              <a:rPr lang="fi-FI" altLang="fi-FI" sz="2400" b="1" dirty="0" err="1"/>
              <a:t>där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det</a:t>
            </a:r>
            <a:r>
              <a:rPr lang="fi-FI" altLang="fi-FI" sz="2400" dirty="0"/>
              <a:t> </a:t>
            </a:r>
            <a:r>
              <a:rPr lang="fi-FI" altLang="fi-FI" sz="2400" dirty="0" err="1"/>
              <a:t>finns</a:t>
            </a:r>
            <a:r>
              <a:rPr lang="fi-FI" altLang="fi-FI" sz="2400" dirty="0"/>
              <a:t> </a:t>
            </a:r>
            <a:r>
              <a:rPr lang="fi-FI" altLang="fi-FI" sz="2400" dirty="0" err="1"/>
              <a:t>många</a:t>
            </a:r>
            <a:r>
              <a:rPr lang="fi-FI" altLang="fi-FI" sz="2400" dirty="0"/>
              <a:t> </a:t>
            </a:r>
            <a:r>
              <a:rPr lang="fi-FI" altLang="fi-FI" sz="2400" dirty="0" err="1"/>
              <a:t>goda</a:t>
            </a:r>
            <a:r>
              <a:rPr lang="fi-FI" altLang="fi-FI" sz="2400" dirty="0"/>
              <a:t> </a:t>
            </a:r>
            <a:r>
              <a:rPr lang="fi-FI" altLang="fi-FI" sz="2400" dirty="0" err="1"/>
              <a:t>restauranger</a:t>
            </a:r>
            <a:r>
              <a:rPr lang="fi-FI" altLang="fi-FI" sz="2400" dirty="0"/>
              <a:t>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sz="2000" i="1" dirty="0"/>
              <a:t>Porvoo on </a:t>
            </a:r>
            <a:r>
              <a:rPr lang="fi-FI" altLang="fi-FI" sz="2000" i="1" u="sng" dirty="0"/>
              <a:t>kaupunki</a:t>
            </a:r>
            <a:r>
              <a:rPr lang="fi-FI" altLang="fi-FI" sz="2000" i="1" dirty="0"/>
              <a:t>, </a:t>
            </a:r>
            <a:r>
              <a:rPr lang="fi-FI" altLang="fi-FI" sz="2000" b="1" i="1" dirty="0"/>
              <a:t>jossa</a:t>
            </a:r>
            <a:r>
              <a:rPr lang="fi-FI" altLang="fi-FI" sz="2000" i="1" dirty="0"/>
              <a:t> on paljon hyviä ravintoloita.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fi-FI" altLang="fi-FI" sz="2400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sz="2400" dirty="0" err="1"/>
              <a:t>Det</a:t>
            </a:r>
            <a:r>
              <a:rPr lang="fi-FI" altLang="fi-FI" sz="2400" dirty="0"/>
              <a:t> </a:t>
            </a:r>
            <a:r>
              <a:rPr lang="fi-FI" altLang="fi-FI" sz="2400" dirty="0" err="1"/>
              <a:t>är</a:t>
            </a:r>
            <a:r>
              <a:rPr lang="fi-FI" altLang="fi-FI" sz="2400" dirty="0"/>
              <a:t> </a:t>
            </a:r>
            <a:r>
              <a:rPr lang="fi-FI" altLang="fi-FI" sz="2400" u="sng" dirty="0"/>
              <a:t>en </a:t>
            </a:r>
            <a:r>
              <a:rPr lang="fi-FI" altLang="fi-FI" sz="2400" u="sng" dirty="0" err="1"/>
              <a:t>stad</a:t>
            </a:r>
            <a:r>
              <a:rPr lang="fi-FI" altLang="fi-FI" sz="2400" u="sng" dirty="0"/>
              <a:t> </a:t>
            </a:r>
            <a:r>
              <a:rPr lang="fi-FI" altLang="fi-FI" sz="2400" b="1" dirty="0" err="1"/>
              <a:t>dit</a:t>
            </a:r>
            <a:r>
              <a:rPr lang="fi-FI" altLang="fi-FI" sz="2400" dirty="0"/>
              <a:t> </a:t>
            </a:r>
            <a:r>
              <a:rPr lang="fi-FI" altLang="fi-FI" sz="2400" dirty="0" err="1"/>
              <a:t>utländska</a:t>
            </a:r>
            <a:r>
              <a:rPr lang="fi-FI" altLang="fi-FI" sz="2400" dirty="0"/>
              <a:t> </a:t>
            </a:r>
            <a:r>
              <a:rPr lang="fi-FI" altLang="fi-FI" sz="2400" dirty="0" err="1"/>
              <a:t>turister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gärna</a:t>
            </a:r>
            <a:r>
              <a:rPr lang="fi-FI" altLang="fi-FI" sz="2400" dirty="0"/>
              <a:t> </a:t>
            </a:r>
            <a:r>
              <a:rPr lang="fi-FI" altLang="fi-FI" sz="2400" dirty="0" err="1"/>
              <a:t>reser</a:t>
            </a:r>
            <a:r>
              <a:rPr lang="fi-FI" altLang="fi-FI" sz="2400" dirty="0"/>
              <a:t>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sz="2000" i="1" dirty="0"/>
              <a:t>Se on </a:t>
            </a:r>
            <a:r>
              <a:rPr lang="fi-FI" altLang="fi-FI" sz="2000" i="1" u="sng" dirty="0"/>
              <a:t>kaupunki</a:t>
            </a:r>
            <a:r>
              <a:rPr lang="fi-FI" altLang="fi-FI" sz="2000" i="1" dirty="0"/>
              <a:t>, </a:t>
            </a:r>
            <a:r>
              <a:rPr lang="fi-FI" altLang="fi-FI" sz="2000" b="1" i="1" dirty="0"/>
              <a:t>jonne</a:t>
            </a:r>
            <a:r>
              <a:rPr lang="fi-FI" altLang="fi-FI" sz="2000" i="1" dirty="0"/>
              <a:t> ulkomaiset turistit mielellään matkustavat</a:t>
            </a:r>
            <a:r>
              <a:rPr lang="fi-FI" altLang="fi-FI" sz="2000" dirty="0"/>
              <a:t>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fi-FI" altLang="fi-FI" sz="2400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sz="2400" dirty="0" err="1"/>
              <a:t>Det</a:t>
            </a:r>
            <a:r>
              <a:rPr lang="fi-FI" altLang="fi-FI" sz="2400" dirty="0"/>
              <a:t> </a:t>
            </a:r>
            <a:r>
              <a:rPr lang="fi-FI" altLang="fi-FI" sz="2400" dirty="0" err="1"/>
              <a:t>är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bäst</a:t>
            </a:r>
            <a:r>
              <a:rPr lang="fi-FI" altLang="fi-FI" sz="2400" dirty="0"/>
              <a:t> </a:t>
            </a:r>
            <a:r>
              <a:rPr lang="fi-FI" altLang="fi-FI" sz="2400" dirty="0" err="1"/>
              <a:t>att</a:t>
            </a:r>
            <a:r>
              <a:rPr lang="fi-FI" altLang="fi-FI" sz="2400" dirty="0"/>
              <a:t> </a:t>
            </a:r>
            <a:r>
              <a:rPr lang="fi-FI" altLang="fi-FI" sz="2400" dirty="0" err="1"/>
              <a:t>resa</a:t>
            </a:r>
            <a:r>
              <a:rPr lang="fi-FI" altLang="fi-FI" sz="2400" dirty="0"/>
              <a:t> </a:t>
            </a:r>
            <a:r>
              <a:rPr lang="fi-FI" altLang="fi-FI" sz="2400" dirty="0" err="1"/>
              <a:t>dit</a:t>
            </a:r>
            <a:r>
              <a:rPr lang="fi-FI" altLang="fi-FI" sz="2400" dirty="0"/>
              <a:t> </a:t>
            </a:r>
            <a:r>
              <a:rPr lang="fi-FI" altLang="fi-FI" sz="2400" dirty="0" err="1"/>
              <a:t>på</a:t>
            </a:r>
            <a:r>
              <a:rPr lang="fi-FI" altLang="fi-FI" sz="2400" dirty="0"/>
              <a:t> </a:t>
            </a:r>
            <a:r>
              <a:rPr lang="fi-FI" altLang="fi-FI" sz="2400" dirty="0" err="1"/>
              <a:t>sommaren</a:t>
            </a:r>
            <a:r>
              <a:rPr lang="fi-FI" altLang="fi-FI" sz="2400" dirty="0"/>
              <a:t> </a:t>
            </a:r>
            <a:r>
              <a:rPr lang="fi-FI" altLang="fi-FI" sz="2400" b="1" dirty="0" err="1"/>
              <a:t>då</a:t>
            </a:r>
            <a:r>
              <a:rPr lang="fi-FI" altLang="fi-FI" sz="2400" dirty="0"/>
              <a:t> </a:t>
            </a:r>
            <a:r>
              <a:rPr lang="fi-FI" altLang="fi-FI" sz="2400" dirty="0" err="1"/>
              <a:t>vädret</a:t>
            </a:r>
            <a:r>
              <a:rPr lang="fi-FI" altLang="fi-FI" sz="2400" dirty="0"/>
              <a:t> </a:t>
            </a:r>
            <a:r>
              <a:rPr lang="fi-FI" altLang="fi-FI" sz="2400" dirty="0" err="1"/>
              <a:t>är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varmt</a:t>
            </a:r>
            <a:r>
              <a:rPr lang="fi-FI" altLang="fi-FI" sz="2400" dirty="0"/>
              <a:t>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fi-FI" altLang="fi-FI" sz="2000" i="1" dirty="0"/>
              <a:t>On parasta matkustaa sinne </a:t>
            </a:r>
            <a:r>
              <a:rPr lang="fi-FI" altLang="fi-FI" sz="2000" i="1" u="sng" dirty="0"/>
              <a:t>kesällä</a:t>
            </a:r>
            <a:r>
              <a:rPr lang="fi-FI" altLang="fi-FI" sz="2000" i="1" dirty="0"/>
              <a:t>, </a:t>
            </a:r>
            <a:r>
              <a:rPr lang="fi-FI" altLang="fi-FI" sz="2000" b="1" i="1" dirty="0"/>
              <a:t>jolloin</a:t>
            </a:r>
            <a:r>
              <a:rPr lang="fi-FI" altLang="fi-FI" sz="2000" i="1" dirty="0"/>
              <a:t> sää on lämmin.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3764F57-E33F-4225-A366-191D5B52C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FE92FCA-B81A-4F08-B9D0-20471E83A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203BA5-6B11-4409-8AD7-BD0472885927}" type="slidenum">
              <a:rPr lang="fi-FI" smtClean="0"/>
              <a:pPr>
                <a:defRPr/>
              </a:pPr>
              <a:t>9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Otsikko 1">
            <a:extLst>
              <a:ext uri="{FF2B5EF4-FFF2-40B4-BE49-F238E27FC236}">
                <a16:creationId xmlns:a16="http://schemas.microsoft.com/office/drawing/2014/main" id="{45B849FD-CFD5-438A-8597-28217D1AA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altLang="fi-FI" sz="3200" dirty="0">
                <a:latin typeface="Calibri" panose="020F0502020204030204" pitchFamily="34" charset="0"/>
                <a:cs typeface="Calibri" panose="020F0502020204030204" pitchFamily="34" charset="0"/>
              </a:rPr>
              <a:t>Suomenna tummennetut kohdat.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052FC3-E73B-4589-9D31-FE86687E439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i-FI" sz="2400" dirty="0"/>
              <a:t>Abba </a:t>
            </a:r>
            <a:r>
              <a:rPr lang="fi-FI" sz="2400" dirty="0" err="1"/>
              <a:t>var</a:t>
            </a:r>
            <a:r>
              <a:rPr lang="fi-FI" sz="2400" dirty="0"/>
              <a:t> </a:t>
            </a:r>
            <a:r>
              <a:rPr lang="fi-FI" sz="2400" b="1" dirty="0"/>
              <a:t>ett </a:t>
            </a:r>
            <a:r>
              <a:rPr lang="fi-FI" sz="2400" b="1" dirty="0" err="1"/>
              <a:t>band</a:t>
            </a:r>
            <a:r>
              <a:rPr lang="fi-FI" sz="2400" b="1" dirty="0"/>
              <a:t> </a:t>
            </a:r>
            <a:r>
              <a:rPr lang="fi-FI" sz="2400" b="1" dirty="0" err="1"/>
              <a:t>som</a:t>
            </a:r>
            <a:r>
              <a:rPr lang="fi-FI" sz="2400" b="1" dirty="0"/>
              <a:t> </a:t>
            </a:r>
            <a:r>
              <a:rPr lang="fi-FI" sz="2400" b="1" dirty="0" err="1"/>
              <a:t>gjorde</a:t>
            </a:r>
            <a:r>
              <a:rPr lang="fi-FI" sz="2400" b="1" dirty="0"/>
              <a:t> Sverige </a:t>
            </a:r>
            <a:r>
              <a:rPr lang="fi-FI" sz="2400" b="1" dirty="0" err="1"/>
              <a:t>känt</a:t>
            </a:r>
            <a:r>
              <a:rPr lang="fi-FI" sz="2400" b="1" dirty="0"/>
              <a:t>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b="1" dirty="0"/>
              <a:t>ett </a:t>
            </a:r>
            <a:r>
              <a:rPr lang="fi-FI" sz="2400" b="1" dirty="0" err="1"/>
              <a:t>band</a:t>
            </a:r>
            <a:r>
              <a:rPr lang="fi-FI" sz="2400" b="1" dirty="0"/>
              <a:t> </a:t>
            </a:r>
            <a:r>
              <a:rPr lang="fi-FI" sz="2400" b="1" dirty="0" err="1"/>
              <a:t>vars</a:t>
            </a:r>
            <a:r>
              <a:rPr lang="fi-FI" sz="2400" b="1" dirty="0"/>
              <a:t> </a:t>
            </a:r>
            <a:r>
              <a:rPr lang="fi-FI" sz="2400" b="1" dirty="0" err="1"/>
              <a:t>låtar</a:t>
            </a:r>
            <a:r>
              <a:rPr lang="fi-FI" sz="2400" b="1" dirty="0"/>
              <a:t> alla </a:t>
            </a:r>
            <a:r>
              <a:rPr lang="fi-FI" sz="2400" b="1" dirty="0" err="1"/>
              <a:t>säkert</a:t>
            </a:r>
            <a:r>
              <a:rPr lang="fi-FI" sz="2400" b="1" dirty="0"/>
              <a:t> </a:t>
            </a:r>
            <a:r>
              <a:rPr lang="fi-FI" sz="2400" b="1" dirty="0" err="1"/>
              <a:t>har</a:t>
            </a:r>
            <a:r>
              <a:rPr lang="fi-FI" sz="2400" b="1" dirty="0"/>
              <a:t> </a:t>
            </a:r>
            <a:r>
              <a:rPr lang="fi-FI" sz="2400" b="1" dirty="0" err="1"/>
              <a:t>hört</a:t>
            </a:r>
            <a:r>
              <a:rPr lang="fi-FI" sz="2400" b="1" dirty="0"/>
              <a:t>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i-FI" sz="2400" dirty="0"/>
              <a:t>I </a:t>
            </a:r>
            <a:r>
              <a:rPr lang="fi-FI" sz="2400" dirty="0" err="1"/>
              <a:t>musikalen</a:t>
            </a:r>
            <a:r>
              <a:rPr lang="fi-FI" sz="2400" dirty="0"/>
              <a:t> Mamma Mia </a:t>
            </a:r>
            <a:r>
              <a:rPr lang="fi-FI" sz="2400" dirty="0" err="1"/>
              <a:t>finns</a:t>
            </a:r>
            <a:r>
              <a:rPr lang="fi-FI" sz="2400" dirty="0"/>
              <a:t> </a:t>
            </a:r>
            <a:r>
              <a:rPr lang="fi-FI" sz="2400" b="1" dirty="0" err="1"/>
              <a:t>allt</a:t>
            </a:r>
            <a:r>
              <a:rPr lang="fi-FI" sz="2400" b="1" dirty="0"/>
              <a:t> </a:t>
            </a:r>
            <a:r>
              <a:rPr lang="fi-FI" sz="2400" b="1" dirty="0" err="1"/>
              <a:t>vad</a:t>
            </a:r>
            <a:r>
              <a:rPr lang="fi-FI" sz="2400" b="1" dirty="0"/>
              <a:t> en </a:t>
            </a:r>
            <a:r>
              <a:rPr lang="fi-FI" sz="2400" b="1" dirty="0" err="1"/>
              <a:t>bra</a:t>
            </a:r>
            <a:r>
              <a:rPr lang="fi-FI" sz="2400" b="1" dirty="0"/>
              <a:t> </a:t>
            </a:r>
            <a:r>
              <a:rPr lang="fi-FI" sz="2400" b="1" dirty="0" err="1"/>
              <a:t>musikal</a:t>
            </a:r>
            <a:r>
              <a:rPr lang="fi-FI" sz="2400" b="1" dirty="0"/>
              <a:t> </a:t>
            </a:r>
            <a:r>
              <a:rPr lang="fi-FI" sz="2400" b="1" dirty="0" err="1"/>
              <a:t>ska</a:t>
            </a:r>
            <a:r>
              <a:rPr lang="fi-FI" sz="2400" b="1" dirty="0"/>
              <a:t> ha.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b="1" dirty="0"/>
              <a:t>en </a:t>
            </a:r>
            <a:r>
              <a:rPr lang="fi-FI" sz="2400" b="1" dirty="0" err="1"/>
              <a:t>musikal</a:t>
            </a:r>
            <a:r>
              <a:rPr lang="fi-FI" sz="2400" b="1" dirty="0"/>
              <a:t> </a:t>
            </a:r>
            <a:r>
              <a:rPr lang="fi-FI" sz="2400" b="1" dirty="0" err="1"/>
              <a:t>där</a:t>
            </a:r>
            <a:r>
              <a:rPr lang="fi-FI" sz="2400" b="1" dirty="0"/>
              <a:t> </a:t>
            </a:r>
            <a:r>
              <a:rPr lang="fi-FI" sz="2400" b="1" dirty="0" err="1"/>
              <a:t>man</a:t>
            </a:r>
            <a:r>
              <a:rPr lang="fi-FI" sz="2400" b="1" dirty="0"/>
              <a:t> </a:t>
            </a:r>
            <a:r>
              <a:rPr lang="fi-FI" sz="2400" b="1" dirty="0" err="1"/>
              <a:t>kan</a:t>
            </a:r>
            <a:r>
              <a:rPr lang="fi-FI" sz="2400" b="1" dirty="0"/>
              <a:t> </a:t>
            </a:r>
            <a:r>
              <a:rPr lang="fi-FI" sz="2400" b="1" dirty="0" err="1"/>
              <a:t>höra</a:t>
            </a:r>
            <a:r>
              <a:rPr lang="fi-FI" sz="2400" b="1" dirty="0"/>
              <a:t> </a:t>
            </a:r>
            <a:r>
              <a:rPr lang="fi-FI" sz="2400" dirty="0"/>
              <a:t>de </a:t>
            </a:r>
            <a:r>
              <a:rPr lang="fi-FI" sz="2400" dirty="0" err="1"/>
              <a:t>bästa</a:t>
            </a:r>
            <a:r>
              <a:rPr lang="fi-FI" sz="2400" dirty="0"/>
              <a:t> </a:t>
            </a:r>
            <a:r>
              <a:rPr lang="fi-FI" sz="2400" dirty="0" err="1"/>
              <a:t>låtarna</a:t>
            </a:r>
            <a:r>
              <a:rPr lang="fi-FI" sz="2400" dirty="0"/>
              <a:t>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i-FI" sz="2400" dirty="0"/>
              <a:t>Abbas </a:t>
            </a:r>
            <a:r>
              <a:rPr lang="fi-FI" sz="2400" dirty="0" err="1"/>
              <a:t>musik</a:t>
            </a:r>
            <a:r>
              <a:rPr lang="fi-FI" sz="2400" dirty="0"/>
              <a:t> </a:t>
            </a:r>
            <a:r>
              <a:rPr lang="fi-FI" sz="2400" dirty="0" err="1"/>
              <a:t>säljer</a:t>
            </a:r>
            <a:r>
              <a:rPr lang="fi-FI" sz="2400" dirty="0"/>
              <a:t> </a:t>
            </a:r>
            <a:r>
              <a:rPr lang="fi-FI" sz="2400" dirty="0" err="1"/>
              <a:t>bra</a:t>
            </a:r>
            <a:r>
              <a:rPr lang="fi-FI" sz="2400" dirty="0"/>
              <a:t> </a:t>
            </a:r>
            <a:r>
              <a:rPr lang="fi-FI" sz="2400" dirty="0" err="1"/>
              <a:t>ännu</a:t>
            </a:r>
            <a:r>
              <a:rPr lang="fi-FI" sz="2400" dirty="0"/>
              <a:t> i </a:t>
            </a:r>
            <a:r>
              <a:rPr lang="fi-FI" sz="2400" dirty="0" err="1"/>
              <a:t>dag</a:t>
            </a:r>
            <a:r>
              <a:rPr lang="fi-FI" sz="2400" dirty="0"/>
              <a:t> </a:t>
            </a:r>
            <a:r>
              <a:rPr lang="fi-FI" sz="2400" b="1" dirty="0" err="1"/>
              <a:t>vilket</a:t>
            </a:r>
            <a:r>
              <a:rPr lang="fi-FI" sz="2400" b="1" dirty="0"/>
              <a:t> </a:t>
            </a:r>
            <a:r>
              <a:rPr lang="fi-FI" sz="2400" b="1" dirty="0" err="1"/>
              <a:t>är</a:t>
            </a:r>
            <a:r>
              <a:rPr lang="fi-FI" sz="2400" b="1" dirty="0"/>
              <a:t> </a:t>
            </a:r>
            <a:r>
              <a:rPr lang="fi-FI" sz="2400" b="1" dirty="0" err="1"/>
              <a:t>ganska</a:t>
            </a:r>
            <a:r>
              <a:rPr lang="fi-FI" sz="2400" b="1" dirty="0"/>
              <a:t> </a:t>
            </a:r>
            <a:r>
              <a:rPr lang="fi-FI" sz="2400" b="1" dirty="0" err="1"/>
              <a:t>ovanligt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i-FI" sz="24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i-FI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i-FI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1B2F66C-E20D-4385-A15B-C0071ED3ADC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fi-FI" altLang="fi-FI" sz="2400" dirty="0"/>
              <a:t>yhtye, joka teki Ruotsin tunnetuksi</a:t>
            </a:r>
            <a:br>
              <a:rPr lang="fi-FI" altLang="fi-FI" sz="2400" dirty="0"/>
            </a:br>
            <a:endParaRPr lang="fi-FI" altLang="fi-FI" sz="2400" dirty="0"/>
          </a:p>
          <a:p>
            <a:pPr marL="0" indent="0" eaLnBrk="1" hangingPunct="1">
              <a:buNone/>
            </a:pPr>
            <a:r>
              <a:rPr lang="fi-FI" altLang="fi-FI" sz="2400" dirty="0"/>
              <a:t>yhtye, jonka kappaleita kaikki ovat varmasti kuulleet</a:t>
            </a:r>
          </a:p>
          <a:p>
            <a:pPr marL="0" indent="0" eaLnBrk="1" hangingPunct="1">
              <a:buNone/>
            </a:pPr>
            <a:r>
              <a:rPr lang="fi-FI" altLang="fi-FI" sz="2400" dirty="0"/>
              <a:t>kaikkea, mitä hyvässä musikaalissa pitää olla</a:t>
            </a:r>
          </a:p>
          <a:p>
            <a:pPr marL="0" indent="0" eaLnBrk="1" hangingPunct="1">
              <a:buNone/>
            </a:pPr>
            <a:r>
              <a:rPr lang="fi-FI" altLang="fi-FI" sz="2400" dirty="0"/>
              <a:t>musikaali, jossa voi kuulla</a:t>
            </a:r>
            <a:br>
              <a:rPr lang="fi-FI" altLang="fi-FI" sz="2400" dirty="0"/>
            </a:br>
            <a:endParaRPr lang="fi-FI" altLang="fi-FI" sz="2400" dirty="0"/>
          </a:p>
          <a:p>
            <a:pPr marL="0" indent="0" eaLnBrk="1" hangingPunct="1">
              <a:buNone/>
            </a:pPr>
            <a:r>
              <a:rPr lang="fi-FI" altLang="fi-FI" sz="2400" dirty="0"/>
              <a:t>mikä on melko epätavallista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959EFD2E-F680-4135-B82D-0874EE21A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9D71AA6-2A63-46EB-BC51-4E4AFDCCF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1FB5E8-E039-46F1-A040-4B331A4D1194}" type="slidenum">
              <a:rPr lang="fi-FI" smtClean="0"/>
              <a:pPr>
                <a:defRPr/>
              </a:pPr>
              <a:t>10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Otsikko 1">
            <a:extLst>
              <a:ext uri="{FF2B5EF4-FFF2-40B4-BE49-F238E27FC236}">
                <a16:creationId xmlns:a16="http://schemas.microsoft.com/office/drawing/2014/main" id="{5201BCDF-4E53-4F12-A1B8-66189E0D2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Täydennä.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5D6140-FB38-4E54-BAAC-82E82221E0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043613" cy="4351338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i-FI" sz="2400" dirty="0"/>
              <a:t>Kent </a:t>
            </a:r>
            <a:r>
              <a:rPr lang="fi-FI" sz="2400" dirty="0" err="1"/>
              <a:t>var</a:t>
            </a:r>
            <a:r>
              <a:rPr lang="fi-FI" sz="2400" dirty="0"/>
              <a:t> ett </a:t>
            </a:r>
            <a:r>
              <a:rPr lang="fi-FI" sz="2400" dirty="0" err="1"/>
              <a:t>rockband</a:t>
            </a:r>
            <a:r>
              <a:rPr lang="fi-FI" sz="2400" dirty="0"/>
              <a:t> </a:t>
            </a:r>
            <a:r>
              <a:rPr lang="fi-FI" sz="2400" b="1" i="1" dirty="0"/>
              <a:t>(joka aloitti) </a:t>
            </a:r>
            <a:r>
              <a:rPr lang="fi-FI" sz="2400" dirty="0" err="1"/>
              <a:t>sin</a:t>
            </a:r>
            <a:r>
              <a:rPr lang="fi-FI" sz="2400" dirty="0"/>
              <a:t> </a:t>
            </a:r>
            <a:r>
              <a:rPr lang="fi-FI" sz="2400" dirty="0" err="1"/>
              <a:t>karriär</a:t>
            </a:r>
            <a:r>
              <a:rPr lang="fi-FI" sz="2400" dirty="0"/>
              <a:t> </a:t>
            </a:r>
            <a:r>
              <a:rPr lang="fi-FI" sz="2400" dirty="0" err="1"/>
              <a:t>år</a:t>
            </a:r>
            <a:r>
              <a:rPr lang="fi-FI" sz="2400" dirty="0"/>
              <a:t> 1990.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ett </a:t>
            </a:r>
            <a:r>
              <a:rPr lang="fi-FI" sz="2400" dirty="0" err="1"/>
              <a:t>band</a:t>
            </a:r>
            <a:r>
              <a:rPr lang="fi-FI" sz="2400" dirty="0"/>
              <a:t> </a:t>
            </a:r>
            <a:r>
              <a:rPr lang="fi-FI" sz="2400" b="1" i="1" dirty="0"/>
              <a:t>(jonka musiikki)</a:t>
            </a:r>
            <a:r>
              <a:rPr lang="fi-FI" sz="2400" dirty="0"/>
              <a:t>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inspirerat</a:t>
            </a:r>
            <a:r>
              <a:rPr lang="fi-FI" sz="2400" dirty="0"/>
              <a:t> </a:t>
            </a:r>
            <a:r>
              <a:rPr lang="fi-FI" sz="2400" dirty="0" err="1"/>
              <a:t>många</a:t>
            </a:r>
            <a:r>
              <a:rPr lang="fi-FI" sz="2400" dirty="0"/>
              <a:t>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var</a:t>
            </a:r>
            <a:r>
              <a:rPr lang="fi-FI" sz="2400" dirty="0"/>
              <a:t> </a:t>
            </a:r>
            <a:r>
              <a:rPr lang="fi-FI" sz="2400" dirty="0" err="1"/>
              <a:t>år</a:t>
            </a:r>
            <a:r>
              <a:rPr lang="fi-FI" sz="2400" dirty="0"/>
              <a:t> 2016 </a:t>
            </a:r>
            <a:r>
              <a:rPr lang="fi-FI" sz="2400" b="1" i="1" dirty="0"/>
              <a:t>(jolloin yhtye kertoi) </a:t>
            </a:r>
            <a:r>
              <a:rPr lang="fi-FI" sz="2400" dirty="0" err="1"/>
              <a:t>att</a:t>
            </a:r>
            <a:r>
              <a:rPr lang="fi-FI" sz="2400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skulle</a:t>
            </a:r>
            <a:r>
              <a:rPr lang="fi-FI" sz="2400" dirty="0"/>
              <a:t> </a:t>
            </a:r>
            <a:r>
              <a:rPr lang="fi-FI" sz="2400" dirty="0" err="1"/>
              <a:t>sluta</a:t>
            </a:r>
            <a:r>
              <a:rPr lang="fi-FI" sz="2400" dirty="0"/>
              <a:t>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i-FI" sz="2400" dirty="0" err="1"/>
              <a:t>Kents</a:t>
            </a:r>
            <a:r>
              <a:rPr lang="fi-FI" sz="2400" dirty="0"/>
              <a:t> </a:t>
            </a:r>
            <a:r>
              <a:rPr lang="fi-FI" sz="2400" dirty="0" err="1"/>
              <a:t>musik</a:t>
            </a:r>
            <a:r>
              <a:rPr lang="fi-FI" sz="2400" dirty="0"/>
              <a:t>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allt</a:t>
            </a:r>
            <a:r>
              <a:rPr lang="fi-FI" sz="2400" dirty="0"/>
              <a:t> </a:t>
            </a:r>
            <a:r>
              <a:rPr lang="fi-FI" sz="2400" b="1" i="1" dirty="0"/>
              <a:t>(mitä rakastan).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såg</a:t>
            </a:r>
            <a:r>
              <a:rPr lang="fi-FI" sz="2400" dirty="0"/>
              <a:t> </a:t>
            </a:r>
            <a:r>
              <a:rPr lang="fi-FI" sz="2400" dirty="0" err="1"/>
              <a:t>bandet</a:t>
            </a:r>
            <a:r>
              <a:rPr lang="fi-FI" sz="2400" dirty="0"/>
              <a:t> i Helsingfors </a:t>
            </a:r>
            <a:r>
              <a:rPr lang="fi-FI" sz="2400" b="1" i="1" dirty="0"/>
              <a:t>(jossa se soitti)</a:t>
            </a:r>
            <a:r>
              <a:rPr lang="fi-FI" sz="2400" dirty="0"/>
              <a:t> i </a:t>
            </a:r>
            <a:r>
              <a:rPr lang="fi-FI" sz="2400" dirty="0" err="1"/>
              <a:t>oktober</a:t>
            </a:r>
            <a:r>
              <a:rPr lang="fi-FI" sz="2400" dirty="0"/>
              <a:t> </a:t>
            </a:r>
            <a:r>
              <a:rPr lang="fi-FI" sz="2400" dirty="0" err="1"/>
              <a:t>år</a:t>
            </a:r>
            <a:r>
              <a:rPr lang="fi-FI" sz="2400" dirty="0"/>
              <a:t> 2016</a:t>
            </a:r>
            <a:r>
              <a:rPr lang="fi-FI" sz="2600" dirty="0"/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i-FI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AC23293-4054-4F02-A03F-D2004A7B8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96213" y="1825625"/>
            <a:ext cx="3557587" cy="4351338"/>
          </a:xfrm>
        </p:spPr>
        <p:txBody>
          <a:bodyPr/>
          <a:lstStyle/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fi-FI" altLang="fi-FI" sz="2400" dirty="0" err="1"/>
              <a:t>som</a:t>
            </a:r>
            <a:r>
              <a:rPr lang="fi-FI" altLang="fi-FI" sz="2400" dirty="0"/>
              <a:t> </a:t>
            </a:r>
            <a:r>
              <a:rPr lang="fi-FI" altLang="fi-FI" sz="2400" dirty="0" err="1"/>
              <a:t>började</a:t>
            </a:r>
            <a:br>
              <a:rPr lang="fi-FI" altLang="fi-FI" sz="2400" dirty="0"/>
            </a:br>
            <a:endParaRPr lang="fi-FI" altLang="fi-FI" sz="2400" dirty="0"/>
          </a:p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fi-FI" altLang="fi-FI" sz="2400" dirty="0" err="1"/>
              <a:t>vars</a:t>
            </a:r>
            <a:r>
              <a:rPr lang="fi-FI" altLang="fi-FI" sz="2400" dirty="0"/>
              <a:t> </a:t>
            </a:r>
            <a:r>
              <a:rPr lang="fi-FI" altLang="fi-FI" sz="2400" dirty="0" err="1"/>
              <a:t>musik</a:t>
            </a:r>
            <a:br>
              <a:rPr lang="fi-FI" altLang="fi-FI" sz="2400" dirty="0"/>
            </a:br>
            <a:endParaRPr lang="fi-FI" altLang="fi-FI" sz="2400" dirty="0"/>
          </a:p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fi-FI" altLang="fi-FI" sz="2400" dirty="0" err="1"/>
              <a:t>då</a:t>
            </a:r>
            <a:r>
              <a:rPr lang="fi-FI" altLang="fi-FI" sz="2400" dirty="0"/>
              <a:t> </a:t>
            </a:r>
            <a:r>
              <a:rPr lang="fi-FI" altLang="fi-FI" sz="2400" dirty="0" err="1"/>
              <a:t>bandet</a:t>
            </a:r>
            <a:r>
              <a:rPr lang="fi-FI" altLang="fi-FI" sz="2400" dirty="0"/>
              <a:t> </a:t>
            </a:r>
            <a:r>
              <a:rPr lang="fi-FI" altLang="fi-FI" sz="2400" dirty="0" err="1"/>
              <a:t>berättade</a:t>
            </a:r>
            <a:br>
              <a:rPr lang="fi-FI" altLang="fi-FI" sz="2400" dirty="0"/>
            </a:br>
            <a:endParaRPr lang="fi-FI" altLang="fi-FI" sz="2400" dirty="0"/>
          </a:p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fi-FI" altLang="fi-FI" sz="2400" dirty="0"/>
              <a:t>(</a:t>
            </a:r>
            <a:r>
              <a:rPr lang="fi-FI" altLang="fi-FI" sz="2400" dirty="0" err="1"/>
              <a:t>vad</a:t>
            </a:r>
            <a:r>
              <a:rPr lang="fi-FI" altLang="fi-FI" sz="2400" dirty="0"/>
              <a:t>) </a:t>
            </a:r>
            <a:r>
              <a:rPr lang="fi-FI" altLang="fi-FI" sz="2400" dirty="0" err="1"/>
              <a:t>jag</a:t>
            </a:r>
            <a:r>
              <a:rPr lang="fi-FI" altLang="fi-FI" sz="2400" dirty="0"/>
              <a:t> </a:t>
            </a:r>
            <a:r>
              <a:rPr lang="fi-FI" altLang="fi-FI" sz="2400" dirty="0" err="1"/>
              <a:t>älskar</a:t>
            </a:r>
            <a:endParaRPr lang="fi-FI" altLang="fi-FI" sz="2400" dirty="0"/>
          </a:p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fi-FI" altLang="fi-FI" sz="2400" dirty="0" err="1"/>
              <a:t>där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det</a:t>
            </a:r>
            <a:r>
              <a:rPr lang="fi-FI" altLang="fi-FI" sz="2400" dirty="0"/>
              <a:t> </a:t>
            </a:r>
            <a:r>
              <a:rPr lang="fi-FI" altLang="fi-FI" sz="2400" dirty="0" err="1"/>
              <a:t>spelade</a:t>
            </a:r>
            <a:endParaRPr lang="fi-FI" altLang="fi-FI" sz="2400" dirty="0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114E3535-69F0-4597-A792-45BD421C7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AB6701B-29CE-4A8A-993F-CBAAD9D41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1FB5E8-E039-46F1-A040-4B331A4D1194}" type="slidenum">
              <a:rPr lang="fi-FI" smtClean="0"/>
              <a:pPr>
                <a:defRPr/>
              </a:pPr>
              <a:t>11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Otsikko 1">
            <a:extLst>
              <a:ext uri="{FF2B5EF4-FFF2-40B4-BE49-F238E27FC236}">
                <a16:creationId xmlns:a16="http://schemas.microsoft.com/office/drawing/2014/main" id="{5201BCDF-4E53-4F12-A1B8-66189E0D2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Yhdistä lauseet relatiivipronominilla </a:t>
            </a:r>
            <a:r>
              <a:rPr lang="fi-FI" altLang="fi-FI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Käytä suomennosta apuna.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5D6140-FB38-4E54-BAAC-82E82221E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0200"/>
            <a:ext cx="10706100" cy="4576763"/>
          </a:xfrm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i-FI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fi-FI" sz="2600" dirty="0"/>
              <a:t>1. </a:t>
            </a:r>
            <a:r>
              <a:rPr lang="fi-FI" sz="2600" dirty="0" err="1"/>
              <a:t>Jag</a:t>
            </a:r>
            <a:r>
              <a:rPr lang="fi-FI" sz="2600" dirty="0"/>
              <a:t> </a:t>
            </a:r>
            <a:r>
              <a:rPr lang="fi-FI" sz="2600" dirty="0" err="1"/>
              <a:t>såg</a:t>
            </a:r>
            <a:r>
              <a:rPr lang="fi-FI" sz="2600" dirty="0"/>
              <a:t> en </a:t>
            </a:r>
            <a:r>
              <a:rPr lang="fi-FI" sz="2600" dirty="0" err="1"/>
              <a:t>film</a:t>
            </a:r>
            <a:r>
              <a:rPr lang="fi-FI" sz="2600" dirty="0"/>
              <a:t>. </a:t>
            </a:r>
            <a:r>
              <a:rPr lang="fi-FI" sz="2600" dirty="0" err="1"/>
              <a:t>Den</a:t>
            </a:r>
            <a:r>
              <a:rPr lang="fi-FI" sz="2600" dirty="0"/>
              <a:t> </a:t>
            </a:r>
            <a:r>
              <a:rPr lang="fi-FI" sz="2600" dirty="0" err="1"/>
              <a:t>var</a:t>
            </a:r>
            <a:r>
              <a:rPr lang="fi-FI" sz="2600" dirty="0"/>
              <a:t> </a:t>
            </a:r>
            <a:r>
              <a:rPr lang="fi-FI" sz="2600" dirty="0" err="1"/>
              <a:t>jättebra</a:t>
            </a:r>
            <a:r>
              <a:rPr lang="fi-FI" sz="2600" dirty="0"/>
              <a:t>.</a:t>
            </a:r>
            <a:r>
              <a:rPr lang="fi-FI" dirty="0"/>
              <a:t>			</a:t>
            </a:r>
            <a:r>
              <a:rPr lang="fi-FI" sz="2000" i="1" dirty="0"/>
              <a:t>Näin elokuvan, joka oli hyvä.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fi-FI" sz="2600" dirty="0"/>
              <a:t>2. </a:t>
            </a:r>
            <a:r>
              <a:rPr lang="fi-FI" sz="2600" dirty="0" err="1"/>
              <a:t>Jag</a:t>
            </a:r>
            <a:r>
              <a:rPr lang="fi-FI" sz="2600" dirty="0"/>
              <a:t> </a:t>
            </a:r>
            <a:r>
              <a:rPr lang="fi-FI" sz="2600" dirty="0" err="1"/>
              <a:t>läste</a:t>
            </a:r>
            <a:r>
              <a:rPr lang="fi-FI" sz="2600" dirty="0"/>
              <a:t> en </a:t>
            </a:r>
            <a:r>
              <a:rPr lang="fi-FI" sz="2600" dirty="0" err="1"/>
              <a:t>bok</a:t>
            </a:r>
            <a:r>
              <a:rPr lang="fi-FI" sz="2600" dirty="0"/>
              <a:t>. </a:t>
            </a:r>
            <a:r>
              <a:rPr lang="fi-FI" sz="2600" dirty="0" err="1"/>
              <a:t>Den</a:t>
            </a:r>
            <a:r>
              <a:rPr lang="fi-FI" sz="2600" dirty="0"/>
              <a:t> </a:t>
            </a:r>
            <a:r>
              <a:rPr lang="fi-FI" sz="2600" dirty="0" err="1"/>
              <a:t>var</a:t>
            </a:r>
            <a:r>
              <a:rPr lang="fi-FI" sz="2600" dirty="0"/>
              <a:t> </a:t>
            </a:r>
            <a:r>
              <a:rPr lang="fi-FI" sz="2600" dirty="0" err="1"/>
              <a:t>inte</a:t>
            </a:r>
            <a:r>
              <a:rPr lang="fi-FI" sz="2600" dirty="0"/>
              <a:t> </a:t>
            </a:r>
            <a:r>
              <a:rPr lang="fi-FI" sz="2600" dirty="0" err="1"/>
              <a:t>så</a:t>
            </a:r>
            <a:r>
              <a:rPr lang="fi-FI" sz="2600" dirty="0"/>
              <a:t> </a:t>
            </a:r>
            <a:r>
              <a:rPr lang="fi-FI" sz="2600" dirty="0" err="1"/>
              <a:t>bra</a:t>
            </a:r>
            <a:r>
              <a:rPr lang="fi-FI" sz="2600" dirty="0"/>
              <a:t>.</a:t>
            </a:r>
            <a:r>
              <a:rPr lang="fi-FI" dirty="0"/>
              <a:t>		</a:t>
            </a:r>
            <a:r>
              <a:rPr lang="fi-FI" sz="2000" i="1" dirty="0"/>
              <a:t>Luin kirjan, joka ei ollut niin hyvä.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fi-FI" sz="2600" dirty="0"/>
              <a:t>3. </a:t>
            </a:r>
            <a:r>
              <a:rPr lang="fi-FI" sz="2600" dirty="0" err="1"/>
              <a:t>Jag</a:t>
            </a:r>
            <a:r>
              <a:rPr lang="fi-FI" sz="2600" dirty="0"/>
              <a:t> </a:t>
            </a:r>
            <a:r>
              <a:rPr lang="fi-FI" sz="2600" dirty="0" err="1"/>
              <a:t>såg</a:t>
            </a:r>
            <a:r>
              <a:rPr lang="fi-FI" sz="2600" dirty="0"/>
              <a:t> ett </a:t>
            </a:r>
            <a:r>
              <a:rPr lang="fi-FI" sz="2600" dirty="0" err="1"/>
              <a:t>videoklipp</a:t>
            </a:r>
            <a:r>
              <a:rPr lang="fi-FI" sz="2600" dirty="0"/>
              <a:t>. </a:t>
            </a:r>
            <a:r>
              <a:rPr lang="fi-FI" sz="2600" dirty="0" err="1"/>
              <a:t>Jag</a:t>
            </a:r>
            <a:r>
              <a:rPr lang="fi-FI" sz="2600" dirty="0"/>
              <a:t> </a:t>
            </a:r>
            <a:r>
              <a:rPr lang="fi-FI" sz="2600" dirty="0" err="1"/>
              <a:t>gillade</a:t>
            </a:r>
            <a:r>
              <a:rPr lang="fi-FI" sz="2600" dirty="0"/>
              <a:t> </a:t>
            </a:r>
            <a:r>
              <a:rPr lang="fi-FI" sz="2600" dirty="0" err="1"/>
              <a:t>det</a:t>
            </a:r>
            <a:r>
              <a:rPr lang="fi-FI" sz="2600" dirty="0"/>
              <a:t> </a:t>
            </a:r>
            <a:r>
              <a:rPr lang="fi-FI" sz="2600" dirty="0" err="1"/>
              <a:t>inte</a:t>
            </a:r>
            <a:r>
              <a:rPr lang="fi-FI" sz="2600" dirty="0"/>
              <a:t>.</a:t>
            </a:r>
            <a:r>
              <a:rPr lang="fi-FI" dirty="0"/>
              <a:t>		</a:t>
            </a:r>
            <a:r>
              <a:rPr lang="fi-FI" sz="2000" i="1" dirty="0"/>
              <a:t>Näin videoklipin, josta en pitänyt.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fi-FI" sz="2600" dirty="0"/>
              <a:t>4. </a:t>
            </a:r>
            <a:r>
              <a:rPr lang="fi-FI" sz="2600" dirty="0" err="1"/>
              <a:t>Jag</a:t>
            </a:r>
            <a:r>
              <a:rPr lang="fi-FI" sz="2600" dirty="0"/>
              <a:t> </a:t>
            </a:r>
            <a:r>
              <a:rPr lang="fi-FI" sz="2600" dirty="0" err="1"/>
              <a:t>tog</a:t>
            </a:r>
            <a:r>
              <a:rPr lang="fi-FI" sz="2600" dirty="0"/>
              <a:t> ett foto. </a:t>
            </a:r>
            <a:r>
              <a:rPr lang="fi-FI" sz="2600" dirty="0" err="1"/>
              <a:t>Jag</a:t>
            </a:r>
            <a:r>
              <a:rPr lang="fi-FI" sz="2600" dirty="0"/>
              <a:t> </a:t>
            </a:r>
            <a:r>
              <a:rPr lang="fi-FI" sz="2600" dirty="0" err="1"/>
              <a:t>vill</a:t>
            </a:r>
            <a:r>
              <a:rPr lang="fi-FI" sz="2600" dirty="0"/>
              <a:t> visa </a:t>
            </a:r>
            <a:r>
              <a:rPr lang="fi-FI" sz="2600" dirty="0" err="1"/>
              <a:t>det</a:t>
            </a:r>
            <a:r>
              <a:rPr lang="fi-FI" sz="2600" dirty="0"/>
              <a:t> för </a:t>
            </a:r>
            <a:r>
              <a:rPr lang="fi-FI" sz="2600" dirty="0" err="1"/>
              <a:t>dig</a:t>
            </a:r>
            <a:r>
              <a:rPr lang="fi-FI" sz="2600" dirty="0"/>
              <a:t>. </a:t>
            </a:r>
            <a:r>
              <a:rPr lang="fi-FI" dirty="0"/>
              <a:t>		</a:t>
            </a:r>
            <a:r>
              <a:rPr lang="fi-FI" sz="2000" i="1" dirty="0"/>
              <a:t>Otin kuvan, jonka haluan näyttää sinulle.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fi-FI" sz="2600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fi-FI" sz="2600" dirty="0"/>
              <a:t>1. </a:t>
            </a:r>
            <a:r>
              <a:rPr lang="fi-FI" sz="2600" dirty="0" err="1"/>
              <a:t>Jag</a:t>
            </a:r>
            <a:r>
              <a:rPr lang="fi-FI" sz="2600" dirty="0"/>
              <a:t> </a:t>
            </a:r>
            <a:r>
              <a:rPr lang="fi-FI" sz="2600" dirty="0" err="1"/>
              <a:t>såg</a:t>
            </a:r>
            <a:r>
              <a:rPr lang="fi-FI" sz="2600" dirty="0"/>
              <a:t> en </a:t>
            </a:r>
            <a:r>
              <a:rPr lang="fi-FI" sz="2600" dirty="0" err="1"/>
              <a:t>film</a:t>
            </a:r>
            <a:r>
              <a:rPr lang="fi-FI" sz="2600" dirty="0"/>
              <a:t> </a:t>
            </a:r>
            <a:r>
              <a:rPr lang="fi-FI" sz="2600" b="1" dirty="0" err="1"/>
              <a:t>som</a:t>
            </a:r>
            <a:r>
              <a:rPr lang="fi-FI" sz="2600" dirty="0"/>
              <a:t> </a:t>
            </a:r>
            <a:r>
              <a:rPr lang="fi-FI" sz="2600" dirty="0" err="1"/>
              <a:t>var</a:t>
            </a:r>
            <a:r>
              <a:rPr lang="fi-FI" sz="2600" dirty="0"/>
              <a:t> </a:t>
            </a:r>
            <a:r>
              <a:rPr lang="fi-FI" sz="2600" dirty="0" err="1"/>
              <a:t>jättebra</a:t>
            </a:r>
            <a:r>
              <a:rPr lang="fi-FI" sz="2600" dirty="0"/>
              <a:t>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fi-FI" sz="2600" dirty="0"/>
              <a:t>2. </a:t>
            </a:r>
            <a:r>
              <a:rPr lang="fi-FI" sz="2600" dirty="0" err="1"/>
              <a:t>Jag</a:t>
            </a:r>
            <a:r>
              <a:rPr lang="fi-FI" sz="2600" dirty="0"/>
              <a:t> </a:t>
            </a:r>
            <a:r>
              <a:rPr lang="fi-FI" sz="2600" dirty="0" err="1"/>
              <a:t>läste</a:t>
            </a:r>
            <a:r>
              <a:rPr lang="fi-FI" sz="2600" dirty="0"/>
              <a:t> en </a:t>
            </a:r>
            <a:r>
              <a:rPr lang="fi-FI" sz="2600" dirty="0" err="1"/>
              <a:t>bok</a:t>
            </a:r>
            <a:r>
              <a:rPr lang="fi-FI" sz="2600" dirty="0"/>
              <a:t> </a:t>
            </a:r>
            <a:r>
              <a:rPr lang="fi-FI" sz="2600" b="1" dirty="0" err="1"/>
              <a:t>som</a:t>
            </a:r>
            <a:r>
              <a:rPr lang="fi-FI" sz="2600" dirty="0"/>
              <a:t> </a:t>
            </a:r>
            <a:r>
              <a:rPr lang="fi-FI" sz="2600" dirty="0" err="1"/>
              <a:t>inte</a:t>
            </a:r>
            <a:r>
              <a:rPr lang="fi-FI" sz="2600" dirty="0"/>
              <a:t> </a:t>
            </a:r>
            <a:r>
              <a:rPr lang="fi-FI" sz="2600" dirty="0" err="1"/>
              <a:t>var</a:t>
            </a:r>
            <a:r>
              <a:rPr lang="fi-FI" sz="2600" dirty="0"/>
              <a:t> </a:t>
            </a:r>
            <a:r>
              <a:rPr lang="fi-FI" sz="2600" dirty="0" err="1"/>
              <a:t>så</a:t>
            </a:r>
            <a:r>
              <a:rPr lang="fi-FI" sz="2600" dirty="0"/>
              <a:t> </a:t>
            </a:r>
            <a:r>
              <a:rPr lang="fi-FI" sz="2600" dirty="0" err="1"/>
              <a:t>bra</a:t>
            </a:r>
            <a:r>
              <a:rPr lang="fi-FI" sz="2600" dirty="0"/>
              <a:t>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fi-FI" sz="2600" dirty="0"/>
              <a:t>3. </a:t>
            </a:r>
            <a:r>
              <a:rPr lang="fi-FI" sz="2600" dirty="0" err="1"/>
              <a:t>Jag</a:t>
            </a:r>
            <a:r>
              <a:rPr lang="fi-FI" sz="2600" dirty="0"/>
              <a:t> </a:t>
            </a:r>
            <a:r>
              <a:rPr lang="fi-FI" sz="2600" dirty="0" err="1"/>
              <a:t>såg</a:t>
            </a:r>
            <a:r>
              <a:rPr lang="fi-FI" sz="2600" dirty="0"/>
              <a:t> ett </a:t>
            </a:r>
            <a:r>
              <a:rPr lang="fi-FI" sz="2600" dirty="0" err="1"/>
              <a:t>videoklipp</a:t>
            </a:r>
            <a:r>
              <a:rPr lang="fi-FI" sz="2600" dirty="0"/>
              <a:t> </a:t>
            </a:r>
            <a:r>
              <a:rPr lang="fi-FI" sz="2600" b="1" dirty="0" err="1"/>
              <a:t>som</a:t>
            </a:r>
            <a:r>
              <a:rPr lang="fi-FI" sz="2600" dirty="0"/>
              <a:t> </a:t>
            </a:r>
            <a:r>
              <a:rPr lang="fi-FI" sz="2600" dirty="0" err="1"/>
              <a:t>jag</a:t>
            </a:r>
            <a:r>
              <a:rPr lang="fi-FI" sz="2600" dirty="0"/>
              <a:t> </a:t>
            </a:r>
            <a:r>
              <a:rPr lang="fi-FI" sz="2600" dirty="0" err="1"/>
              <a:t>inte</a:t>
            </a:r>
            <a:r>
              <a:rPr lang="fi-FI" sz="2600" dirty="0"/>
              <a:t> </a:t>
            </a:r>
            <a:r>
              <a:rPr lang="fi-FI" sz="2600" dirty="0" err="1"/>
              <a:t>gillade</a:t>
            </a:r>
            <a:r>
              <a:rPr lang="fi-FI" sz="2600" dirty="0"/>
              <a:t>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fi-FI" sz="2600"/>
              <a:t>4. Jag</a:t>
            </a:r>
            <a:r>
              <a:rPr lang="fi-FI" sz="2600" dirty="0"/>
              <a:t> </a:t>
            </a:r>
            <a:r>
              <a:rPr lang="fi-FI" sz="2600" dirty="0" err="1"/>
              <a:t>tog</a:t>
            </a:r>
            <a:r>
              <a:rPr lang="fi-FI" sz="2600" dirty="0"/>
              <a:t> ett foto </a:t>
            </a:r>
            <a:r>
              <a:rPr lang="fi-FI" sz="2600" b="1" dirty="0" err="1"/>
              <a:t>som</a:t>
            </a:r>
            <a:r>
              <a:rPr lang="fi-FI" sz="2600" dirty="0"/>
              <a:t> </a:t>
            </a:r>
            <a:r>
              <a:rPr lang="fi-FI" sz="2600" dirty="0" err="1"/>
              <a:t>jag</a:t>
            </a:r>
            <a:r>
              <a:rPr lang="fi-FI" sz="2600" dirty="0"/>
              <a:t> </a:t>
            </a:r>
            <a:r>
              <a:rPr lang="fi-FI" sz="2600" dirty="0" err="1"/>
              <a:t>vill</a:t>
            </a:r>
            <a:r>
              <a:rPr lang="fi-FI" sz="2600" dirty="0"/>
              <a:t> visa för </a:t>
            </a:r>
            <a:r>
              <a:rPr lang="fi-FI" sz="2600" dirty="0" err="1"/>
              <a:t>dig</a:t>
            </a:r>
            <a:r>
              <a:rPr lang="fi-FI" sz="2600" dirty="0"/>
              <a:t>.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C84D4123-17D7-415A-9D9E-C090E9470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4F6A4E7-0623-4241-A00E-CCE2DA7CF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203BA5-6B11-4409-8AD7-BD0472885927}" type="slidenum">
              <a:rPr lang="fi-FI" smtClean="0"/>
              <a:pPr>
                <a:defRPr/>
              </a:pPr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216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Otsikko 1">
            <a:extLst>
              <a:ext uri="{FF2B5EF4-FFF2-40B4-BE49-F238E27FC236}">
                <a16:creationId xmlns:a16="http://schemas.microsoft.com/office/drawing/2014/main" id="{ECF35CF3-1EC8-40FF-BF8C-6DE39DD0F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buClr>
                <a:srgbClr val="000000"/>
              </a:buClr>
              <a:buSzPct val="25000"/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Käännä.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4A44F3E-F400-4D07-A067-3B2621E132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497198" cy="4351338"/>
          </a:xfrm>
        </p:spPr>
        <p:txBody>
          <a:bodyPr/>
          <a:lstStyle/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fi-FI" altLang="fi-FI" sz="2400" dirty="0"/>
              <a:t>elokuva, josta todellakin pidän</a:t>
            </a:r>
          </a:p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fi-FI" altLang="fi-FI" sz="2400" dirty="0"/>
              <a:t>kirja, joka ei ollut niin hyvä</a:t>
            </a:r>
          </a:p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fi-FI" altLang="fi-FI" sz="2400" dirty="0"/>
              <a:t>kaupunki, jonka asukkaat</a:t>
            </a:r>
          </a:p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fi-FI" altLang="fi-FI" sz="2400" dirty="0"/>
              <a:t>paikka, jossa usein tapaan kavereitani</a:t>
            </a:r>
          </a:p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fi-FI" altLang="fi-FI" sz="2400" dirty="0"/>
              <a:t>kaupunki, jonne mielelläni </a:t>
            </a:r>
            <a:br>
              <a:rPr lang="fi-FI" altLang="fi-FI" sz="2400" dirty="0"/>
            </a:br>
            <a:r>
              <a:rPr lang="fi-FI" altLang="fi-FI" sz="2400" dirty="0"/>
              <a:t>haluaisin matkustaa</a:t>
            </a:r>
          </a:p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fi-FI" altLang="fi-FI" sz="2400" dirty="0"/>
              <a:t>päivä, jolloin aloitin koulun</a:t>
            </a:r>
          </a:p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fi-FI" altLang="fi-FI" sz="2400" dirty="0"/>
              <a:t>kaikki, mitä teen</a:t>
            </a:r>
          </a:p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fi-FI" altLang="fi-FI" sz="2400" dirty="0"/>
              <a:t>kaikki, mikä on uutta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09B37BF-0B3E-4F90-AA74-0273D5F7A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7069" y="1825625"/>
            <a:ext cx="6111220" cy="435133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i-FI" altLang="fi-FI" sz="2400" dirty="0"/>
              <a:t>en </a:t>
            </a:r>
            <a:r>
              <a:rPr lang="fi-FI" altLang="fi-FI" sz="2400" dirty="0" err="1"/>
              <a:t>film</a:t>
            </a:r>
            <a:r>
              <a:rPr lang="fi-FI" altLang="fi-FI" sz="2400" dirty="0"/>
              <a:t> (</a:t>
            </a:r>
            <a:r>
              <a:rPr lang="fi-FI" altLang="fi-FI" sz="2400" dirty="0" err="1"/>
              <a:t>som</a:t>
            </a:r>
            <a:r>
              <a:rPr lang="fi-FI" altLang="fi-FI" sz="2400" dirty="0"/>
              <a:t>) </a:t>
            </a:r>
            <a:r>
              <a:rPr lang="fi-FI" altLang="fi-FI" sz="2400" dirty="0" err="1"/>
              <a:t>jag</a:t>
            </a:r>
            <a:r>
              <a:rPr lang="fi-FI" altLang="fi-FI" sz="2400" dirty="0"/>
              <a:t> </a:t>
            </a:r>
            <a:r>
              <a:rPr lang="fi-FI" altLang="fi-FI" sz="2400" dirty="0" err="1"/>
              <a:t>verkligen</a:t>
            </a:r>
            <a:r>
              <a:rPr lang="fi-FI" altLang="fi-FI" sz="2400" dirty="0"/>
              <a:t> </a:t>
            </a:r>
            <a:r>
              <a:rPr lang="fi-FI" altLang="fi-FI" sz="2400" dirty="0" err="1"/>
              <a:t>tycker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om</a:t>
            </a:r>
            <a:r>
              <a:rPr lang="fi-FI" altLang="fi-FI" sz="2400" dirty="0"/>
              <a:t> / </a:t>
            </a:r>
            <a:r>
              <a:rPr lang="fi-FI" altLang="fi-FI" sz="2400" dirty="0" err="1"/>
              <a:t>gillar</a:t>
            </a:r>
            <a:endParaRPr lang="fi-FI" altLang="fi-FI" sz="2400" dirty="0"/>
          </a:p>
          <a:p>
            <a:pPr marL="0" indent="0" eaLnBrk="1" hangingPunct="1">
              <a:buNone/>
            </a:pPr>
            <a:r>
              <a:rPr lang="fi-FI" altLang="fi-FI" sz="2400" dirty="0"/>
              <a:t>en </a:t>
            </a:r>
            <a:r>
              <a:rPr lang="fi-FI" altLang="fi-FI" sz="2400" dirty="0" err="1"/>
              <a:t>bok</a:t>
            </a:r>
            <a:r>
              <a:rPr lang="fi-FI" altLang="fi-FI" sz="2400" dirty="0"/>
              <a:t> </a:t>
            </a:r>
            <a:r>
              <a:rPr lang="fi-FI" altLang="fi-FI" sz="2400" dirty="0" err="1"/>
              <a:t>som</a:t>
            </a:r>
            <a:r>
              <a:rPr lang="fi-FI" altLang="fi-FI" sz="2400" dirty="0"/>
              <a:t> </a:t>
            </a:r>
            <a:r>
              <a:rPr lang="fi-FI" altLang="fi-FI" sz="2400" dirty="0" err="1"/>
              <a:t>inte</a:t>
            </a:r>
            <a:r>
              <a:rPr lang="fi-FI" altLang="fi-FI" sz="2400" dirty="0"/>
              <a:t> </a:t>
            </a:r>
            <a:r>
              <a:rPr lang="fi-FI" altLang="fi-FI" sz="2400" dirty="0" err="1"/>
              <a:t>var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så</a:t>
            </a:r>
            <a:r>
              <a:rPr lang="fi-FI" altLang="fi-FI" sz="2400" dirty="0"/>
              <a:t> </a:t>
            </a:r>
            <a:r>
              <a:rPr lang="fi-FI" altLang="fi-FI" sz="2400" dirty="0" err="1"/>
              <a:t>bra</a:t>
            </a:r>
            <a:endParaRPr lang="fi-FI" altLang="fi-FI" sz="2400" dirty="0"/>
          </a:p>
          <a:p>
            <a:pPr marL="0" indent="0" eaLnBrk="1" hangingPunct="1">
              <a:buNone/>
            </a:pPr>
            <a:r>
              <a:rPr lang="fi-FI" altLang="fi-FI" sz="2400" dirty="0" err="1"/>
              <a:t>staden</a:t>
            </a:r>
            <a:r>
              <a:rPr lang="fi-FI" altLang="fi-FI" sz="2400" dirty="0"/>
              <a:t>, </a:t>
            </a:r>
            <a:r>
              <a:rPr lang="fi-FI" altLang="fi-FI" sz="2400" dirty="0" err="1"/>
              <a:t>vars</a:t>
            </a:r>
            <a:r>
              <a:rPr lang="fi-FI" altLang="fi-FI" sz="2400" dirty="0"/>
              <a:t> </a:t>
            </a:r>
            <a:r>
              <a:rPr lang="fi-FI" altLang="fi-FI" sz="2400" dirty="0" err="1"/>
              <a:t>invånare</a:t>
            </a:r>
            <a:endParaRPr lang="fi-FI" altLang="fi-FI" sz="2400" dirty="0"/>
          </a:p>
          <a:p>
            <a:pPr marL="0" indent="0" eaLnBrk="1" hangingPunct="1">
              <a:buNone/>
            </a:pPr>
            <a:r>
              <a:rPr lang="fi-FI" altLang="fi-FI" sz="2400" dirty="0"/>
              <a:t>ett </a:t>
            </a:r>
            <a:r>
              <a:rPr lang="fi-FI" altLang="fi-FI" sz="2400" dirty="0" err="1"/>
              <a:t>ställe</a:t>
            </a:r>
            <a:r>
              <a:rPr lang="fi-FI" altLang="fi-FI" sz="2400" dirty="0"/>
              <a:t> </a:t>
            </a:r>
            <a:r>
              <a:rPr lang="fi-FI" altLang="fi-FI" sz="2400" dirty="0" err="1"/>
              <a:t>där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jag</a:t>
            </a:r>
            <a:r>
              <a:rPr lang="fi-FI" altLang="fi-FI" sz="2400" dirty="0"/>
              <a:t> </a:t>
            </a:r>
            <a:r>
              <a:rPr lang="fi-FI" altLang="fi-FI" sz="2400" dirty="0" err="1"/>
              <a:t>ofta</a:t>
            </a:r>
            <a:r>
              <a:rPr lang="fi-FI" altLang="fi-FI" sz="2400" dirty="0"/>
              <a:t> </a:t>
            </a:r>
            <a:r>
              <a:rPr lang="fi-FI" altLang="fi-FI" sz="2400" dirty="0" err="1"/>
              <a:t>träffar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mina</a:t>
            </a:r>
            <a:r>
              <a:rPr lang="fi-FI" altLang="fi-FI" sz="2400" dirty="0"/>
              <a:t> </a:t>
            </a:r>
            <a:r>
              <a:rPr lang="fi-FI" altLang="fi-FI" sz="2400" dirty="0" err="1"/>
              <a:t>kompisar</a:t>
            </a:r>
            <a:br>
              <a:rPr lang="fi-FI" altLang="fi-FI" sz="2400" dirty="0"/>
            </a:br>
            <a:endParaRPr lang="fi-FI" altLang="fi-FI" sz="2400" dirty="0"/>
          </a:p>
          <a:p>
            <a:pPr marL="0" indent="0" eaLnBrk="1" hangingPunct="1">
              <a:buNone/>
            </a:pPr>
            <a:r>
              <a:rPr lang="fi-FI" altLang="fi-FI" sz="2400" dirty="0"/>
              <a:t>en </a:t>
            </a:r>
            <a:r>
              <a:rPr lang="fi-FI" altLang="fi-FI" sz="2400" dirty="0" err="1"/>
              <a:t>stad</a:t>
            </a:r>
            <a:r>
              <a:rPr lang="fi-FI" altLang="fi-FI" sz="2400" dirty="0"/>
              <a:t> </a:t>
            </a:r>
            <a:r>
              <a:rPr lang="fi-FI" altLang="fi-FI" sz="2400" dirty="0" err="1"/>
              <a:t>dit</a:t>
            </a:r>
            <a:r>
              <a:rPr lang="fi-FI" altLang="fi-FI" sz="2400" dirty="0"/>
              <a:t> </a:t>
            </a:r>
            <a:r>
              <a:rPr lang="fi-FI" altLang="fi-FI" sz="2400" dirty="0" err="1"/>
              <a:t>jag</a:t>
            </a:r>
            <a:r>
              <a:rPr lang="fi-FI" altLang="fi-FI" sz="2400" dirty="0"/>
              <a:t> </a:t>
            </a:r>
            <a:r>
              <a:rPr lang="fi-FI" altLang="fi-FI" sz="2400" dirty="0" err="1"/>
              <a:t>gärna</a:t>
            </a:r>
            <a:r>
              <a:rPr lang="fi-FI" altLang="fi-FI" sz="2400" dirty="0"/>
              <a:t> </a:t>
            </a:r>
            <a:r>
              <a:rPr lang="fi-FI" altLang="fi-FI" sz="2400" dirty="0" err="1"/>
              <a:t>skulle</a:t>
            </a:r>
            <a:r>
              <a:rPr lang="fi-FI" altLang="fi-FI" sz="2400" dirty="0"/>
              <a:t> vilja </a:t>
            </a:r>
            <a:r>
              <a:rPr lang="fi-FI" altLang="fi-FI" sz="2400" dirty="0" err="1"/>
              <a:t>resa</a:t>
            </a:r>
            <a:br>
              <a:rPr lang="fi-FI" altLang="fi-FI" sz="2400" dirty="0"/>
            </a:br>
            <a:endParaRPr lang="fi-FI" altLang="fi-FI" sz="2400" dirty="0"/>
          </a:p>
          <a:p>
            <a:pPr marL="0" indent="0" eaLnBrk="1" hangingPunct="1">
              <a:buNone/>
            </a:pPr>
            <a:r>
              <a:rPr lang="fi-FI" altLang="fi-FI" sz="2400" dirty="0" err="1"/>
              <a:t>dagen</a:t>
            </a:r>
            <a:r>
              <a:rPr lang="fi-FI" altLang="fi-FI" sz="2400" dirty="0"/>
              <a:t> </a:t>
            </a:r>
            <a:r>
              <a:rPr lang="fi-FI" altLang="fi-FI" sz="2400" dirty="0" err="1"/>
              <a:t>då</a:t>
            </a:r>
            <a:r>
              <a:rPr lang="fi-FI" altLang="fi-FI" sz="2400" dirty="0"/>
              <a:t> </a:t>
            </a:r>
            <a:r>
              <a:rPr lang="fi-FI" altLang="fi-FI" sz="2400" dirty="0" err="1"/>
              <a:t>jag</a:t>
            </a:r>
            <a:r>
              <a:rPr lang="fi-FI" altLang="fi-FI" sz="2400" dirty="0"/>
              <a:t> </a:t>
            </a:r>
            <a:r>
              <a:rPr lang="fi-FI" altLang="fi-FI" sz="2400" dirty="0" err="1"/>
              <a:t>började</a:t>
            </a:r>
            <a:r>
              <a:rPr lang="fi-FI" altLang="fi-FI" sz="2400" dirty="0"/>
              <a:t> </a:t>
            </a:r>
            <a:r>
              <a:rPr lang="fi-FI" altLang="fi-FI" sz="2400" dirty="0" err="1"/>
              <a:t>skolan</a:t>
            </a:r>
            <a:endParaRPr lang="fi-FI" altLang="fi-FI" sz="2400" dirty="0"/>
          </a:p>
          <a:p>
            <a:pPr marL="0" indent="0" eaLnBrk="1" hangingPunct="1">
              <a:buNone/>
            </a:pPr>
            <a:r>
              <a:rPr lang="fi-FI" altLang="fi-FI" sz="2400" dirty="0" err="1"/>
              <a:t>allt</a:t>
            </a:r>
            <a:r>
              <a:rPr lang="fi-FI" altLang="fi-FI" sz="2400" dirty="0"/>
              <a:t> (</a:t>
            </a:r>
            <a:r>
              <a:rPr lang="fi-FI" altLang="fi-FI" sz="2400" dirty="0" err="1"/>
              <a:t>vad</a:t>
            </a:r>
            <a:r>
              <a:rPr lang="fi-FI" altLang="fi-FI" sz="2400" dirty="0"/>
              <a:t>) </a:t>
            </a:r>
            <a:r>
              <a:rPr lang="fi-FI" altLang="fi-FI" sz="2400" dirty="0" err="1"/>
              <a:t>jag</a:t>
            </a:r>
            <a:r>
              <a:rPr lang="fi-FI" altLang="fi-FI" sz="2400" dirty="0"/>
              <a:t> </a:t>
            </a:r>
            <a:r>
              <a:rPr lang="fi-FI" altLang="fi-FI" sz="2400" dirty="0" err="1"/>
              <a:t>gör</a:t>
            </a:r>
            <a:endParaRPr lang="fi-FI" altLang="fi-FI" sz="2400" dirty="0"/>
          </a:p>
          <a:p>
            <a:pPr marL="0" indent="0" eaLnBrk="1" hangingPunct="1">
              <a:buNone/>
            </a:pPr>
            <a:r>
              <a:rPr lang="fi-FI" altLang="fi-FI" sz="2400" dirty="0" err="1"/>
              <a:t>allt</a:t>
            </a:r>
            <a:r>
              <a:rPr lang="fi-FI" altLang="fi-FI" sz="2400" dirty="0"/>
              <a:t> </a:t>
            </a:r>
            <a:r>
              <a:rPr lang="fi-FI" altLang="fi-FI" sz="2400" dirty="0" err="1"/>
              <a:t>som</a:t>
            </a:r>
            <a:r>
              <a:rPr lang="fi-FI" altLang="fi-FI" sz="2400" dirty="0"/>
              <a:t> </a:t>
            </a:r>
            <a:r>
              <a:rPr lang="fi-FI" altLang="fi-FI" sz="2400" dirty="0" err="1"/>
              <a:t>är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nytt</a:t>
            </a:r>
            <a:endParaRPr lang="fi-FI" altLang="fi-FI" sz="2400" dirty="0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4E8F69FA-AB9D-4D29-98E5-9B1964379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FOKUS 3 grammatik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376301A-1E72-4357-9BAA-B97CA00D1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1FB5E8-E039-46F1-A040-4B331A4D1194}" type="slidenum">
              <a:rPr lang="fi-FI" smtClean="0"/>
              <a:pPr>
                <a:defRPr/>
              </a:pPr>
              <a:t>13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ema">
  <a:themeElements>
    <a:clrScheme name="Opeaineisto">
      <a:dk1>
        <a:srgbClr val="202020"/>
      </a:dk1>
      <a:lt1>
        <a:srgbClr val="FFFFFF"/>
      </a:lt1>
      <a:dk2>
        <a:srgbClr val="006BB3"/>
      </a:dk2>
      <a:lt2>
        <a:srgbClr val="E7E6E6"/>
      </a:lt2>
      <a:accent1>
        <a:srgbClr val="0096DB"/>
      </a:accent1>
      <a:accent2>
        <a:srgbClr val="009FAD"/>
      </a:accent2>
      <a:accent3>
        <a:srgbClr val="51A300"/>
      </a:accent3>
      <a:accent4>
        <a:srgbClr val="8E7BD3"/>
      </a:accent4>
      <a:accent5>
        <a:srgbClr val="E00000"/>
      </a:accent5>
      <a:accent6>
        <a:srgbClr val="FA6400"/>
      </a:accent6>
      <a:hlink>
        <a:srgbClr val="006BB3"/>
      </a:hlink>
      <a:folHlink>
        <a:srgbClr val="2092C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pimisen_palvelut_ppt_pohja_2020" id="{6EA4B688-A576-1547-8865-30F79BDF1AF0}" vid="{B03A06A1-2E19-454D-B4B9-06D81E0FD427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2846E567175C44E9B308FF43FDA30FE" ma:contentTypeVersion="11" ma:contentTypeDescription="Luo uusi asiakirja." ma:contentTypeScope="" ma:versionID="7bbbf15b716562dc6acd3365848ff217">
  <xsd:schema xmlns:xsd="http://www.w3.org/2001/XMLSchema" xmlns:xs="http://www.w3.org/2001/XMLSchema" xmlns:p="http://schemas.microsoft.com/office/2006/metadata/properties" xmlns:ns2="8699c720-f1e3-4ea1-8df0-5d269de6d616" xmlns:ns3="3f577760-0cbf-4b0d-965b-16b5b53896a1" targetNamespace="http://schemas.microsoft.com/office/2006/metadata/properties" ma:root="true" ma:fieldsID="83bd472d8dbda01abe8220a174226cb2" ns2:_="" ns3:_="">
    <xsd:import namespace="8699c720-f1e3-4ea1-8df0-5d269de6d616"/>
    <xsd:import namespace="3f577760-0cbf-4b0d-965b-16b5b53896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99c720-f1e3-4ea1-8df0-5d269de6d6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577760-0cbf-4b0d-965b-16b5b53896a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D7DB28-AD61-4A34-8922-4BF350820E8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65EC07-B6F7-4C45-9F11-85FB36AFF6FC}">
  <ds:schemaRefs>
    <ds:schemaRef ds:uri="http://purl.org/dc/terms/"/>
    <ds:schemaRef ds:uri="http://www.w3.org/XML/1998/namespace"/>
    <ds:schemaRef ds:uri="http://schemas.openxmlformats.org/package/2006/metadata/core-properties"/>
    <ds:schemaRef ds:uri="http://purl.org/dc/elements/1.1/"/>
    <ds:schemaRef ds:uri="71ab168a-e945-43f5-b28f-5956cebc55ca"/>
    <ds:schemaRef ds:uri="e3e1b5a8-2fe4-4eeb-9f27-4cc0a8a55167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680EE87-B23B-459B-AB71-2A0B7A531B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99c720-f1e3-4ea1-8df0-5d269de6d616"/>
    <ds:schemaRef ds:uri="3f577760-0cbf-4b0d-965b-16b5b53896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916</Words>
  <Application>Microsoft Office PowerPoint</Application>
  <PresentationFormat>Laajakuva</PresentationFormat>
  <Paragraphs>151</Paragraphs>
  <Slides>13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Office-teema</vt:lpstr>
      <vt:lpstr>1_Office-teema</vt:lpstr>
      <vt:lpstr>Relatiivilause</vt:lpstr>
      <vt:lpstr>Relatiivilause</vt:lpstr>
      <vt:lpstr>Relatiivilause</vt:lpstr>
      <vt:lpstr>Relatiivilause</vt:lpstr>
      <vt:lpstr>Som joka, jotka</vt:lpstr>
      <vt:lpstr>Vilket  mikä</vt:lpstr>
      <vt:lpstr>Vars  jonka, joiden</vt:lpstr>
      <vt:lpstr>Allt vad, allt som  kaikki mitä, kaikki mikä</vt:lpstr>
      <vt:lpstr>Där  jossa   Dit  jonne  Då   jolloin</vt:lpstr>
      <vt:lpstr>Suomenna tummennetut kohdat.</vt:lpstr>
      <vt:lpstr>Täydennä.</vt:lpstr>
      <vt:lpstr>Yhdistä lauseet relatiivipronominilla som. Käytä suomennosta apuna.</vt:lpstr>
      <vt:lpstr>Käännä.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FOKUS  grammatik</dc:title>
  <dc:creator>Salonen Anssi</dc:creator>
  <cp:lastModifiedBy>Mäkinen Alisa</cp:lastModifiedBy>
  <cp:revision>28</cp:revision>
  <dcterms:created xsi:type="dcterms:W3CDTF">2016-08-21T07:11:32Z</dcterms:created>
  <dcterms:modified xsi:type="dcterms:W3CDTF">2024-04-18T10:24:22Z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0x01010072846E567175C44E9B308FF43FDA30FE</vt:lpwstr>
  </property>
</Properties>
</file>