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60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17034-A150-4F8E-9CCF-3AD7CE01F5F6}" type="datetimeFigureOut">
              <a:rPr lang="fi-FI" smtClean="0"/>
              <a:t>27.8.2019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D25BC-89AB-455C-879B-7556C26F02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8859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69880E2-0C22-4D5D-B157-67070F253604}" type="datetimeFigureOut">
              <a:rPr lang="fi-FI" smtClean="0"/>
              <a:t>27.8.2019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C13151A-3794-4379-AB0E-BDDAA75D24A2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344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80E2-0C22-4D5D-B157-67070F253604}" type="datetimeFigureOut">
              <a:rPr lang="fi-FI" smtClean="0"/>
              <a:t>27.8.2019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151A-3794-4379-AB0E-BDDAA75D24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863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80E2-0C22-4D5D-B157-67070F253604}" type="datetimeFigureOut">
              <a:rPr lang="fi-FI" smtClean="0"/>
              <a:t>27.8.2019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151A-3794-4379-AB0E-BDDAA75D24A2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865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80E2-0C22-4D5D-B157-67070F253604}" type="datetimeFigureOut">
              <a:rPr lang="fi-FI" smtClean="0"/>
              <a:t>27.8.2019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151A-3794-4379-AB0E-BDDAA75D24A2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447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80E2-0C22-4D5D-B157-67070F253604}" type="datetimeFigureOut">
              <a:rPr lang="fi-FI" smtClean="0"/>
              <a:t>27.8.2019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151A-3794-4379-AB0E-BDDAA75D24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5917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80E2-0C22-4D5D-B157-67070F253604}" type="datetimeFigureOut">
              <a:rPr lang="fi-FI" smtClean="0"/>
              <a:t>27.8.2019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151A-3794-4379-AB0E-BDDAA75D24A2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12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80E2-0C22-4D5D-B157-67070F253604}" type="datetimeFigureOut">
              <a:rPr lang="fi-FI" smtClean="0"/>
              <a:t>27.8.2019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151A-3794-4379-AB0E-BDDAA75D24A2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84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80E2-0C22-4D5D-B157-67070F253604}" type="datetimeFigureOut">
              <a:rPr lang="fi-FI" smtClean="0"/>
              <a:t>27.8.2019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151A-3794-4379-AB0E-BDDAA75D24A2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914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80E2-0C22-4D5D-B157-67070F253604}" type="datetimeFigureOut">
              <a:rPr lang="fi-FI" smtClean="0"/>
              <a:t>27.8.2019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151A-3794-4379-AB0E-BDDAA75D24A2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314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80E2-0C22-4D5D-B157-67070F253604}" type="datetimeFigureOut">
              <a:rPr lang="fi-FI" smtClean="0"/>
              <a:t>27.8.2019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151A-3794-4379-AB0E-BDDAA75D24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1464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80E2-0C22-4D5D-B157-67070F253604}" type="datetimeFigureOut">
              <a:rPr lang="fi-FI" smtClean="0"/>
              <a:t>27.8.2019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151A-3794-4379-AB0E-BDDAA75D24A2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701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80E2-0C22-4D5D-B157-67070F253604}" type="datetimeFigureOut">
              <a:rPr lang="fi-FI" smtClean="0"/>
              <a:t>27.8.2019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151A-3794-4379-AB0E-BDDAA75D24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556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80E2-0C22-4D5D-B157-67070F253604}" type="datetimeFigureOut">
              <a:rPr lang="fi-FI" smtClean="0"/>
              <a:t>27.8.2019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151A-3794-4379-AB0E-BDDAA75D24A2}" type="slidenum">
              <a:rPr lang="fi-FI" smtClean="0"/>
              <a:t>‹#›</a:t>
            </a:fld>
            <a:endParaRPr lang="fi-FI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537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80E2-0C22-4D5D-B157-67070F253604}" type="datetimeFigureOut">
              <a:rPr lang="fi-FI" smtClean="0"/>
              <a:t>27.8.2019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151A-3794-4379-AB0E-BDDAA75D24A2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78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80E2-0C22-4D5D-B157-67070F253604}" type="datetimeFigureOut">
              <a:rPr lang="fi-FI" smtClean="0"/>
              <a:t>27.8.2019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151A-3794-4379-AB0E-BDDAA75D24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6117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80E2-0C22-4D5D-B157-67070F253604}" type="datetimeFigureOut">
              <a:rPr lang="fi-FI" smtClean="0"/>
              <a:t>27.8.2019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151A-3794-4379-AB0E-BDDAA75D24A2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80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80E2-0C22-4D5D-B157-67070F253604}" type="datetimeFigureOut">
              <a:rPr lang="fi-FI" smtClean="0"/>
              <a:t>27.8.2019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151A-3794-4379-AB0E-BDDAA75D24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3929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9880E2-0C22-4D5D-B157-67070F253604}" type="datetimeFigureOut">
              <a:rPr lang="fi-FI" smtClean="0"/>
              <a:t>27.8.2019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13151A-3794-4379-AB0E-BDDAA75D24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558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culturalinstitute/beta/streetview/colosseum-outdoor/KgEJeSGoJrgR3w?sv_lng=12.491492028349626&amp;sv_lat=41.8912372527562&amp;sv_h=146.25020375139945&amp;sv_p=-24.468528033026047&amp;sv_pid=xdBfwKMlPoyuFfX7huUQGQ&amp;sv_z=1.0000000000000002" TargetMode="External"/><Relationship Id="rId2" Type="http://schemas.openxmlformats.org/officeDocument/2006/relationships/hyperlink" Target="https://www.google.com/culturalinstitute/beta/streetview/old-town-of-segovia-and-its-aqueduct/pwHI6NBh22yTgg?sv_lng=-4.118194360710845&amp;sv_lat=40.94778178541488&amp;sv_h=25.12&amp;sv_p=9.75&amp;sv_pid=n0Diybl0jMyUxZO17yQcgg&amp;sv_z=1.000000000000000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Roomalaista kulttuuria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094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Tutustu kulttuureihin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Bef>
                <a:spcPts val="500"/>
              </a:spcBef>
              <a:buNone/>
            </a:pPr>
            <a:r>
              <a:rPr lang="fi-FI" dirty="0"/>
              <a:t>1. Tutustu kahteen esimerkkiin roomalaisesta insinööritaidosta: </a:t>
            </a:r>
            <a:r>
              <a:rPr lang="fi-FI" u="sng" dirty="0">
                <a:solidFill>
                  <a:schemeClr val="hlink"/>
                </a:solidFill>
                <a:hlinkClick r:id="rId2"/>
              </a:rPr>
              <a:t>Segovian vesijohto</a:t>
            </a:r>
            <a:r>
              <a:rPr lang="fi-FI" dirty="0"/>
              <a:t> ja </a:t>
            </a:r>
            <a:r>
              <a:rPr lang="fi-FI" u="sng" dirty="0">
                <a:solidFill>
                  <a:schemeClr val="hlink"/>
                </a:solidFill>
                <a:hlinkClick r:id="rId3"/>
              </a:rPr>
              <a:t>Colosseum</a:t>
            </a:r>
            <a:r>
              <a:rPr lang="fi-FI" dirty="0"/>
              <a:t>.</a:t>
            </a:r>
            <a:endParaRPr lang="fi-FI" u="sng" dirty="0">
              <a:solidFill>
                <a:schemeClr val="hlink"/>
              </a:solidFill>
            </a:endParaRPr>
          </a:p>
          <a:p>
            <a:pPr marL="0" lvl="0" indent="0">
              <a:lnSpc>
                <a:spcPct val="115000"/>
              </a:lnSpc>
              <a:spcBef>
                <a:spcPts val="500"/>
              </a:spcBef>
              <a:buNone/>
            </a:pPr>
            <a:r>
              <a:rPr lang="fi-FI" dirty="0"/>
              <a:t>2. Luonnehdi niiden arkkitehtuuria ja pohdi, miksi kohteita voidaan pitää esimerkkeinä roomalaisesta kulttuurista.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157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aninen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aninen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anine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</TotalTime>
  <Words>33</Words>
  <Application>Microsoft Office PowerPoint</Application>
  <PresentationFormat>Laajakuva</PresentationFormat>
  <Paragraphs>4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6" baseType="lpstr">
      <vt:lpstr>Arial</vt:lpstr>
      <vt:lpstr>Calibri</vt:lpstr>
      <vt:lpstr>Garamond</vt:lpstr>
      <vt:lpstr>Orgaaninen</vt:lpstr>
      <vt:lpstr>Roomalaista kulttuuria</vt:lpstr>
      <vt:lpstr>Tutustu kulttuureihin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Kreikkalainen kulttuuri</dc:title>
  <dc:creator>Helenius Niki</dc:creator>
  <cp:lastModifiedBy>Helenius Niki</cp:lastModifiedBy>
  <cp:revision>2</cp:revision>
  <dcterms:created xsi:type="dcterms:W3CDTF">2019-08-27T11:34:13Z</dcterms:created>
  <dcterms:modified xsi:type="dcterms:W3CDTF">2019-08-27T12:16:33Z</dcterms:modified>
</cp:coreProperties>
</file>