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E3BE8B-0D47-4716-976C-C36451B7D3AE}" v="281" dt="2021-11-03T06:50:10.7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3.11.2021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2456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6429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6BA9E676-A8FC-4C2F-8D78-C13ED8ABD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ECD79B5-5FC5-495F-BFD6-346C16E78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2D9D048-3063-435A-8C23-26C1907E9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20315" y="727769"/>
            <a:ext cx="8751370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381534" y="1344304"/>
            <a:ext cx="7451678" cy="2843702"/>
          </a:xfrm>
        </p:spPr>
        <p:txBody>
          <a:bodyPr>
            <a:normAutofit/>
          </a:bodyPr>
          <a:lstStyle/>
          <a:p>
            <a:r>
              <a:rPr lang="fi-FI" sz="5400">
                <a:solidFill>
                  <a:schemeClr val="bg1"/>
                </a:solidFill>
                <a:cs typeface="Calibri Light"/>
              </a:rPr>
              <a:t>Päälause ja kysymyslause</a:t>
            </a:r>
            <a:endParaRPr lang="fi-FI" sz="5400">
              <a:solidFill>
                <a:schemeClr val="bg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886765" y="4414123"/>
            <a:ext cx="6418471" cy="1432109"/>
          </a:xfrm>
        </p:spPr>
        <p:txBody>
          <a:bodyPr>
            <a:normAutofit/>
          </a:bodyPr>
          <a:lstStyle/>
          <a:p>
            <a:endParaRPr lang="fi-FI" sz="2000">
              <a:solidFill>
                <a:schemeClr val="bg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6C541AE-9B02-44C0-B8C6-B2DEA7ED3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dän 3">
            <a:extLst>
              <a:ext uri="{FF2B5EF4-FFF2-40B4-BE49-F238E27FC236}">
                <a16:creationId xmlns:a16="http://schemas.microsoft.com/office/drawing/2014/main" id="{66C38AD3-AA8B-408E-9761-B7907F5C6931}"/>
              </a:ext>
            </a:extLst>
          </p:cNvPr>
          <p:cNvSpPr/>
          <p:nvPr/>
        </p:nvSpPr>
        <p:spPr>
          <a:xfrm>
            <a:off x="511443" y="1822341"/>
            <a:ext cx="2234339" cy="1833966"/>
          </a:xfrm>
          <a:prstGeom prst="hear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4ADCB7F-D0F4-4B59-B295-11B794ED2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6BD711-EADB-4FCC-AA75-E5C80EF83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>
              <a:cs typeface="Calibri" panose="020F0502020204030204"/>
            </a:endParaRPr>
          </a:p>
          <a:p>
            <a:pPr marL="0" indent="0">
              <a:buNone/>
            </a:pPr>
            <a:r>
              <a:rPr lang="fi-FI" sz="3200" dirty="0" err="1">
                <a:cs typeface="Calibri" panose="020F0502020204030204"/>
              </a:rPr>
              <a:t>Jag</a:t>
            </a:r>
            <a:r>
              <a:rPr lang="fi-FI" sz="3200" dirty="0">
                <a:cs typeface="Calibri" panose="020F0502020204030204"/>
              </a:rPr>
              <a:t> </a:t>
            </a:r>
            <a:r>
              <a:rPr lang="fi-FI" sz="3200" dirty="0" err="1">
                <a:cs typeface="Calibri" panose="020F0502020204030204"/>
              </a:rPr>
              <a:t>träffar</a:t>
            </a:r>
            <a:r>
              <a:rPr lang="fi-FI" sz="3200" dirty="0">
                <a:cs typeface="Calibri" panose="020F0502020204030204"/>
              </a:rPr>
              <a:t> </a:t>
            </a:r>
            <a:r>
              <a:rPr lang="fi-FI" sz="3200" dirty="0" err="1">
                <a:cs typeface="Calibri" panose="020F0502020204030204"/>
              </a:rPr>
              <a:t>mina</a:t>
            </a:r>
            <a:r>
              <a:rPr lang="fi-FI" sz="3200" dirty="0">
                <a:cs typeface="Calibri" panose="020F0502020204030204"/>
              </a:rPr>
              <a:t> </a:t>
            </a:r>
            <a:r>
              <a:rPr lang="fi-FI" sz="3200" dirty="0" err="1">
                <a:cs typeface="Calibri" panose="020F0502020204030204"/>
              </a:rPr>
              <a:t>kompisar</a:t>
            </a:r>
            <a:r>
              <a:rPr lang="fi-FI" sz="3200" dirty="0">
                <a:cs typeface="Calibri" panose="020F0502020204030204"/>
              </a:rPr>
              <a:t> </a:t>
            </a:r>
            <a:r>
              <a:rPr lang="fi-FI" sz="3200" dirty="0" err="1">
                <a:cs typeface="Calibri" panose="020F0502020204030204"/>
              </a:rPr>
              <a:t>idag</a:t>
            </a:r>
            <a:r>
              <a:rPr lang="fi-FI" sz="3200" dirty="0">
                <a:cs typeface="Calibri" panose="020F0502020204030204"/>
              </a:rPr>
              <a:t>.</a:t>
            </a:r>
          </a:p>
          <a:p>
            <a:pPr marL="0" indent="0">
              <a:buNone/>
            </a:pPr>
            <a:endParaRPr lang="fi-FI" sz="3200" dirty="0">
              <a:cs typeface="Calibri" panose="020F0502020204030204"/>
            </a:endParaRPr>
          </a:p>
          <a:p>
            <a:pPr marL="0" indent="0">
              <a:buNone/>
            </a:pPr>
            <a:endParaRPr lang="fi-FI" sz="3200" dirty="0">
              <a:cs typeface="Calibri" panose="020F0502020204030204"/>
            </a:endParaRPr>
          </a:p>
          <a:p>
            <a:pPr marL="0" indent="0">
              <a:buNone/>
            </a:pPr>
            <a:endParaRPr lang="fi-FI" sz="3200" dirty="0">
              <a:cs typeface="Calibri" panose="020F0502020204030204"/>
            </a:endParaRPr>
          </a:p>
          <a:p>
            <a:pPr marL="0" indent="0">
              <a:buNone/>
            </a:pPr>
            <a:r>
              <a:rPr lang="fi-FI" sz="3200" dirty="0" err="1">
                <a:cs typeface="Calibri" panose="020F0502020204030204"/>
              </a:rPr>
              <a:t>Idag</a:t>
            </a:r>
            <a:r>
              <a:rPr lang="fi-FI" sz="3200" dirty="0">
                <a:cs typeface="Calibri" panose="020F0502020204030204"/>
              </a:rPr>
              <a:t> </a:t>
            </a:r>
            <a:r>
              <a:rPr lang="fi-FI" sz="3200" dirty="0" err="1">
                <a:cs typeface="Calibri" panose="020F0502020204030204"/>
              </a:rPr>
              <a:t>träffar</a:t>
            </a:r>
            <a:r>
              <a:rPr lang="fi-FI" sz="3200" dirty="0">
                <a:cs typeface="Calibri" panose="020F0502020204030204"/>
              </a:rPr>
              <a:t> </a:t>
            </a:r>
            <a:r>
              <a:rPr lang="fi-FI" sz="3200" dirty="0" err="1">
                <a:cs typeface="Calibri" panose="020F0502020204030204"/>
              </a:rPr>
              <a:t>jag</a:t>
            </a:r>
            <a:r>
              <a:rPr lang="fi-FI" sz="3200" dirty="0">
                <a:cs typeface="Calibri" panose="020F0502020204030204"/>
              </a:rPr>
              <a:t> </a:t>
            </a:r>
            <a:r>
              <a:rPr lang="fi-FI" sz="3200" dirty="0" err="1">
                <a:cs typeface="Calibri" panose="020F0502020204030204"/>
              </a:rPr>
              <a:t>mina</a:t>
            </a:r>
            <a:r>
              <a:rPr lang="fi-FI" sz="3200" dirty="0">
                <a:cs typeface="Calibri" panose="020F0502020204030204"/>
              </a:rPr>
              <a:t> </a:t>
            </a:r>
            <a:r>
              <a:rPr lang="fi-FI" sz="3200" dirty="0" err="1">
                <a:cs typeface="Calibri" panose="020F0502020204030204"/>
              </a:rPr>
              <a:t>kompisar</a:t>
            </a:r>
            <a:r>
              <a:rPr lang="fi-FI" sz="3200" dirty="0">
                <a:cs typeface="Calibri" panose="020F0502020204030204"/>
              </a:rPr>
              <a:t>.</a:t>
            </a:r>
            <a:endParaRPr lang="fi-FI">
              <a:cs typeface="Calibri"/>
            </a:endParaRPr>
          </a:p>
        </p:txBody>
      </p:sp>
      <p:sp>
        <p:nvSpPr>
          <p:cNvPr id="5" name="Sydän 4">
            <a:extLst>
              <a:ext uri="{FF2B5EF4-FFF2-40B4-BE49-F238E27FC236}">
                <a16:creationId xmlns:a16="http://schemas.microsoft.com/office/drawing/2014/main" id="{DFF866E2-940F-49D5-AC27-0A60350D7361}"/>
              </a:ext>
            </a:extLst>
          </p:cNvPr>
          <p:cNvSpPr/>
          <p:nvPr/>
        </p:nvSpPr>
        <p:spPr>
          <a:xfrm>
            <a:off x="1390488" y="4109149"/>
            <a:ext cx="2182678" cy="1782305"/>
          </a:xfrm>
          <a:prstGeom prst="hear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3906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1A184D-9B3C-493A-97CA-473D72DEB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Kieltosana</a:t>
            </a:r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64E043-22DF-45D2-9AA2-713591EB3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4709" y="2180470"/>
            <a:ext cx="9708995" cy="356717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fi-FI" sz="2400">
              <a:cs typeface="Calibri" panose="020F0502020204030204"/>
            </a:endParaRPr>
          </a:p>
          <a:p>
            <a:pPr marL="0" indent="0">
              <a:buNone/>
            </a:pPr>
            <a:endParaRPr lang="fi-FI" sz="2400">
              <a:cs typeface="Calibri" panose="020F0502020204030204"/>
            </a:endParaRPr>
          </a:p>
          <a:p>
            <a:pPr marL="0" indent="0">
              <a:buNone/>
            </a:pPr>
            <a:r>
              <a:rPr lang="fi-FI" sz="3600" dirty="0" err="1">
                <a:cs typeface="Calibri" panose="020F0502020204030204"/>
              </a:rPr>
              <a:t>Jag</a:t>
            </a:r>
            <a:r>
              <a:rPr lang="fi-FI" sz="3600" dirty="0">
                <a:cs typeface="Calibri" panose="020F0502020204030204"/>
              </a:rPr>
              <a:t> </a:t>
            </a:r>
            <a:r>
              <a:rPr lang="fi-FI" sz="3600" dirty="0" err="1">
                <a:cs typeface="Calibri" panose="020F0502020204030204"/>
              </a:rPr>
              <a:t>träffar</a:t>
            </a:r>
            <a:r>
              <a:rPr lang="fi-FI" sz="3600" dirty="0">
                <a:cs typeface="Calibri" panose="020F0502020204030204"/>
              </a:rPr>
              <a:t> </a:t>
            </a:r>
            <a:r>
              <a:rPr lang="fi-FI" sz="3600" b="1" dirty="0" err="1">
                <a:cs typeface="Calibri"/>
              </a:rPr>
              <a:t>inte</a:t>
            </a:r>
            <a:r>
              <a:rPr lang="fi-FI" sz="3600" dirty="0">
                <a:cs typeface="Calibri"/>
              </a:rPr>
              <a:t> </a:t>
            </a:r>
            <a:r>
              <a:rPr lang="fi-FI" sz="3600" dirty="0" err="1">
                <a:cs typeface="Calibri"/>
              </a:rPr>
              <a:t>mina</a:t>
            </a:r>
            <a:r>
              <a:rPr lang="fi-FI" sz="3600" dirty="0">
                <a:cs typeface="Calibri"/>
              </a:rPr>
              <a:t> </a:t>
            </a:r>
            <a:r>
              <a:rPr lang="fi-FI" sz="3600" dirty="0" err="1">
                <a:cs typeface="Calibri"/>
              </a:rPr>
              <a:t>kompisar</a:t>
            </a:r>
            <a:r>
              <a:rPr lang="fi-FI" sz="3600" dirty="0">
                <a:cs typeface="Calibri"/>
              </a:rPr>
              <a:t> </a:t>
            </a:r>
            <a:r>
              <a:rPr lang="fi-FI" sz="3600" dirty="0" err="1">
                <a:cs typeface="Calibri"/>
              </a:rPr>
              <a:t>på</a:t>
            </a:r>
            <a:r>
              <a:rPr lang="fi-FI" sz="3600" dirty="0">
                <a:cs typeface="Calibri"/>
              </a:rPr>
              <a:t> </a:t>
            </a:r>
            <a:r>
              <a:rPr lang="fi-FI" sz="3600" dirty="0" err="1">
                <a:cs typeface="Calibri"/>
              </a:rPr>
              <a:t>måndag</a:t>
            </a:r>
            <a:r>
              <a:rPr lang="fi-FI" sz="3600" dirty="0"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9705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2A44196-A5CA-4B85-81AB-1ACE41B52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Kysymyslause</a:t>
            </a:r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0A130F-2F4F-4FB6-A6CB-068428D15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fi-FI" sz="2400">
              <a:cs typeface="Calibri"/>
            </a:endParaRPr>
          </a:p>
          <a:p>
            <a:pPr marL="0" indent="0">
              <a:buNone/>
            </a:pPr>
            <a:r>
              <a:rPr lang="fi-FI" sz="3600" b="1" dirty="0" err="1">
                <a:cs typeface="Calibri"/>
              </a:rPr>
              <a:t>När</a:t>
            </a:r>
            <a:r>
              <a:rPr lang="fi-FI" sz="3600" dirty="0">
                <a:cs typeface="Calibri"/>
              </a:rPr>
              <a:t> </a:t>
            </a:r>
            <a:r>
              <a:rPr lang="fi-FI" sz="3600" dirty="0" err="1">
                <a:cs typeface="Calibri"/>
              </a:rPr>
              <a:t>går</a:t>
            </a:r>
            <a:r>
              <a:rPr lang="fi-FI" sz="3600" dirty="0">
                <a:cs typeface="Calibri"/>
              </a:rPr>
              <a:t> du </a:t>
            </a:r>
            <a:r>
              <a:rPr lang="fi-FI" sz="3600" dirty="0" err="1">
                <a:cs typeface="Calibri"/>
              </a:rPr>
              <a:t>på</a:t>
            </a:r>
            <a:r>
              <a:rPr lang="fi-FI" sz="3600" dirty="0">
                <a:cs typeface="Calibri"/>
              </a:rPr>
              <a:t> </a:t>
            </a:r>
            <a:r>
              <a:rPr lang="fi-FI" sz="3600" dirty="0" err="1">
                <a:cs typeface="Calibri"/>
              </a:rPr>
              <a:t>gym</a:t>
            </a:r>
            <a:r>
              <a:rPr lang="fi-FI" sz="3600" dirty="0">
                <a:cs typeface="Calibri"/>
              </a:rPr>
              <a:t>?</a:t>
            </a:r>
          </a:p>
          <a:p>
            <a:pPr marL="0" indent="0">
              <a:buNone/>
            </a:pPr>
            <a:endParaRPr lang="fi-FI" sz="3600" dirty="0">
              <a:cs typeface="Calibri"/>
            </a:endParaRPr>
          </a:p>
          <a:p>
            <a:pPr marL="0" indent="0">
              <a:buNone/>
            </a:pPr>
            <a:endParaRPr lang="fi-FI" sz="3600" dirty="0">
              <a:cs typeface="Calibri"/>
            </a:endParaRPr>
          </a:p>
          <a:p>
            <a:pPr marL="0" indent="0">
              <a:buNone/>
            </a:pPr>
            <a:r>
              <a:rPr lang="fi-FI" sz="3600" b="1" dirty="0" err="1">
                <a:cs typeface="Calibri"/>
              </a:rPr>
              <a:t>Tränar</a:t>
            </a:r>
            <a:r>
              <a:rPr lang="fi-FI" sz="3600" dirty="0">
                <a:cs typeface="Calibri"/>
              </a:rPr>
              <a:t> du </a:t>
            </a:r>
            <a:r>
              <a:rPr lang="fi-FI" sz="3600" dirty="0" err="1">
                <a:cs typeface="Calibri"/>
              </a:rPr>
              <a:t>varje</a:t>
            </a:r>
            <a:r>
              <a:rPr lang="fi-FI" sz="3600" dirty="0">
                <a:cs typeface="Calibri"/>
              </a:rPr>
              <a:t> </a:t>
            </a:r>
            <a:r>
              <a:rPr lang="fi-FI" sz="3600" dirty="0" err="1">
                <a:cs typeface="Calibri"/>
              </a:rPr>
              <a:t>dag</a:t>
            </a:r>
            <a:r>
              <a:rPr lang="fi-FI" sz="3600" dirty="0">
                <a:cs typeface="Calibri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673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D8E34F-B0F8-4178-B92B-B3966E6D7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cs typeface="Calibri Light"/>
              </a:rPr>
              <a:t>Vilken</a:t>
            </a:r>
            <a:r>
              <a:rPr lang="fi-FI" dirty="0">
                <a:cs typeface="Calibri Light"/>
              </a:rPr>
              <a:t>, </a:t>
            </a:r>
            <a:r>
              <a:rPr lang="fi-FI" dirty="0" err="1">
                <a:cs typeface="Calibri Light"/>
              </a:rPr>
              <a:t>vilket</a:t>
            </a:r>
            <a:r>
              <a:rPr lang="fi-FI" dirty="0">
                <a:cs typeface="Calibri Light"/>
              </a:rPr>
              <a:t>, </a:t>
            </a:r>
            <a:r>
              <a:rPr lang="fi-FI" dirty="0" err="1">
                <a:cs typeface="Calibri Light"/>
              </a:rPr>
              <a:t>vilka</a:t>
            </a:r>
            <a:endParaRPr lang="fi-FI" dirty="0" err="1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397F53-7107-4610-923A-744807226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sz="3200" dirty="0" err="1">
                <a:cs typeface="Calibri"/>
              </a:rPr>
              <a:t>Vilken</a:t>
            </a:r>
            <a:r>
              <a:rPr lang="fi-FI" sz="3200" dirty="0">
                <a:cs typeface="Calibri"/>
              </a:rPr>
              <a:t> </a:t>
            </a:r>
            <a:r>
              <a:rPr lang="fi-FI" sz="3200" dirty="0" err="1">
                <a:cs typeface="Calibri"/>
              </a:rPr>
              <a:t>bil</a:t>
            </a:r>
            <a:r>
              <a:rPr lang="fi-FI" sz="3200" dirty="0">
                <a:cs typeface="Calibri"/>
              </a:rPr>
              <a:t> </a:t>
            </a:r>
            <a:r>
              <a:rPr lang="fi-FI" sz="3200" dirty="0" err="1">
                <a:cs typeface="Calibri"/>
              </a:rPr>
              <a:t>tycker</a:t>
            </a:r>
            <a:r>
              <a:rPr lang="fi-FI" sz="3200" dirty="0">
                <a:cs typeface="Calibri"/>
              </a:rPr>
              <a:t> du </a:t>
            </a:r>
            <a:r>
              <a:rPr lang="fi-FI" sz="3200" dirty="0" err="1">
                <a:cs typeface="Calibri"/>
              </a:rPr>
              <a:t>om</a:t>
            </a:r>
            <a:r>
              <a:rPr lang="fi-FI" sz="3200" dirty="0">
                <a:cs typeface="Calibri"/>
              </a:rPr>
              <a:t>?</a:t>
            </a:r>
          </a:p>
          <a:p>
            <a:endParaRPr lang="fi-FI" sz="3200" dirty="0">
              <a:cs typeface="Calibri"/>
            </a:endParaRPr>
          </a:p>
          <a:p>
            <a:pPr marL="0" indent="0">
              <a:buNone/>
            </a:pPr>
            <a:r>
              <a:rPr lang="fi-FI" sz="3200" dirty="0" err="1">
                <a:cs typeface="Calibri"/>
              </a:rPr>
              <a:t>Vilket</a:t>
            </a:r>
            <a:r>
              <a:rPr lang="fi-FI" sz="3200" dirty="0">
                <a:cs typeface="Calibri"/>
              </a:rPr>
              <a:t> hus </a:t>
            </a:r>
            <a:r>
              <a:rPr lang="fi-FI" sz="3200" dirty="0" err="1">
                <a:cs typeface="Calibri"/>
              </a:rPr>
              <a:t>tycker</a:t>
            </a:r>
            <a:r>
              <a:rPr lang="fi-FI" sz="3200" dirty="0">
                <a:cs typeface="Calibri"/>
              </a:rPr>
              <a:t> du </a:t>
            </a:r>
            <a:r>
              <a:rPr lang="fi-FI" sz="3200" dirty="0" err="1">
                <a:cs typeface="Calibri"/>
              </a:rPr>
              <a:t>om</a:t>
            </a:r>
            <a:r>
              <a:rPr lang="fi-FI" sz="3200" dirty="0">
                <a:cs typeface="Calibri"/>
              </a:rPr>
              <a:t>?</a:t>
            </a:r>
          </a:p>
          <a:p>
            <a:endParaRPr lang="fi-FI" sz="3200" dirty="0">
              <a:cs typeface="Calibri"/>
            </a:endParaRPr>
          </a:p>
          <a:p>
            <a:pPr marL="0" indent="0">
              <a:buNone/>
            </a:pPr>
            <a:r>
              <a:rPr lang="fi-FI" sz="3200" dirty="0" err="1">
                <a:cs typeface="Calibri"/>
              </a:rPr>
              <a:t>Vilka</a:t>
            </a:r>
            <a:r>
              <a:rPr lang="fi-FI" sz="3200" dirty="0">
                <a:cs typeface="Calibri"/>
              </a:rPr>
              <a:t> </a:t>
            </a:r>
            <a:r>
              <a:rPr lang="fi-FI" sz="3200" dirty="0" err="1">
                <a:cs typeface="Calibri"/>
              </a:rPr>
              <a:t>bilar</a:t>
            </a:r>
            <a:r>
              <a:rPr lang="fi-FI" sz="3200" dirty="0">
                <a:cs typeface="Calibri"/>
              </a:rPr>
              <a:t> </a:t>
            </a:r>
            <a:r>
              <a:rPr lang="fi-FI" sz="3200" dirty="0" err="1">
                <a:cs typeface="Calibri"/>
              </a:rPr>
              <a:t>tycker</a:t>
            </a:r>
            <a:r>
              <a:rPr lang="fi-FI" sz="3200" dirty="0">
                <a:cs typeface="Calibri"/>
              </a:rPr>
              <a:t> du </a:t>
            </a:r>
            <a:r>
              <a:rPr lang="fi-FI" sz="3200" dirty="0" err="1">
                <a:cs typeface="Calibri"/>
              </a:rPr>
              <a:t>om</a:t>
            </a:r>
            <a:r>
              <a:rPr lang="fi-FI" sz="3200" dirty="0">
                <a:cs typeface="Calibri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3485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Laajakuva</PresentationFormat>
  <Paragraphs>24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Päälause ja kysymyslause</vt:lpstr>
      <vt:lpstr>PowerPoint-esitys</vt:lpstr>
      <vt:lpstr>Kieltosana</vt:lpstr>
      <vt:lpstr>Kysymyslause</vt:lpstr>
      <vt:lpstr>Vilken, vilket, vilka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>Junnola Heidi</cp:lastModifiedBy>
  <cp:revision>96</cp:revision>
  <dcterms:created xsi:type="dcterms:W3CDTF">2021-11-03T06:18:05Z</dcterms:created>
  <dcterms:modified xsi:type="dcterms:W3CDTF">2021-11-03T07:06:05Z</dcterms:modified>
</cp:coreProperties>
</file>