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3C183-7C31-4AA0-840C-5E0188F36D65}" v="526" dt="2025-09-14T14:42:4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6T14:51:49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12457 7631 16383 0 0,'0'5'0'0'0,"10"7"0"0"0,4 7 0 0 0,4 5 0 0 0,5 9 0 0 0,9 4 0 0 0,-2 1 0 0 0,0 5 0 0 0,0 0 0 0 0,5-3 0 0 0,3 4 0 0 0,-7-2 0 0 0,-2-2 0 0 0,-1-3 0 0 0,0-2 0 0 0,0 3 0 0 0,0 0 0 0 0,-3-1 0 0 0,-2-1 0 0 0,1-7 0 0 0,-4-4 0 0 0,0-5 0 0 0,-4-1 0 0 0,-4 1 0 0 0,1-3 0 0 0,-1 1 0 0 0,-4 3 0 0 0,3-2 0 0 0,-1-10 0 0 0,-2-6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3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3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6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uengirola_Mosque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it/Costa_del_Sol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IFxHvB-Ku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en/Fuengirol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48EB3E4-F6C1-BB44-52AA-97B4B59768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1267" r="11334" b="-4"/>
          <a:stretch>
            <a:fillRect/>
          </a:stretch>
        </p:blipFill>
        <p:spPr>
          <a:xfrm>
            <a:off x="837986" y="10"/>
            <a:ext cx="10615629" cy="6857990"/>
          </a:xfrm>
          <a:custGeom>
            <a:avLst/>
            <a:gdLst/>
            <a:ahLst/>
            <a:cxnLst/>
            <a:rect l="l" t="t" r="r" b="b"/>
            <a:pathLst>
              <a:path w="10615629" h="6858000">
                <a:moveTo>
                  <a:pt x="7169276" y="5665107"/>
                </a:moveTo>
                <a:cubicBezTo>
                  <a:pt x="7360157" y="5665107"/>
                  <a:pt x="7514897" y="5819847"/>
                  <a:pt x="7514897" y="6010728"/>
                </a:cubicBezTo>
                <a:cubicBezTo>
                  <a:pt x="7514897" y="6201609"/>
                  <a:pt x="7360157" y="6356349"/>
                  <a:pt x="7169276" y="6356349"/>
                </a:cubicBezTo>
                <a:cubicBezTo>
                  <a:pt x="6978395" y="6356349"/>
                  <a:pt x="6823655" y="6201609"/>
                  <a:pt x="6823655" y="6010728"/>
                </a:cubicBezTo>
                <a:cubicBezTo>
                  <a:pt x="6823655" y="5819847"/>
                  <a:pt x="6978395" y="5665107"/>
                  <a:pt x="7169276" y="5665107"/>
                </a:cubicBezTo>
                <a:close/>
                <a:moveTo>
                  <a:pt x="10010446" y="2285546"/>
                </a:moveTo>
                <a:cubicBezTo>
                  <a:pt x="10256938" y="2285546"/>
                  <a:pt x="10456760" y="2485368"/>
                  <a:pt x="10456760" y="2731860"/>
                </a:cubicBezTo>
                <a:cubicBezTo>
                  <a:pt x="10456760" y="2978352"/>
                  <a:pt x="10256938" y="3178174"/>
                  <a:pt x="10010446" y="3178174"/>
                </a:cubicBezTo>
                <a:cubicBezTo>
                  <a:pt x="9763954" y="3178174"/>
                  <a:pt x="9564132" y="2978352"/>
                  <a:pt x="9564132" y="2731860"/>
                </a:cubicBezTo>
                <a:cubicBezTo>
                  <a:pt x="9564132" y="2485368"/>
                  <a:pt x="9763954" y="2285546"/>
                  <a:pt x="10010446" y="2285546"/>
                </a:cubicBezTo>
                <a:close/>
                <a:moveTo>
                  <a:pt x="10354145" y="1626054"/>
                </a:moveTo>
                <a:cubicBezTo>
                  <a:pt x="10498559" y="1626054"/>
                  <a:pt x="10615629" y="1743124"/>
                  <a:pt x="10615629" y="1887538"/>
                </a:cubicBezTo>
                <a:cubicBezTo>
                  <a:pt x="10615629" y="2031953"/>
                  <a:pt x="10498559" y="2149022"/>
                  <a:pt x="10354145" y="2149022"/>
                </a:cubicBezTo>
                <a:cubicBezTo>
                  <a:pt x="10209731" y="2149022"/>
                  <a:pt x="10092661" y="2031953"/>
                  <a:pt x="10092661" y="1887538"/>
                </a:cubicBezTo>
                <a:cubicBezTo>
                  <a:pt x="10092661" y="1743124"/>
                  <a:pt x="10209731" y="1626054"/>
                  <a:pt x="10354145" y="1626054"/>
                </a:cubicBezTo>
                <a:close/>
                <a:moveTo>
                  <a:pt x="1458900" y="620485"/>
                </a:moveTo>
                <a:cubicBezTo>
                  <a:pt x="1705392" y="620485"/>
                  <a:pt x="1905214" y="820307"/>
                  <a:pt x="1905214" y="1066799"/>
                </a:cubicBezTo>
                <a:cubicBezTo>
                  <a:pt x="1905214" y="1313291"/>
                  <a:pt x="1705392" y="1513113"/>
                  <a:pt x="1458900" y="1513113"/>
                </a:cubicBezTo>
                <a:cubicBezTo>
                  <a:pt x="1212408" y="1513113"/>
                  <a:pt x="1012586" y="1313291"/>
                  <a:pt x="1012586" y="1066799"/>
                </a:cubicBezTo>
                <a:cubicBezTo>
                  <a:pt x="1012586" y="820307"/>
                  <a:pt x="1212408" y="620485"/>
                  <a:pt x="1458900" y="620485"/>
                </a:cubicBezTo>
                <a:close/>
                <a:moveTo>
                  <a:pt x="6634576" y="0"/>
                </a:moveTo>
                <a:lnTo>
                  <a:pt x="10141834" y="0"/>
                </a:lnTo>
                <a:lnTo>
                  <a:pt x="10200260" y="112226"/>
                </a:lnTo>
                <a:cubicBezTo>
                  <a:pt x="10410239" y="575266"/>
                  <a:pt x="10394872" y="1153565"/>
                  <a:pt x="9914575" y="1675662"/>
                </a:cubicBezTo>
                <a:cubicBezTo>
                  <a:pt x="9716856" y="1890645"/>
                  <a:pt x="9539638" y="2125049"/>
                  <a:pt x="9361609" y="2357294"/>
                </a:cubicBezTo>
                <a:cubicBezTo>
                  <a:pt x="9193292" y="2576998"/>
                  <a:pt x="9188572" y="2830553"/>
                  <a:pt x="9334635" y="3068327"/>
                </a:cubicBezTo>
                <a:cubicBezTo>
                  <a:pt x="9495670" y="3329571"/>
                  <a:pt x="9683004" y="3577866"/>
                  <a:pt x="9815042" y="3852732"/>
                </a:cubicBezTo>
                <a:cubicBezTo>
                  <a:pt x="10050525" y="4342848"/>
                  <a:pt x="9955575" y="4825682"/>
                  <a:pt x="9376176" y="5163127"/>
                </a:cubicBezTo>
                <a:cubicBezTo>
                  <a:pt x="8901029" y="5439880"/>
                  <a:pt x="8396077" y="5450670"/>
                  <a:pt x="7869813" y="5397801"/>
                </a:cubicBezTo>
                <a:cubicBezTo>
                  <a:pt x="7414763" y="5352214"/>
                  <a:pt x="6924916" y="5316879"/>
                  <a:pt x="6545392" y="5591203"/>
                </a:cubicBezTo>
                <a:cubicBezTo>
                  <a:pt x="6238293" y="5813469"/>
                  <a:pt x="6024794" y="6166019"/>
                  <a:pt x="5772723" y="6463272"/>
                </a:cubicBezTo>
                <a:cubicBezTo>
                  <a:pt x="5693284" y="6557074"/>
                  <a:pt x="5618532" y="6655326"/>
                  <a:pt x="5542128" y="6751893"/>
                </a:cubicBezTo>
                <a:lnTo>
                  <a:pt x="5455473" y="6858000"/>
                </a:lnTo>
                <a:lnTo>
                  <a:pt x="3884322" y="6858000"/>
                </a:lnTo>
                <a:lnTo>
                  <a:pt x="3874161" y="6844414"/>
                </a:lnTo>
                <a:cubicBezTo>
                  <a:pt x="3769502" y="6682570"/>
                  <a:pt x="3725804" y="6471499"/>
                  <a:pt x="3692625" y="6276207"/>
                </a:cubicBezTo>
                <a:cubicBezTo>
                  <a:pt x="3594979" y="5704764"/>
                  <a:pt x="2996562" y="5529973"/>
                  <a:pt x="2561203" y="5655806"/>
                </a:cubicBezTo>
                <a:cubicBezTo>
                  <a:pt x="1295584" y="6024675"/>
                  <a:pt x="405173" y="5378783"/>
                  <a:pt x="69617" y="4277706"/>
                </a:cubicBezTo>
                <a:cubicBezTo>
                  <a:pt x="12163" y="4089022"/>
                  <a:pt x="22818" y="3880245"/>
                  <a:pt x="1643" y="3679828"/>
                </a:cubicBezTo>
                <a:cubicBezTo>
                  <a:pt x="-11845" y="3246491"/>
                  <a:pt x="53163" y="2840533"/>
                  <a:pt x="368893" y="2516306"/>
                </a:cubicBezTo>
                <a:cubicBezTo>
                  <a:pt x="570254" y="2309550"/>
                  <a:pt x="826642" y="2227145"/>
                  <a:pt x="1113509" y="2192618"/>
                </a:cubicBezTo>
                <a:cubicBezTo>
                  <a:pt x="1425464" y="2154854"/>
                  <a:pt x="1739171" y="2099963"/>
                  <a:pt x="2037232" y="2005555"/>
                </a:cubicBezTo>
                <a:cubicBezTo>
                  <a:pt x="2313447" y="1917888"/>
                  <a:pt x="2430109" y="1649902"/>
                  <a:pt x="2547311" y="1405114"/>
                </a:cubicBezTo>
                <a:cubicBezTo>
                  <a:pt x="2839303" y="794962"/>
                  <a:pt x="3300289" y="490426"/>
                  <a:pt x="3900864" y="578766"/>
                </a:cubicBezTo>
                <a:cubicBezTo>
                  <a:pt x="4133785" y="613023"/>
                  <a:pt x="4362119" y="739800"/>
                  <a:pt x="4571571" y="860778"/>
                </a:cubicBezTo>
                <a:cubicBezTo>
                  <a:pt x="5133169" y="1185276"/>
                  <a:pt x="5641898" y="1029501"/>
                  <a:pt x="6039226" y="631499"/>
                </a:cubicBezTo>
                <a:cubicBezTo>
                  <a:pt x="6180165" y="489886"/>
                  <a:pt x="6313484" y="339979"/>
                  <a:pt x="6449433" y="193257"/>
                </a:cubicBezTo>
                <a:close/>
              </a:path>
            </a:pathLst>
          </a:cu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2581" y="953297"/>
            <a:ext cx="6458556" cy="1367199"/>
          </a:xfrm>
        </p:spPr>
        <p:txBody>
          <a:bodyPr>
            <a:normAutofit/>
          </a:bodyPr>
          <a:lstStyle/>
          <a:p>
            <a:pPr algn="ctr"/>
            <a:r>
              <a:rPr lang="fi-FI" sz="6000" err="1">
                <a:solidFill>
                  <a:srgbClr val="FFFFFF"/>
                </a:solidFill>
                <a:cs typeface="Posterama"/>
              </a:rPr>
              <a:t>Fuengirola</a:t>
            </a:r>
            <a:r>
              <a:rPr lang="fi-FI" dirty="0">
                <a:solidFill>
                  <a:srgbClr val="FFFFFF"/>
                </a:solidFill>
                <a:cs typeface="Posterama"/>
              </a:rPr>
              <a:t> 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98419" y="2396181"/>
            <a:ext cx="6458556" cy="1028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5400" dirty="0">
                <a:solidFill>
                  <a:srgbClr val="FFFFFF"/>
                </a:solidFill>
                <a:latin typeface="Posterama"/>
                <a:cs typeface="Posterama"/>
              </a:rPr>
              <a:t>Espanja </a:t>
            </a:r>
            <a:endParaRPr lang="fi-FI" dirty="0"/>
          </a:p>
        </p:txBody>
      </p:sp>
      <p:pic>
        <p:nvPicPr>
          <p:cNvPr id="5" name="Kuva 4" descr="Kuva, joka sisältää kohteen piha-, taivas, puu, veistos&#10;&#10;Tekoälyllä luotu sisältö saattaa olla virheellistä.">
            <a:extLst>
              <a:ext uri="{FF2B5EF4-FFF2-40B4-BE49-F238E27FC236}">
                <a16:creationId xmlns:a16="http://schemas.microsoft.com/office/drawing/2014/main" id="{07DC0052-6640-4A24-8EFD-DC026C0EE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39581" y="1274292"/>
            <a:ext cx="5745892" cy="4309419"/>
          </a:xfrm>
          <a:prstGeom prst="rect">
            <a:avLst/>
          </a:prstGeom>
        </p:spPr>
      </p:pic>
      <p:pic>
        <p:nvPicPr>
          <p:cNvPr id="6" name="Kuva 5" descr="Kuva, joka sisältää kohteen keltainen, punainen, symboli, lippu&#10;&#10;Tekoälyllä luotu sisältö saattaa olla virheellistä.">
            <a:extLst>
              <a:ext uri="{FF2B5EF4-FFF2-40B4-BE49-F238E27FC236}">
                <a16:creationId xmlns:a16="http://schemas.microsoft.com/office/drawing/2014/main" id="{B0E12CAF-1A81-A619-6EE7-E4288E3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59345" y="2558877"/>
            <a:ext cx="1076068" cy="710514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5C8EDC9A-27C7-CEF1-A654-6ABC44912EA1}"/>
              </a:ext>
            </a:extLst>
          </p:cNvPr>
          <p:cNvSpPr txBox="1"/>
          <p:nvPr/>
        </p:nvSpPr>
        <p:spPr>
          <a:xfrm>
            <a:off x="2290429" y="4433267"/>
            <a:ext cx="38450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dirty="0"/>
              <a:t>Felix </a:t>
            </a:r>
            <a:r>
              <a:rPr lang="fi-FI" sz="2800" dirty="0" err="1"/>
              <a:t>Legra</a:t>
            </a:r>
            <a:r>
              <a:rPr lang="fi-FI" sz="2800" dirty="0"/>
              <a:t> Santana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5D938D-4DEA-46C4-A62E-9ABD23F8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3484998-7DC7-8DE0-CF99-D030B8A72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45715"/>
            <a:ext cx="5484303" cy="2574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3600" dirty="0">
                <a:cs typeface="Posterama"/>
              </a:rPr>
              <a:t>Valitsin tämän matkailukohteen, koska olen käynyt siellä ja se on kaunis lomapaikka.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9236-DCA1-93F1-D9FF-3024512DD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540255"/>
            <a:ext cx="4073611" cy="2438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latin typeface="Posterama"/>
                <a:cs typeface="Posterama"/>
              </a:rPr>
              <a:t>Fuengirola </a:t>
            </a:r>
            <a:r>
              <a:rPr lang="en-US" sz="3600" dirty="0" err="1">
                <a:latin typeface="Posterama"/>
                <a:cs typeface="Posterama"/>
              </a:rPr>
              <a:t>sijaitsee</a:t>
            </a:r>
            <a:r>
              <a:rPr lang="en-US" sz="3600" dirty="0">
                <a:latin typeface="Posterama"/>
                <a:cs typeface="Posterama"/>
              </a:rPr>
              <a:t> </a:t>
            </a:r>
            <a:r>
              <a:rPr lang="en-US" sz="3600" dirty="0" err="1">
                <a:latin typeface="Posterama"/>
                <a:cs typeface="Posterama"/>
              </a:rPr>
              <a:t>etelä-Espanjassa</a:t>
            </a:r>
            <a:r>
              <a:rPr lang="en-US" sz="3600" dirty="0">
                <a:latin typeface="Posterama"/>
                <a:cs typeface="Posterama"/>
              </a:rPr>
              <a:t>, </a:t>
            </a:r>
            <a:r>
              <a:rPr lang="en-US" sz="3600" dirty="0" err="1">
                <a:latin typeface="Posterama"/>
                <a:cs typeface="Posterama"/>
              </a:rPr>
              <a:t>Aurinkorannikolla</a:t>
            </a:r>
            <a:r>
              <a:rPr lang="en-US" sz="3600" dirty="0">
                <a:latin typeface="Posterama"/>
                <a:cs typeface="Posterama"/>
              </a:rPr>
              <a:t>. </a:t>
            </a:r>
          </a:p>
        </p:txBody>
      </p:sp>
      <p:pic>
        <p:nvPicPr>
          <p:cNvPr id="4" name="Kuva 3" descr="Kuva, joka sisältää kohteen kartta, teksti, atlas&#10;&#10;Tekoälyllä luotu sisältö saattaa olla virheellistä.">
            <a:extLst>
              <a:ext uri="{FF2B5EF4-FFF2-40B4-BE49-F238E27FC236}">
                <a16:creationId xmlns:a16="http://schemas.microsoft.com/office/drawing/2014/main" id="{AD107DCC-BC3E-3676-082A-964624AB7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705" b="-1"/>
          <a:stretch>
            <a:fillRect/>
          </a:stretch>
        </p:blipFill>
        <p:spPr>
          <a:xfrm>
            <a:off x="5124084" y="1"/>
            <a:ext cx="7067916" cy="5679191"/>
          </a:xfrm>
          <a:custGeom>
            <a:avLst/>
            <a:gdLst/>
            <a:ahLst/>
            <a:cxnLst/>
            <a:rect l="l" t="t" r="r" b="b"/>
            <a:pathLst>
              <a:path w="7067916" h="5679191">
                <a:moveTo>
                  <a:pt x="5937534" y="5135947"/>
                </a:moveTo>
                <a:cubicBezTo>
                  <a:pt x="5955933" y="5133031"/>
                  <a:pt x="5974326" y="5133563"/>
                  <a:pt x="5991684" y="5137321"/>
                </a:cubicBezTo>
                <a:cubicBezTo>
                  <a:pt x="6026400" y="5144836"/>
                  <a:pt x="6056978" y="5165255"/>
                  <a:pt x="6075187" y="5196795"/>
                </a:cubicBezTo>
                <a:cubicBezTo>
                  <a:pt x="6111607" y="5259875"/>
                  <a:pt x="6084765" y="5343555"/>
                  <a:pt x="6015234" y="5383699"/>
                </a:cubicBezTo>
                <a:cubicBezTo>
                  <a:pt x="5945703" y="5423842"/>
                  <a:pt x="5859813" y="5405248"/>
                  <a:pt x="5823394" y="5342168"/>
                </a:cubicBezTo>
                <a:cubicBezTo>
                  <a:pt x="5786974" y="5279088"/>
                  <a:pt x="5813816" y="5195408"/>
                  <a:pt x="5883347" y="5155264"/>
                </a:cubicBezTo>
                <a:cubicBezTo>
                  <a:pt x="5900730" y="5145228"/>
                  <a:pt x="5919135" y="5138864"/>
                  <a:pt x="5937534" y="5135947"/>
                </a:cubicBezTo>
                <a:close/>
                <a:moveTo>
                  <a:pt x="6569625" y="4727663"/>
                </a:moveTo>
                <a:cubicBezTo>
                  <a:pt x="6650640" y="4737356"/>
                  <a:pt x="6723696" y="4780631"/>
                  <a:pt x="6765110" y="4852362"/>
                </a:cubicBezTo>
                <a:cubicBezTo>
                  <a:pt x="6838735" y="4979883"/>
                  <a:pt x="6784472" y="5149048"/>
                  <a:pt x="6643912" y="5230200"/>
                </a:cubicBezTo>
                <a:cubicBezTo>
                  <a:pt x="6503351" y="5311353"/>
                  <a:pt x="6329720" y="5273763"/>
                  <a:pt x="6256095" y="5146242"/>
                </a:cubicBezTo>
                <a:cubicBezTo>
                  <a:pt x="6182471" y="5018721"/>
                  <a:pt x="6236733" y="4849557"/>
                  <a:pt x="6377294" y="4768404"/>
                </a:cubicBezTo>
                <a:cubicBezTo>
                  <a:pt x="6412434" y="4748116"/>
                  <a:pt x="6449641" y="4735249"/>
                  <a:pt x="6486836" y="4729354"/>
                </a:cubicBezTo>
                <a:cubicBezTo>
                  <a:pt x="6514732" y="4724932"/>
                  <a:pt x="6542621" y="4724432"/>
                  <a:pt x="6569625" y="4727663"/>
                </a:cubicBezTo>
                <a:close/>
                <a:moveTo>
                  <a:pt x="4883726" y="0"/>
                </a:moveTo>
                <a:lnTo>
                  <a:pt x="6067704" y="0"/>
                </a:lnTo>
                <a:lnTo>
                  <a:pt x="7067916" y="0"/>
                </a:lnTo>
                <a:lnTo>
                  <a:pt x="7067916" y="4561693"/>
                </a:lnTo>
                <a:lnTo>
                  <a:pt x="7034742" y="4557937"/>
                </a:lnTo>
                <a:cubicBezTo>
                  <a:pt x="6853258" y="4540713"/>
                  <a:pt x="6670056" y="4534243"/>
                  <a:pt x="6488514" y="4547719"/>
                </a:cubicBezTo>
                <a:cubicBezTo>
                  <a:pt x="6264162" y="4564516"/>
                  <a:pt x="6118747" y="4760666"/>
                  <a:pt x="5978019" y="4937720"/>
                </a:cubicBezTo>
                <a:cubicBezTo>
                  <a:pt x="5627350" y="5379064"/>
                  <a:pt x="5218215" y="5536615"/>
                  <a:pt x="4791586" y="5344798"/>
                </a:cubicBezTo>
                <a:cubicBezTo>
                  <a:pt x="4626126" y="5270408"/>
                  <a:pt x="4484365" y="5121197"/>
                  <a:pt x="4355354" y="4980490"/>
                </a:cubicBezTo>
                <a:cubicBezTo>
                  <a:pt x="4009469" y="4603119"/>
                  <a:pt x="3597504" y="4629399"/>
                  <a:pt x="3215143" y="4876126"/>
                </a:cubicBezTo>
                <a:cubicBezTo>
                  <a:pt x="2943692" y="5051874"/>
                  <a:pt x="2687599" y="5260847"/>
                  <a:pt x="2406113" y="5411544"/>
                </a:cubicBezTo>
                <a:cubicBezTo>
                  <a:pt x="1707773" y="5787063"/>
                  <a:pt x="1022273" y="5789747"/>
                  <a:pt x="421590" y="5276775"/>
                </a:cubicBezTo>
                <a:cubicBezTo>
                  <a:pt x="-56880" y="4867782"/>
                  <a:pt x="-271463" y="3840132"/>
                  <a:pt x="566218" y="3250270"/>
                </a:cubicBezTo>
                <a:cubicBezTo>
                  <a:pt x="760203" y="3113637"/>
                  <a:pt x="943222" y="2957027"/>
                  <a:pt x="1126371" y="2802345"/>
                </a:cubicBezTo>
                <a:cubicBezTo>
                  <a:pt x="1299556" y="2655997"/>
                  <a:pt x="1358675" y="2449385"/>
                  <a:pt x="1302357" y="2225687"/>
                </a:cubicBezTo>
                <a:cubicBezTo>
                  <a:pt x="1240067" y="1979799"/>
                  <a:pt x="1155407" y="1739276"/>
                  <a:pt x="1117638" y="1488008"/>
                </a:cubicBezTo>
                <a:cubicBezTo>
                  <a:pt x="1050261" y="1039959"/>
                  <a:pt x="1226674" y="663622"/>
                  <a:pt x="1730966" y="502696"/>
                </a:cubicBezTo>
                <a:cubicBezTo>
                  <a:pt x="2144524" y="370704"/>
                  <a:pt x="2521883" y="462351"/>
                  <a:pt x="2901105" y="610346"/>
                </a:cubicBezTo>
                <a:cubicBezTo>
                  <a:pt x="3229040" y="738211"/>
                  <a:pt x="3585064" y="864609"/>
                  <a:pt x="3927078" y="715576"/>
                </a:cubicBezTo>
                <a:cubicBezTo>
                  <a:pt x="4203888" y="594747"/>
                  <a:pt x="4439765" y="348646"/>
                  <a:pt x="4692158" y="155484"/>
                </a:cubicBezTo>
                <a:close/>
              </a:path>
            </a:pathLst>
          </a:custGeom>
        </p:spPr>
      </p:pic>
      <p:pic>
        <p:nvPicPr>
          <p:cNvPr id="7" name="Kuva 6" descr="Kohdistin tasaisella täytöllä">
            <a:extLst>
              <a:ext uri="{FF2B5EF4-FFF2-40B4-BE49-F238E27FC236}">
                <a16:creationId xmlns:a16="http://schemas.microsoft.com/office/drawing/2014/main" id="{A917613C-7DB9-E631-D85B-864DED7A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5908" y="419717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719780D3-3269-AC3D-70B6-B5D0D71E380F}"/>
                  </a:ext>
                </a:extLst>
              </p14:cNvPr>
              <p14:cNvContentPartPr/>
              <p14:nvPr/>
            </p14:nvContentPartPr>
            <p14:xfrm>
              <a:off x="6057348" y="3387586"/>
              <a:ext cx="228408" cy="302898"/>
            </p14:xfrm>
          </p:contentPart>
        </mc:Choice>
        <mc:Fallback xmlns=""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719780D3-3269-AC3D-70B6-B5D0D71E38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9723" y="3369959"/>
                <a:ext cx="264018" cy="3385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96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8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piha-, taivas, vesi, järvi&#10;&#10;Tekoälyllä luotu sisältö saattaa olla virheellistä.">
            <a:extLst>
              <a:ext uri="{FF2B5EF4-FFF2-40B4-BE49-F238E27FC236}">
                <a16:creationId xmlns:a16="http://schemas.microsoft.com/office/drawing/2014/main" id="{3BCAAC6F-D5C0-3C77-579B-6F5CA4B721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5922" r="42147"/>
          <a:stretch>
            <a:fillRect/>
          </a:stretch>
        </p:blipFill>
        <p:spPr>
          <a:xfrm rot="5400000">
            <a:off x="2629677" y="-2704322"/>
            <a:ext cx="6858000" cy="1226664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4EC6B62-8D18-47C6-815A-17919789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50443" y="-1383557"/>
            <a:ext cx="6858000" cy="96251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46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271CD9-AA6C-4C32-3447-01EE4DAF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2" y="663960"/>
            <a:ext cx="6787658" cy="35941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5000" dirty="0" err="1">
                <a:solidFill>
                  <a:srgbClr val="FFFFFF"/>
                </a:solidFill>
              </a:rPr>
              <a:t>Aurinkorannikolla</a:t>
            </a:r>
            <a:r>
              <a:rPr lang="en-US" sz="5000" dirty="0">
                <a:solidFill>
                  <a:srgbClr val="FFFFFF"/>
                </a:solidFill>
              </a:rPr>
              <a:t> on </a:t>
            </a:r>
            <a:r>
              <a:rPr lang="en-US" sz="5000" dirty="0" err="1">
                <a:solidFill>
                  <a:srgbClr val="FFFFFF"/>
                </a:solidFill>
              </a:rPr>
              <a:t>yli</a:t>
            </a:r>
            <a:r>
              <a:rPr lang="en-US" sz="5000" dirty="0">
                <a:solidFill>
                  <a:srgbClr val="FFFFFF"/>
                </a:solidFill>
              </a:rPr>
              <a:t> 160 </a:t>
            </a:r>
            <a:r>
              <a:rPr lang="en-US" sz="5000" dirty="0" err="1">
                <a:solidFill>
                  <a:srgbClr val="FFFFFF"/>
                </a:solidFill>
              </a:rPr>
              <a:t>kilometriä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rantaa</a:t>
            </a:r>
            <a:r>
              <a:rPr lang="en-US" sz="5000" dirty="0">
                <a:solidFill>
                  <a:srgbClr val="FFFFFF"/>
                </a:solidFill>
              </a:rPr>
              <a:t> ja 300 </a:t>
            </a:r>
            <a:r>
              <a:rPr lang="en-US" sz="5000" dirty="0" err="1">
                <a:solidFill>
                  <a:srgbClr val="FFFFFF"/>
                </a:solidFill>
              </a:rPr>
              <a:t>aurinkoista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päivää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vuodessa</a:t>
            </a:r>
            <a:endParaRPr lang="en-US" sz="5000" dirty="0" err="1">
              <a:solidFill>
                <a:srgbClr val="FFFFFF"/>
              </a:solidFill>
              <a:cs typeface="Posterama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0EE1950E-A750-4EB6-943D-2FE814B8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2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 descr="Kuva, joka sisältää kohteen taivas, piha-, puu, palmupuu&#10;&#10;Tekoälyllä luotu sisältö saattaa olla virheellistä.">
            <a:extLst>
              <a:ext uri="{FF2B5EF4-FFF2-40B4-BE49-F238E27FC236}">
                <a16:creationId xmlns:a16="http://schemas.microsoft.com/office/drawing/2014/main" id="{31CEBC70-92FF-8BBF-E086-763219557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52" r="28391" b="1"/>
          <a:stretch>
            <a:fillRect/>
          </a:stretch>
        </p:blipFill>
        <p:spPr>
          <a:xfrm rot="5400000">
            <a:off x="4809930" y="-524070"/>
            <a:ext cx="6857999" cy="7906139"/>
          </a:xfrm>
          <a:prstGeom prst="rect">
            <a:avLst/>
          </a:prstGeom>
        </p:spPr>
      </p:pic>
      <p:sp useBgFill="1">
        <p:nvSpPr>
          <p:cNvPr id="36" name="Freeform: Shape 29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BE7D58-E2CF-033D-A7D3-29DFC8C6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13" y="581233"/>
            <a:ext cx="3939472" cy="533620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Keskimääräinen</a:t>
            </a:r>
            <a:r>
              <a:rPr lang="en-US" sz="3200" dirty="0"/>
              <a:t> </a:t>
            </a:r>
            <a:r>
              <a:rPr lang="en-US" sz="3200" dirty="0" err="1"/>
              <a:t>lentoaika</a:t>
            </a:r>
            <a:r>
              <a:rPr lang="en-US" sz="3200" dirty="0"/>
              <a:t> on 4 </a:t>
            </a:r>
            <a:r>
              <a:rPr lang="en-US" sz="3200" dirty="0" err="1"/>
              <a:t>tuntia</a:t>
            </a:r>
            <a:r>
              <a:rPr lang="en-US" sz="3200" dirty="0"/>
              <a:t> ja 45 </a:t>
            </a:r>
            <a:r>
              <a:rPr lang="en-US" sz="3200" dirty="0" err="1"/>
              <a:t>minuuttia</a:t>
            </a:r>
            <a:r>
              <a:rPr lang="en-US" sz="3200" dirty="0"/>
              <a:t> </a:t>
            </a:r>
            <a:r>
              <a:rPr lang="en-US" sz="3200" dirty="0" err="1"/>
              <a:t>kohteesta</a:t>
            </a:r>
            <a:r>
              <a:rPr lang="en-US" sz="3200" dirty="0"/>
              <a:t> Helsinki Vantaa </a:t>
            </a:r>
            <a:r>
              <a:rPr lang="en-US" sz="3200" dirty="0" err="1"/>
              <a:t>kohteeseen</a:t>
            </a:r>
            <a:r>
              <a:rPr lang="en-US" sz="3200" dirty="0"/>
              <a:t> Malaga. </a:t>
            </a:r>
            <a:br>
              <a:rPr lang="en-US" sz="3200" dirty="0"/>
            </a:br>
            <a:r>
              <a:rPr lang="en-US" sz="3200" dirty="0" err="1"/>
              <a:t>Malagan</a:t>
            </a:r>
            <a:r>
              <a:rPr lang="en-US" sz="3200" dirty="0"/>
              <a:t> </a:t>
            </a:r>
            <a:r>
              <a:rPr lang="en-US" sz="3200" dirty="0" err="1"/>
              <a:t>lentokentältä</a:t>
            </a:r>
            <a:r>
              <a:rPr lang="en-US" sz="3200" dirty="0"/>
              <a:t> </a:t>
            </a:r>
            <a:r>
              <a:rPr lang="en-US" sz="3200" dirty="0" err="1"/>
              <a:t>Fuengirolaan</a:t>
            </a:r>
            <a:r>
              <a:rPr lang="en-US" sz="3200" dirty="0"/>
              <a:t> on </a:t>
            </a:r>
            <a:r>
              <a:rPr lang="en-US" sz="3200" dirty="0" err="1"/>
              <a:t>noin</a:t>
            </a:r>
            <a:r>
              <a:rPr lang="en-US" sz="3200" dirty="0"/>
              <a:t> 30 </a:t>
            </a:r>
            <a:r>
              <a:rPr lang="en-US" sz="3200" dirty="0" err="1"/>
              <a:t>minuutin</a:t>
            </a:r>
            <a:r>
              <a:rPr lang="en-US" sz="3200" dirty="0"/>
              <a:t> </a:t>
            </a:r>
            <a:r>
              <a:rPr lang="en-US" sz="3200" dirty="0" err="1"/>
              <a:t>matka</a:t>
            </a:r>
            <a:r>
              <a:rPr lang="en-US" sz="3200" dirty="0"/>
              <a:t> </a:t>
            </a:r>
            <a:r>
              <a:rPr lang="en-US" sz="3200" dirty="0" err="1"/>
              <a:t>autolla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26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7C4FDF-D217-4821-A221-1C752E3F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0F012-E2C6-46AF-B898-CC581478D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33AC50-6B54-DE73-EDB5-D0B5AB5C2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5750938" cy="44449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z="4000" dirty="0" err="1">
                <a:latin typeface="Posterama"/>
                <a:cs typeface="Posterama"/>
              </a:rPr>
              <a:t>Fuengirolassa</a:t>
            </a:r>
            <a:r>
              <a:rPr lang="fi-FI" sz="4000" dirty="0">
                <a:latin typeface="Posterama"/>
                <a:cs typeface="Posterama"/>
              </a:rPr>
              <a:t> on paljon upeita hiekkarantoja, paljon ravintoloita, edullista ruokaa ja juomaa. </a:t>
            </a:r>
          </a:p>
        </p:txBody>
      </p:sp>
      <p:pic>
        <p:nvPicPr>
          <p:cNvPr id="5" name="Kuva 4" descr="Kuva, joka sisältää kohteen piha-, puu, taivas, palmupuu&#10;&#10;Tekoälyllä luotu sisältö saattaa olla virheellistä.">
            <a:extLst>
              <a:ext uri="{FF2B5EF4-FFF2-40B4-BE49-F238E27FC236}">
                <a16:creationId xmlns:a16="http://schemas.microsoft.com/office/drawing/2014/main" id="{9B6E3C18-BC2C-6E3E-4EF2-F288DAFD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37" r="3" b="9871"/>
          <a:stretch>
            <a:fillRect/>
          </a:stretch>
        </p:blipFill>
        <p:spPr>
          <a:xfrm>
            <a:off x="6936533" y="10"/>
            <a:ext cx="5255467" cy="3428990"/>
          </a:xfrm>
          <a:custGeom>
            <a:avLst/>
            <a:gdLst/>
            <a:ahLst/>
            <a:cxnLst/>
            <a:rect l="l" t="t" r="r" b="b"/>
            <a:pathLst>
              <a:path w="5255467" h="3429000">
                <a:moveTo>
                  <a:pt x="268805" y="1822824"/>
                </a:moveTo>
                <a:cubicBezTo>
                  <a:pt x="412387" y="1822824"/>
                  <a:pt x="528781" y="1939219"/>
                  <a:pt x="528781" y="2082800"/>
                </a:cubicBezTo>
                <a:cubicBezTo>
                  <a:pt x="528781" y="2226381"/>
                  <a:pt x="412387" y="2342776"/>
                  <a:pt x="268805" y="2342776"/>
                </a:cubicBezTo>
                <a:cubicBezTo>
                  <a:pt x="125225" y="2342776"/>
                  <a:pt x="8829" y="2226381"/>
                  <a:pt x="8829" y="2082800"/>
                </a:cubicBezTo>
                <a:cubicBezTo>
                  <a:pt x="8829" y="1939219"/>
                  <a:pt x="125225" y="1822824"/>
                  <a:pt x="268805" y="1822824"/>
                </a:cubicBezTo>
                <a:close/>
                <a:moveTo>
                  <a:pt x="311623" y="1354515"/>
                </a:moveTo>
                <a:cubicBezTo>
                  <a:pt x="403243" y="1354515"/>
                  <a:pt x="477514" y="1428787"/>
                  <a:pt x="477514" y="1520407"/>
                </a:cubicBezTo>
                <a:cubicBezTo>
                  <a:pt x="477514" y="1612027"/>
                  <a:pt x="403243" y="1686299"/>
                  <a:pt x="311623" y="1686299"/>
                </a:cubicBezTo>
                <a:cubicBezTo>
                  <a:pt x="220002" y="1686299"/>
                  <a:pt x="145730" y="1612027"/>
                  <a:pt x="145730" y="1520407"/>
                </a:cubicBezTo>
                <a:cubicBezTo>
                  <a:pt x="145730" y="1428787"/>
                  <a:pt x="220002" y="1354515"/>
                  <a:pt x="311623" y="1354515"/>
                </a:cubicBezTo>
                <a:close/>
                <a:moveTo>
                  <a:pt x="541218" y="0"/>
                </a:moveTo>
                <a:lnTo>
                  <a:pt x="833582" y="0"/>
                </a:lnTo>
                <a:lnTo>
                  <a:pt x="2382626" y="0"/>
                </a:lnTo>
                <a:lnTo>
                  <a:pt x="2747580" y="0"/>
                </a:lnTo>
                <a:lnTo>
                  <a:pt x="3950670" y="0"/>
                </a:lnTo>
                <a:lnTo>
                  <a:pt x="4706476" y="0"/>
                </a:lnTo>
                <a:lnTo>
                  <a:pt x="5255467" y="0"/>
                </a:lnTo>
                <a:lnTo>
                  <a:pt x="5255467" y="3429000"/>
                </a:lnTo>
                <a:lnTo>
                  <a:pt x="0" y="3429000"/>
                </a:lnTo>
                <a:lnTo>
                  <a:pt x="10355" y="3365199"/>
                </a:lnTo>
                <a:cubicBezTo>
                  <a:pt x="48015" y="3197951"/>
                  <a:pt x="123724" y="3038692"/>
                  <a:pt x="207457" y="2872062"/>
                </a:cubicBezTo>
                <a:cubicBezTo>
                  <a:pt x="262517" y="2763073"/>
                  <a:pt x="320349" y="2687655"/>
                  <a:pt x="379893" y="2630331"/>
                </a:cubicBezTo>
                <a:cubicBezTo>
                  <a:pt x="382617" y="2627394"/>
                  <a:pt x="385645" y="2624417"/>
                  <a:pt x="389084" y="2621388"/>
                </a:cubicBezTo>
                <a:cubicBezTo>
                  <a:pt x="945661" y="2128752"/>
                  <a:pt x="557531" y="1213511"/>
                  <a:pt x="465879" y="1018429"/>
                </a:cubicBezTo>
                <a:cubicBezTo>
                  <a:pt x="458750" y="1006625"/>
                  <a:pt x="452689" y="994267"/>
                  <a:pt x="447771" y="981453"/>
                </a:cubicBezTo>
                <a:cubicBezTo>
                  <a:pt x="313042" y="605203"/>
                  <a:pt x="284127" y="265828"/>
                  <a:pt x="512399" y="26006"/>
                </a:cubicBezTo>
                <a:close/>
              </a:path>
            </a:pathLst>
          </a:custGeom>
        </p:spPr>
      </p:pic>
      <p:pic>
        <p:nvPicPr>
          <p:cNvPr id="4" name="Kuva 3" descr="Fotos gratis : plato, comida, Mariscos, pescado, calamar, cocina ...">
            <a:extLst>
              <a:ext uri="{FF2B5EF4-FFF2-40B4-BE49-F238E27FC236}">
                <a16:creationId xmlns:a16="http://schemas.microsoft.com/office/drawing/2014/main" id="{1ED2614D-298B-8177-791B-584DA051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2163"/>
          <a:stretch>
            <a:fillRect/>
          </a:stretch>
        </p:blipFill>
        <p:spPr>
          <a:xfrm>
            <a:off x="6921795" y="3429000"/>
            <a:ext cx="5270205" cy="3429000"/>
          </a:xfrm>
          <a:custGeom>
            <a:avLst/>
            <a:gdLst/>
            <a:ahLst/>
            <a:cxnLst/>
            <a:rect l="l" t="t" r="r" b="b"/>
            <a:pathLst>
              <a:path w="5270205" h="3429000">
                <a:moveTo>
                  <a:pt x="342131" y="1329720"/>
                </a:moveTo>
                <a:cubicBezTo>
                  <a:pt x="518068" y="1329720"/>
                  <a:pt x="660693" y="1472346"/>
                  <a:pt x="660693" y="1648283"/>
                </a:cubicBezTo>
                <a:cubicBezTo>
                  <a:pt x="660693" y="1824220"/>
                  <a:pt x="518068" y="1966846"/>
                  <a:pt x="342131" y="1966846"/>
                </a:cubicBezTo>
                <a:cubicBezTo>
                  <a:pt x="166194" y="1966846"/>
                  <a:pt x="23567" y="1824220"/>
                  <a:pt x="23567" y="1648283"/>
                </a:cubicBezTo>
                <a:cubicBezTo>
                  <a:pt x="23567" y="1472346"/>
                  <a:pt x="166194" y="1329720"/>
                  <a:pt x="342131" y="1329720"/>
                </a:cubicBezTo>
                <a:close/>
                <a:moveTo>
                  <a:pt x="14738" y="0"/>
                </a:moveTo>
                <a:lnTo>
                  <a:pt x="5270205" y="0"/>
                </a:lnTo>
                <a:lnTo>
                  <a:pt x="5270205" y="3429000"/>
                </a:lnTo>
                <a:lnTo>
                  <a:pt x="580539" y="3429000"/>
                </a:lnTo>
                <a:lnTo>
                  <a:pt x="548777" y="3393217"/>
                </a:lnTo>
                <a:cubicBezTo>
                  <a:pt x="402964" y="3206564"/>
                  <a:pt x="308389" y="2967571"/>
                  <a:pt x="301088" y="2744809"/>
                </a:cubicBezTo>
                <a:cubicBezTo>
                  <a:pt x="283493" y="2198815"/>
                  <a:pt x="800250" y="2035406"/>
                  <a:pt x="744084" y="1560172"/>
                </a:cubicBezTo>
                <a:cubicBezTo>
                  <a:pt x="697796" y="1165597"/>
                  <a:pt x="239340" y="1008363"/>
                  <a:pt x="56290" y="477274"/>
                </a:cubicBezTo>
                <a:cubicBezTo>
                  <a:pt x="4940" y="328333"/>
                  <a:pt x="-8117" y="192526"/>
                  <a:pt x="4452" y="633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309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piha-, maa, taivas, hiekka&#10;&#10;Tekoälyllä luotu sisältö saattaa olla virheellistä.">
            <a:extLst>
              <a:ext uri="{FF2B5EF4-FFF2-40B4-BE49-F238E27FC236}">
                <a16:creationId xmlns:a16="http://schemas.microsoft.com/office/drawing/2014/main" id="{FD017867-B9AB-4017-FCB1-FE3B15C921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9186" r="1" b="16272"/>
          <a:stretch>
            <a:fillRect/>
          </a:stretch>
        </p:blipFill>
        <p:spPr>
          <a:xfrm>
            <a:off x="-74645" y="10"/>
            <a:ext cx="1226664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EC6B62-8D18-47C6-815A-17919789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50443" y="-1383557"/>
            <a:ext cx="6858000" cy="96251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46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FDA7E1-7CF4-59ED-5420-914D119CE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742" y="663960"/>
            <a:ext cx="6787658" cy="3594112"/>
          </a:xfrm>
        </p:spPr>
        <p:txBody>
          <a:bodyPr anchor="t">
            <a:normAutofit/>
          </a:bodyPr>
          <a:lstStyle/>
          <a:p>
            <a:pPr algn="r"/>
            <a:r>
              <a:rPr lang="fi-FI" sz="4200">
                <a:solidFill>
                  <a:srgbClr val="FFFFFF"/>
                </a:solidFill>
                <a:ea typeface="+mj-lt"/>
                <a:cs typeface="+mj-lt"/>
                <a:hlinkClick r:id="rId3"/>
              </a:rPr>
              <a:t>https://youtu.be/sIFxHvB-KuQ</a:t>
            </a:r>
            <a:br>
              <a:rPr lang="fi-FI" sz="4200">
                <a:solidFill>
                  <a:srgbClr val="FFFFFF"/>
                </a:solidFill>
                <a:ea typeface="+mj-lt"/>
                <a:cs typeface="+mj-lt"/>
              </a:rPr>
            </a:br>
            <a:endParaRPr lang="fi-FI" sz="4200">
              <a:solidFill>
                <a:srgbClr val="FFFFFF"/>
              </a:solidFill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EE1950E-A750-4EB6-943D-2FE814B8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1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E76829-CC38-E668-47A9-47360AA0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860" y="4297329"/>
            <a:ext cx="4851815" cy="1922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Kiitos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Kuva 3" descr="Kuva, joka sisältää kohteen piha-, rakennus, vesi, taivas&#10;&#10;Tekoälyllä luotu sisältö saattaa olla virheellistä.">
            <a:extLst>
              <a:ext uri="{FF2B5EF4-FFF2-40B4-BE49-F238E27FC236}">
                <a16:creationId xmlns:a16="http://schemas.microsoft.com/office/drawing/2014/main" id="{10F747D8-A6AA-4BD8-1F1A-43F6414BE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745"/>
          <a:stretch>
            <a:fillRect/>
          </a:stretch>
        </p:blipFill>
        <p:spPr>
          <a:xfrm>
            <a:off x="20" y="1"/>
            <a:ext cx="12191980" cy="4160803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</p:spPr>
      </p:pic>
      <p:pic>
        <p:nvPicPr>
          <p:cNvPr id="9" name="Kuva 8" descr="Thumbs Up Smiley Face Emoji - Free vector graphic on Pixabay">
            <a:extLst>
              <a:ext uri="{FF2B5EF4-FFF2-40B4-BE49-F238E27FC236}">
                <a16:creationId xmlns:a16="http://schemas.microsoft.com/office/drawing/2014/main" id="{C37722C5-22B2-D986-4F8F-FEFDC235E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241" y="5400813"/>
            <a:ext cx="1528214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3632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Laajakuva</PresentationFormat>
  <Paragraphs>10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Posterama</vt:lpstr>
      <vt:lpstr>SplashVTI</vt:lpstr>
      <vt:lpstr>Fuengirola </vt:lpstr>
      <vt:lpstr>Valitsin tämän matkailukohteen, koska olen käynyt siellä ja se on kaunis lomapaikka. </vt:lpstr>
      <vt:lpstr>Aurinkorannikolla on yli 160 kilometriä rantaa ja 300 aurinkoista päivää vuodessa</vt:lpstr>
      <vt:lpstr>Keskimääräinen lentoaika on 4 tuntia ja 45 minuuttia kohteesta Helsinki Vantaa kohteeseen Malaga.  Malagan lentokentältä Fuengirolaan on noin 30 minuutin matka autolla.</vt:lpstr>
      <vt:lpstr>Fuengirolassa on paljon upeita hiekkarantoja, paljon ravintoloita, edullista ruokaa ja juomaa. </vt:lpstr>
      <vt:lpstr>https://youtu.be/sIFxHvB-KuQ </vt:lpstr>
      <vt:lpstr>Kiitos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Eloranta Niina</dc:creator>
  <cp:lastModifiedBy>Eloranta Niina</cp:lastModifiedBy>
  <cp:revision>192</cp:revision>
  <dcterms:created xsi:type="dcterms:W3CDTF">2025-09-14T13:35:11Z</dcterms:created>
  <dcterms:modified xsi:type="dcterms:W3CDTF">2025-09-16T14:52:27Z</dcterms:modified>
</cp:coreProperties>
</file>