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7" r:id="rId5"/>
    <p:sldId id="261" r:id="rId6"/>
    <p:sldId id="260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2F92E5-293C-4082-B340-7CB9F855F7BD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48C5147D-E4EF-44A6-9226-39BAC31B4CC2}">
      <dgm:prSet phldrT="[Teksti]" custT="1"/>
      <dgm:spPr/>
      <dgm:t>
        <a:bodyPr/>
        <a:lstStyle/>
        <a:p>
          <a:r>
            <a:rPr lang="fi-FI" sz="2400" b="1" dirty="0"/>
            <a:t>Kognitiiviset taidot</a:t>
          </a:r>
        </a:p>
        <a:p>
          <a:r>
            <a:rPr lang="fi-FI" sz="1800" dirty="0"/>
            <a:t>- Ympäristön havainnointi ja tulkinta</a:t>
          </a:r>
        </a:p>
        <a:p>
          <a:r>
            <a:rPr lang="fi-FI" sz="1800" dirty="0"/>
            <a:t>- Toisen asemaan asettuminen</a:t>
          </a:r>
        </a:p>
      </dgm:t>
    </dgm:pt>
    <dgm:pt modelId="{25436905-6D35-4665-9FC6-335533814DBB}" type="parTrans" cxnId="{441F1929-A0CB-44C9-A7DE-FDD304FB3A54}">
      <dgm:prSet/>
      <dgm:spPr/>
      <dgm:t>
        <a:bodyPr/>
        <a:lstStyle/>
        <a:p>
          <a:endParaRPr lang="fi-FI"/>
        </a:p>
      </dgm:t>
    </dgm:pt>
    <dgm:pt modelId="{4431842C-C717-46C2-A667-A2D02FC32D31}" type="sibTrans" cxnId="{441F1929-A0CB-44C9-A7DE-FDD304FB3A54}">
      <dgm:prSet/>
      <dgm:spPr/>
      <dgm:t>
        <a:bodyPr/>
        <a:lstStyle/>
        <a:p>
          <a:endParaRPr lang="fi-FI"/>
        </a:p>
      </dgm:t>
    </dgm:pt>
    <dgm:pt modelId="{1F71725A-1FF1-4A39-A13D-DEC12A1A4B1E}">
      <dgm:prSet phldrT="[Teksti]" custT="1"/>
      <dgm:spPr>
        <a:solidFill>
          <a:schemeClr val="accent6"/>
        </a:solidFill>
      </dgm:spPr>
      <dgm:t>
        <a:bodyPr/>
        <a:lstStyle/>
        <a:p>
          <a:r>
            <a:rPr lang="fi-FI" sz="2400" b="1" dirty="0"/>
            <a:t>Tunnetaidot</a:t>
          </a:r>
        </a:p>
        <a:p>
          <a:r>
            <a:rPr lang="fi-FI" sz="1800" dirty="0"/>
            <a:t>- Tunteiden tunnistaminen,  säätely ja ilmaisu</a:t>
          </a:r>
        </a:p>
        <a:p>
          <a:r>
            <a:rPr lang="fi-FI" sz="1800" dirty="0"/>
            <a:t>- Itsesäätely</a:t>
          </a:r>
        </a:p>
        <a:p>
          <a:endParaRPr lang="fi-FI" sz="1800" dirty="0"/>
        </a:p>
      </dgm:t>
    </dgm:pt>
    <dgm:pt modelId="{333C79F0-69C5-4D3A-9F98-16B716E985F5}" type="parTrans" cxnId="{32DC789B-5DBE-411E-9D61-D054299D6A4C}">
      <dgm:prSet/>
      <dgm:spPr/>
      <dgm:t>
        <a:bodyPr/>
        <a:lstStyle/>
        <a:p>
          <a:endParaRPr lang="fi-FI"/>
        </a:p>
      </dgm:t>
    </dgm:pt>
    <dgm:pt modelId="{DED199EA-9465-435B-8555-ED5E9563E0DC}" type="sibTrans" cxnId="{32DC789B-5DBE-411E-9D61-D054299D6A4C}">
      <dgm:prSet/>
      <dgm:spPr/>
      <dgm:t>
        <a:bodyPr/>
        <a:lstStyle/>
        <a:p>
          <a:endParaRPr lang="fi-FI"/>
        </a:p>
      </dgm:t>
    </dgm:pt>
    <dgm:pt modelId="{BBF1D330-86C3-40E5-AEA6-873BCD73E210}">
      <dgm:prSet phldrT="[Teksti]" custT="1"/>
      <dgm:spPr>
        <a:solidFill>
          <a:schemeClr val="accent6"/>
        </a:solidFill>
      </dgm:spPr>
      <dgm:t>
        <a:bodyPr/>
        <a:lstStyle/>
        <a:p>
          <a:r>
            <a:rPr lang="fi-FI" sz="2400" b="1" dirty="0"/>
            <a:t>Sosiaaliset taidot</a:t>
          </a:r>
        </a:p>
        <a:p>
          <a:r>
            <a:rPr lang="fi-FI" sz="1800" dirty="0"/>
            <a:t>- Vuorovaikutustaidot</a:t>
          </a:r>
        </a:p>
        <a:p>
          <a:r>
            <a:rPr lang="fi-FI" sz="1800" dirty="0"/>
            <a:t>- Kuunteleminen</a:t>
          </a:r>
        </a:p>
        <a:p>
          <a:r>
            <a:rPr lang="fi-FI" sz="1800" dirty="0"/>
            <a:t>- Auttaminen</a:t>
          </a:r>
        </a:p>
        <a:p>
          <a:r>
            <a:rPr lang="fi-FI" sz="1800" dirty="0"/>
            <a:t>Yhteistyö</a:t>
          </a:r>
        </a:p>
        <a:p>
          <a:endParaRPr lang="fi-FI" sz="1800" dirty="0"/>
        </a:p>
      </dgm:t>
    </dgm:pt>
    <dgm:pt modelId="{4C397D33-471C-418E-970B-9F1D8C60D78C}" type="parTrans" cxnId="{24AE650E-F062-46BE-AD9C-A9367DC70FA7}">
      <dgm:prSet/>
      <dgm:spPr/>
      <dgm:t>
        <a:bodyPr/>
        <a:lstStyle/>
        <a:p>
          <a:endParaRPr lang="fi-FI"/>
        </a:p>
      </dgm:t>
    </dgm:pt>
    <dgm:pt modelId="{4ADE40AF-4E22-45F2-AE02-B0EA402A89F0}" type="sibTrans" cxnId="{24AE650E-F062-46BE-AD9C-A9367DC70FA7}">
      <dgm:prSet/>
      <dgm:spPr/>
      <dgm:t>
        <a:bodyPr/>
        <a:lstStyle/>
        <a:p>
          <a:endParaRPr lang="fi-FI"/>
        </a:p>
      </dgm:t>
    </dgm:pt>
    <dgm:pt modelId="{202C13D7-987C-4032-85DE-6564E783E339}">
      <dgm:prSet phldrT="[Teksti]" custT="1"/>
      <dgm:spPr/>
      <dgm:t>
        <a:bodyPr/>
        <a:lstStyle/>
        <a:p>
          <a:r>
            <a:rPr lang="fi-FI" sz="2400" b="1" dirty="0"/>
            <a:t>Kiintymyssuhteet ja osallisuus</a:t>
          </a:r>
        </a:p>
        <a:p>
          <a:r>
            <a:rPr lang="fi-FI" sz="1800" dirty="0"/>
            <a:t>- Tyytyväisyys ihmissuhteisiin</a:t>
          </a:r>
        </a:p>
        <a:p>
          <a:r>
            <a:rPr lang="fi-FI" sz="1800" dirty="0"/>
            <a:t>- Yhteisöllisyys</a:t>
          </a:r>
        </a:p>
      </dgm:t>
    </dgm:pt>
    <dgm:pt modelId="{4DC2233C-9D02-4597-B9C2-D6B7B15E8816}" type="parTrans" cxnId="{EF365E15-3B26-4E90-8493-9DD8D9C20203}">
      <dgm:prSet/>
      <dgm:spPr/>
      <dgm:t>
        <a:bodyPr/>
        <a:lstStyle/>
        <a:p>
          <a:endParaRPr lang="fi-FI"/>
        </a:p>
      </dgm:t>
    </dgm:pt>
    <dgm:pt modelId="{5214864A-370C-46A4-A0B2-37B6F1985728}" type="sibTrans" cxnId="{EF365E15-3B26-4E90-8493-9DD8D9C20203}">
      <dgm:prSet/>
      <dgm:spPr/>
      <dgm:t>
        <a:bodyPr/>
        <a:lstStyle/>
        <a:p>
          <a:endParaRPr lang="fi-FI"/>
        </a:p>
      </dgm:t>
    </dgm:pt>
    <dgm:pt modelId="{D7EE34BB-474A-427E-B567-20ED94B947C7}">
      <dgm:prSet phldrT="[Teksti]" custT="1"/>
      <dgm:spPr/>
      <dgm:t>
        <a:bodyPr/>
        <a:lstStyle/>
        <a:p>
          <a:endParaRPr lang="fi-FI" sz="2400" dirty="0"/>
        </a:p>
        <a:p>
          <a:r>
            <a:rPr lang="fi-FI" sz="2400" b="1" dirty="0"/>
            <a:t>Minäkuva, itsetunto</a:t>
          </a:r>
        </a:p>
        <a:p>
          <a:endParaRPr lang="fi-FI" sz="1800" dirty="0"/>
        </a:p>
      </dgm:t>
    </dgm:pt>
    <dgm:pt modelId="{CF227785-F89A-4D5A-9BA3-1C3815E19522}" type="parTrans" cxnId="{893A6D80-06EA-4403-891D-388C2EE2ADB2}">
      <dgm:prSet/>
      <dgm:spPr/>
      <dgm:t>
        <a:bodyPr/>
        <a:lstStyle/>
        <a:p>
          <a:endParaRPr lang="fi-FI"/>
        </a:p>
      </dgm:t>
    </dgm:pt>
    <dgm:pt modelId="{629930EC-00AA-433F-9559-B06F11001AF7}" type="sibTrans" cxnId="{893A6D80-06EA-4403-891D-388C2EE2ADB2}">
      <dgm:prSet/>
      <dgm:spPr/>
      <dgm:t>
        <a:bodyPr/>
        <a:lstStyle/>
        <a:p>
          <a:endParaRPr lang="fi-FI"/>
        </a:p>
      </dgm:t>
    </dgm:pt>
    <dgm:pt modelId="{1DA5DBC0-C93B-4A6A-A8A8-D838E9366C3D}" type="pres">
      <dgm:prSet presAssocID="{FD2F92E5-293C-4082-B340-7CB9F855F7BD}" presName="cycle" presStyleCnt="0">
        <dgm:presLayoutVars>
          <dgm:dir/>
          <dgm:resizeHandles val="exact"/>
        </dgm:presLayoutVars>
      </dgm:prSet>
      <dgm:spPr/>
    </dgm:pt>
    <dgm:pt modelId="{A8C9E34E-592E-44EF-9766-1E70F621F82C}" type="pres">
      <dgm:prSet presAssocID="{48C5147D-E4EF-44A6-9226-39BAC31B4CC2}" presName="node" presStyleLbl="node1" presStyleIdx="0" presStyleCnt="5" custScaleX="139001" custScaleY="122184" custRadScaleRad="92749" custRadScaleInc="5936">
        <dgm:presLayoutVars>
          <dgm:bulletEnabled val="1"/>
        </dgm:presLayoutVars>
      </dgm:prSet>
      <dgm:spPr/>
    </dgm:pt>
    <dgm:pt modelId="{F47DD618-EB6E-43AF-90E0-5F7A31BBF5F5}" type="pres">
      <dgm:prSet presAssocID="{48C5147D-E4EF-44A6-9226-39BAC31B4CC2}" presName="spNode" presStyleCnt="0"/>
      <dgm:spPr/>
    </dgm:pt>
    <dgm:pt modelId="{67ECA135-99D2-41F2-BB1E-F5109693797C}" type="pres">
      <dgm:prSet presAssocID="{4431842C-C717-46C2-A667-A2D02FC32D31}" presName="sibTrans" presStyleLbl="sibTrans1D1" presStyleIdx="0" presStyleCnt="5"/>
      <dgm:spPr/>
    </dgm:pt>
    <dgm:pt modelId="{4EA856E6-C31F-404F-B14E-66AE2E9CCC7A}" type="pres">
      <dgm:prSet presAssocID="{1F71725A-1FF1-4A39-A13D-DEC12A1A4B1E}" presName="node" presStyleLbl="node1" presStyleIdx="1" presStyleCnt="5" custScaleX="107955" custScaleY="137540" custRadScaleRad="109659" custRadScaleInc="27487">
        <dgm:presLayoutVars>
          <dgm:bulletEnabled val="1"/>
        </dgm:presLayoutVars>
      </dgm:prSet>
      <dgm:spPr/>
    </dgm:pt>
    <dgm:pt modelId="{A492DD99-A2CB-4F57-AD40-E77FB5B8E98F}" type="pres">
      <dgm:prSet presAssocID="{1F71725A-1FF1-4A39-A13D-DEC12A1A4B1E}" presName="spNode" presStyleCnt="0"/>
      <dgm:spPr/>
    </dgm:pt>
    <dgm:pt modelId="{C2FCEAEE-97C9-41FB-9480-BC735C0A2DEC}" type="pres">
      <dgm:prSet presAssocID="{DED199EA-9465-435B-8555-ED5E9563E0DC}" presName="sibTrans" presStyleLbl="sibTrans1D1" presStyleIdx="1" presStyleCnt="5"/>
      <dgm:spPr/>
    </dgm:pt>
    <dgm:pt modelId="{61BB2CA6-3A0D-46F2-AA35-255D7A94CE22}" type="pres">
      <dgm:prSet presAssocID="{BBF1D330-86C3-40E5-AEA6-873BCD73E210}" presName="node" presStyleLbl="node1" presStyleIdx="2" presStyleCnt="5" custScaleX="150224" custScaleY="149549" custRadScaleRad="100244" custRadScaleInc="-38171">
        <dgm:presLayoutVars>
          <dgm:bulletEnabled val="1"/>
        </dgm:presLayoutVars>
      </dgm:prSet>
      <dgm:spPr/>
    </dgm:pt>
    <dgm:pt modelId="{F36F0418-044F-41A2-960A-79A640C05F9B}" type="pres">
      <dgm:prSet presAssocID="{BBF1D330-86C3-40E5-AEA6-873BCD73E210}" presName="spNode" presStyleCnt="0"/>
      <dgm:spPr/>
    </dgm:pt>
    <dgm:pt modelId="{5BA06442-6C28-4933-8FCF-C4AEF597A9C9}" type="pres">
      <dgm:prSet presAssocID="{4ADE40AF-4E22-45F2-AE02-B0EA402A89F0}" presName="sibTrans" presStyleLbl="sibTrans1D1" presStyleIdx="2" presStyleCnt="5"/>
      <dgm:spPr/>
    </dgm:pt>
    <dgm:pt modelId="{EFC5802F-58D0-489E-9F1C-0313C55ED519}" type="pres">
      <dgm:prSet presAssocID="{202C13D7-987C-4032-85DE-6564E783E339}" presName="node" presStyleLbl="node1" presStyleIdx="3" presStyleCnt="5" custScaleX="135860" custScaleY="141214" custRadScaleRad="94575" custRadScaleInc="22053">
        <dgm:presLayoutVars>
          <dgm:bulletEnabled val="1"/>
        </dgm:presLayoutVars>
      </dgm:prSet>
      <dgm:spPr/>
    </dgm:pt>
    <dgm:pt modelId="{78D23547-B86C-4F14-B485-BBD31444E58D}" type="pres">
      <dgm:prSet presAssocID="{202C13D7-987C-4032-85DE-6564E783E339}" presName="spNode" presStyleCnt="0"/>
      <dgm:spPr/>
    </dgm:pt>
    <dgm:pt modelId="{7B617167-61C9-462C-A9B4-6B783AF41516}" type="pres">
      <dgm:prSet presAssocID="{5214864A-370C-46A4-A0B2-37B6F1985728}" presName="sibTrans" presStyleLbl="sibTrans1D1" presStyleIdx="3" presStyleCnt="5"/>
      <dgm:spPr/>
    </dgm:pt>
    <dgm:pt modelId="{E3FA5CE6-1718-4142-B703-A25DB57A2A83}" type="pres">
      <dgm:prSet presAssocID="{D7EE34BB-474A-427E-B567-20ED94B947C7}" presName="node" presStyleLbl="node1" presStyleIdx="4" presStyleCnt="5">
        <dgm:presLayoutVars>
          <dgm:bulletEnabled val="1"/>
        </dgm:presLayoutVars>
      </dgm:prSet>
      <dgm:spPr/>
    </dgm:pt>
    <dgm:pt modelId="{BC3F8FFE-B11A-4F42-A873-E42DA0622461}" type="pres">
      <dgm:prSet presAssocID="{D7EE34BB-474A-427E-B567-20ED94B947C7}" presName="spNode" presStyleCnt="0"/>
      <dgm:spPr/>
    </dgm:pt>
    <dgm:pt modelId="{5409E275-716D-456A-AB34-F4F9114B9BEE}" type="pres">
      <dgm:prSet presAssocID="{629930EC-00AA-433F-9559-B06F11001AF7}" presName="sibTrans" presStyleLbl="sibTrans1D1" presStyleIdx="4" presStyleCnt="5"/>
      <dgm:spPr/>
    </dgm:pt>
  </dgm:ptLst>
  <dgm:cxnLst>
    <dgm:cxn modelId="{FF31A606-D2DB-442E-B366-3C2E3B304B15}" type="presOf" srcId="{202C13D7-987C-4032-85DE-6564E783E339}" destId="{EFC5802F-58D0-489E-9F1C-0313C55ED519}" srcOrd="0" destOrd="0" presId="urn:microsoft.com/office/officeart/2005/8/layout/cycle6"/>
    <dgm:cxn modelId="{5B5AFA0A-C4C7-456E-B96C-79F8AEC9CD10}" type="presOf" srcId="{FD2F92E5-293C-4082-B340-7CB9F855F7BD}" destId="{1DA5DBC0-C93B-4A6A-A8A8-D838E9366C3D}" srcOrd="0" destOrd="0" presId="urn:microsoft.com/office/officeart/2005/8/layout/cycle6"/>
    <dgm:cxn modelId="{24AE650E-F062-46BE-AD9C-A9367DC70FA7}" srcId="{FD2F92E5-293C-4082-B340-7CB9F855F7BD}" destId="{BBF1D330-86C3-40E5-AEA6-873BCD73E210}" srcOrd="2" destOrd="0" parTransId="{4C397D33-471C-418E-970B-9F1D8C60D78C}" sibTransId="{4ADE40AF-4E22-45F2-AE02-B0EA402A89F0}"/>
    <dgm:cxn modelId="{C523C00E-D683-42B6-BEBF-FB7891E0BB9F}" type="presOf" srcId="{1F71725A-1FF1-4A39-A13D-DEC12A1A4B1E}" destId="{4EA856E6-C31F-404F-B14E-66AE2E9CCC7A}" srcOrd="0" destOrd="0" presId="urn:microsoft.com/office/officeart/2005/8/layout/cycle6"/>
    <dgm:cxn modelId="{EF365E15-3B26-4E90-8493-9DD8D9C20203}" srcId="{FD2F92E5-293C-4082-B340-7CB9F855F7BD}" destId="{202C13D7-987C-4032-85DE-6564E783E339}" srcOrd="3" destOrd="0" parTransId="{4DC2233C-9D02-4597-B9C2-D6B7B15E8816}" sibTransId="{5214864A-370C-46A4-A0B2-37B6F1985728}"/>
    <dgm:cxn modelId="{99109922-4E77-4A45-8ADA-354DC5160B5D}" type="presOf" srcId="{5214864A-370C-46A4-A0B2-37B6F1985728}" destId="{7B617167-61C9-462C-A9B4-6B783AF41516}" srcOrd="0" destOrd="0" presId="urn:microsoft.com/office/officeart/2005/8/layout/cycle6"/>
    <dgm:cxn modelId="{441F1929-A0CB-44C9-A7DE-FDD304FB3A54}" srcId="{FD2F92E5-293C-4082-B340-7CB9F855F7BD}" destId="{48C5147D-E4EF-44A6-9226-39BAC31B4CC2}" srcOrd="0" destOrd="0" parTransId="{25436905-6D35-4665-9FC6-335533814DBB}" sibTransId="{4431842C-C717-46C2-A667-A2D02FC32D31}"/>
    <dgm:cxn modelId="{6AE7C55F-66ED-4FCA-B1BA-FD7772DCFA3B}" type="presOf" srcId="{DED199EA-9465-435B-8555-ED5E9563E0DC}" destId="{C2FCEAEE-97C9-41FB-9480-BC735C0A2DEC}" srcOrd="0" destOrd="0" presId="urn:microsoft.com/office/officeart/2005/8/layout/cycle6"/>
    <dgm:cxn modelId="{893A6D80-06EA-4403-891D-388C2EE2ADB2}" srcId="{FD2F92E5-293C-4082-B340-7CB9F855F7BD}" destId="{D7EE34BB-474A-427E-B567-20ED94B947C7}" srcOrd="4" destOrd="0" parTransId="{CF227785-F89A-4D5A-9BA3-1C3815E19522}" sibTransId="{629930EC-00AA-433F-9559-B06F11001AF7}"/>
    <dgm:cxn modelId="{6E976486-EB41-4354-8309-72F287412423}" type="presOf" srcId="{D7EE34BB-474A-427E-B567-20ED94B947C7}" destId="{E3FA5CE6-1718-4142-B703-A25DB57A2A83}" srcOrd="0" destOrd="0" presId="urn:microsoft.com/office/officeart/2005/8/layout/cycle6"/>
    <dgm:cxn modelId="{70E82298-ACA3-4731-8B78-4EE87E17BDA3}" type="presOf" srcId="{4431842C-C717-46C2-A667-A2D02FC32D31}" destId="{67ECA135-99D2-41F2-BB1E-F5109693797C}" srcOrd="0" destOrd="0" presId="urn:microsoft.com/office/officeart/2005/8/layout/cycle6"/>
    <dgm:cxn modelId="{32DC789B-5DBE-411E-9D61-D054299D6A4C}" srcId="{FD2F92E5-293C-4082-B340-7CB9F855F7BD}" destId="{1F71725A-1FF1-4A39-A13D-DEC12A1A4B1E}" srcOrd="1" destOrd="0" parTransId="{333C79F0-69C5-4D3A-9F98-16B716E985F5}" sibTransId="{DED199EA-9465-435B-8555-ED5E9563E0DC}"/>
    <dgm:cxn modelId="{F0C8DFD6-CA61-4919-8D6B-B9800976D01E}" type="presOf" srcId="{48C5147D-E4EF-44A6-9226-39BAC31B4CC2}" destId="{A8C9E34E-592E-44EF-9766-1E70F621F82C}" srcOrd="0" destOrd="0" presId="urn:microsoft.com/office/officeart/2005/8/layout/cycle6"/>
    <dgm:cxn modelId="{02820EDE-B76C-4AA8-95FC-6E66CAE4B7A3}" type="presOf" srcId="{4ADE40AF-4E22-45F2-AE02-B0EA402A89F0}" destId="{5BA06442-6C28-4933-8FCF-C4AEF597A9C9}" srcOrd="0" destOrd="0" presId="urn:microsoft.com/office/officeart/2005/8/layout/cycle6"/>
    <dgm:cxn modelId="{A3533CE1-58BD-4554-8BDC-8B092C742F21}" type="presOf" srcId="{BBF1D330-86C3-40E5-AEA6-873BCD73E210}" destId="{61BB2CA6-3A0D-46F2-AA35-255D7A94CE22}" srcOrd="0" destOrd="0" presId="urn:microsoft.com/office/officeart/2005/8/layout/cycle6"/>
    <dgm:cxn modelId="{C8D1F2E4-9DDD-4B14-B53E-1C8689518037}" type="presOf" srcId="{629930EC-00AA-433F-9559-B06F11001AF7}" destId="{5409E275-716D-456A-AB34-F4F9114B9BEE}" srcOrd="0" destOrd="0" presId="urn:microsoft.com/office/officeart/2005/8/layout/cycle6"/>
    <dgm:cxn modelId="{01CE9C87-88BB-4C97-ACB0-44E5646DA403}" type="presParOf" srcId="{1DA5DBC0-C93B-4A6A-A8A8-D838E9366C3D}" destId="{A8C9E34E-592E-44EF-9766-1E70F621F82C}" srcOrd="0" destOrd="0" presId="urn:microsoft.com/office/officeart/2005/8/layout/cycle6"/>
    <dgm:cxn modelId="{1D93A53E-08C8-4EE2-AEB4-32621DD7236B}" type="presParOf" srcId="{1DA5DBC0-C93B-4A6A-A8A8-D838E9366C3D}" destId="{F47DD618-EB6E-43AF-90E0-5F7A31BBF5F5}" srcOrd="1" destOrd="0" presId="urn:microsoft.com/office/officeart/2005/8/layout/cycle6"/>
    <dgm:cxn modelId="{66B6346A-E2B4-48CD-8E23-F75AA67E034B}" type="presParOf" srcId="{1DA5DBC0-C93B-4A6A-A8A8-D838E9366C3D}" destId="{67ECA135-99D2-41F2-BB1E-F5109693797C}" srcOrd="2" destOrd="0" presId="urn:microsoft.com/office/officeart/2005/8/layout/cycle6"/>
    <dgm:cxn modelId="{CF843195-AF05-430C-8D92-A6F12004C8B9}" type="presParOf" srcId="{1DA5DBC0-C93B-4A6A-A8A8-D838E9366C3D}" destId="{4EA856E6-C31F-404F-B14E-66AE2E9CCC7A}" srcOrd="3" destOrd="0" presId="urn:microsoft.com/office/officeart/2005/8/layout/cycle6"/>
    <dgm:cxn modelId="{08F0BD28-91B0-416F-90C3-3860F994FAFB}" type="presParOf" srcId="{1DA5DBC0-C93B-4A6A-A8A8-D838E9366C3D}" destId="{A492DD99-A2CB-4F57-AD40-E77FB5B8E98F}" srcOrd="4" destOrd="0" presId="urn:microsoft.com/office/officeart/2005/8/layout/cycle6"/>
    <dgm:cxn modelId="{7598C0C8-95E2-49AF-9E2F-991078CDFAFB}" type="presParOf" srcId="{1DA5DBC0-C93B-4A6A-A8A8-D838E9366C3D}" destId="{C2FCEAEE-97C9-41FB-9480-BC735C0A2DEC}" srcOrd="5" destOrd="0" presId="urn:microsoft.com/office/officeart/2005/8/layout/cycle6"/>
    <dgm:cxn modelId="{7FE5C8FD-8FCE-44EA-AF51-D6E48F6D11C5}" type="presParOf" srcId="{1DA5DBC0-C93B-4A6A-A8A8-D838E9366C3D}" destId="{61BB2CA6-3A0D-46F2-AA35-255D7A94CE22}" srcOrd="6" destOrd="0" presId="urn:microsoft.com/office/officeart/2005/8/layout/cycle6"/>
    <dgm:cxn modelId="{29CEA08E-A283-4499-BB57-BD893F11C72F}" type="presParOf" srcId="{1DA5DBC0-C93B-4A6A-A8A8-D838E9366C3D}" destId="{F36F0418-044F-41A2-960A-79A640C05F9B}" srcOrd="7" destOrd="0" presId="urn:microsoft.com/office/officeart/2005/8/layout/cycle6"/>
    <dgm:cxn modelId="{E0F432B8-B1C1-4C88-8A5D-17B6C43F5D1D}" type="presParOf" srcId="{1DA5DBC0-C93B-4A6A-A8A8-D838E9366C3D}" destId="{5BA06442-6C28-4933-8FCF-C4AEF597A9C9}" srcOrd="8" destOrd="0" presId="urn:microsoft.com/office/officeart/2005/8/layout/cycle6"/>
    <dgm:cxn modelId="{5983CC25-C82F-4220-A96F-7D3CC8E171C6}" type="presParOf" srcId="{1DA5DBC0-C93B-4A6A-A8A8-D838E9366C3D}" destId="{EFC5802F-58D0-489E-9F1C-0313C55ED519}" srcOrd="9" destOrd="0" presId="urn:microsoft.com/office/officeart/2005/8/layout/cycle6"/>
    <dgm:cxn modelId="{EE57F962-58B9-4140-B577-EE8303C6B199}" type="presParOf" srcId="{1DA5DBC0-C93B-4A6A-A8A8-D838E9366C3D}" destId="{78D23547-B86C-4F14-B485-BBD31444E58D}" srcOrd="10" destOrd="0" presId="urn:microsoft.com/office/officeart/2005/8/layout/cycle6"/>
    <dgm:cxn modelId="{6207ACC5-D1B2-4372-B529-391095D042EE}" type="presParOf" srcId="{1DA5DBC0-C93B-4A6A-A8A8-D838E9366C3D}" destId="{7B617167-61C9-462C-A9B4-6B783AF41516}" srcOrd="11" destOrd="0" presId="urn:microsoft.com/office/officeart/2005/8/layout/cycle6"/>
    <dgm:cxn modelId="{D062F10E-FF4E-4A74-973D-95B66A50488E}" type="presParOf" srcId="{1DA5DBC0-C93B-4A6A-A8A8-D838E9366C3D}" destId="{E3FA5CE6-1718-4142-B703-A25DB57A2A83}" srcOrd="12" destOrd="0" presId="urn:microsoft.com/office/officeart/2005/8/layout/cycle6"/>
    <dgm:cxn modelId="{B7A16624-C7F6-4A77-AB6E-06F38F066090}" type="presParOf" srcId="{1DA5DBC0-C93B-4A6A-A8A8-D838E9366C3D}" destId="{BC3F8FFE-B11A-4F42-A873-E42DA0622461}" srcOrd="13" destOrd="0" presId="urn:microsoft.com/office/officeart/2005/8/layout/cycle6"/>
    <dgm:cxn modelId="{65071EB8-6865-49C3-B118-78F35AE94962}" type="presParOf" srcId="{1DA5DBC0-C93B-4A6A-A8A8-D838E9366C3D}" destId="{5409E275-716D-456A-AB34-F4F9114B9BE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D92CD8-3540-4844-B665-DF677875BF1C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82E49A09-09F6-4D52-87A2-F8A2A2463B55}">
      <dgm:prSet phldrT="[Teksti]" custT="1"/>
      <dgm:spPr/>
      <dgm:t>
        <a:bodyPr/>
        <a:lstStyle/>
        <a:p>
          <a:r>
            <a:rPr lang="fi-FI" sz="2000" b="1" dirty="0"/>
            <a:t>TUNNETUKI</a:t>
          </a:r>
        </a:p>
        <a:p>
          <a:r>
            <a:rPr lang="fi-FI" sz="1600" dirty="0"/>
            <a:t>* luottamus</a:t>
          </a:r>
        </a:p>
        <a:p>
          <a:r>
            <a:rPr lang="fi-FI" sz="1600" dirty="0"/>
            <a:t>* välittäminen</a:t>
          </a:r>
        </a:p>
        <a:p>
          <a:r>
            <a:rPr lang="fi-FI" sz="1600" dirty="0"/>
            <a:t>* rakkaus</a:t>
          </a:r>
        </a:p>
        <a:p>
          <a:r>
            <a:rPr lang="fi-FI" sz="1600" dirty="0"/>
            <a:t>* empatia</a:t>
          </a:r>
        </a:p>
      </dgm:t>
    </dgm:pt>
    <dgm:pt modelId="{AC65580B-5743-4091-8FB0-D67922B5E6DE}" type="parTrans" cxnId="{F61C6E31-3E34-4644-A189-2C4287B5DA37}">
      <dgm:prSet/>
      <dgm:spPr/>
      <dgm:t>
        <a:bodyPr/>
        <a:lstStyle/>
        <a:p>
          <a:endParaRPr lang="fi-FI"/>
        </a:p>
      </dgm:t>
    </dgm:pt>
    <dgm:pt modelId="{42F1D80C-ADC7-4CDC-8AE1-490F2AC2EAB1}" type="sibTrans" cxnId="{F61C6E31-3E34-4644-A189-2C4287B5DA37}">
      <dgm:prSet/>
      <dgm:spPr/>
      <dgm:t>
        <a:bodyPr/>
        <a:lstStyle/>
        <a:p>
          <a:endParaRPr lang="fi-FI"/>
        </a:p>
      </dgm:t>
    </dgm:pt>
    <dgm:pt modelId="{48A0866C-CF3F-4CF1-808C-CB6885BB4AEA}">
      <dgm:prSet phldrT="[Teksti]" custT="1"/>
      <dgm:spPr/>
      <dgm:t>
        <a:bodyPr/>
        <a:lstStyle/>
        <a:p>
          <a:r>
            <a:rPr lang="fi-FI" sz="2000" b="1" dirty="0"/>
            <a:t>KÄYTÄNNÖN TUKI</a:t>
          </a:r>
        </a:p>
        <a:p>
          <a:r>
            <a:rPr lang="fi-FI" sz="1600" dirty="0"/>
            <a:t>* palvelukset</a:t>
          </a:r>
        </a:p>
        <a:p>
          <a:r>
            <a:rPr lang="fi-FI" sz="1600" dirty="0"/>
            <a:t>* tavarat</a:t>
          </a:r>
        </a:p>
        <a:p>
          <a:r>
            <a:rPr lang="fi-FI" sz="1600" dirty="0"/>
            <a:t>* ruoka</a:t>
          </a:r>
        </a:p>
        <a:p>
          <a:r>
            <a:rPr lang="fi-FI" sz="1600" dirty="0"/>
            <a:t>* raha</a:t>
          </a:r>
          <a:r>
            <a:rPr lang="fi-FI" sz="2000" dirty="0"/>
            <a:t>	</a:t>
          </a:r>
        </a:p>
      </dgm:t>
    </dgm:pt>
    <dgm:pt modelId="{E5CD98AB-E5DB-455B-83D5-CD44836C90A8}" type="parTrans" cxnId="{8B4F041B-2A29-4FAC-BF94-48B1CFDC8227}">
      <dgm:prSet/>
      <dgm:spPr/>
      <dgm:t>
        <a:bodyPr/>
        <a:lstStyle/>
        <a:p>
          <a:endParaRPr lang="fi-FI"/>
        </a:p>
      </dgm:t>
    </dgm:pt>
    <dgm:pt modelId="{5EC3F6BE-AA4A-4D0D-BFBA-5429C11E7679}" type="sibTrans" cxnId="{8B4F041B-2A29-4FAC-BF94-48B1CFDC8227}">
      <dgm:prSet/>
      <dgm:spPr/>
      <dgm:t>
        <a:bodyPr/>
        <a:lstStyle/>
        <a:p>
          <a:endParaRPr lang="fi-FI"/>
        </a:p>
      </dgm:t>
    </dgm:pt>
    <dgm:pt modelId="{4C73E866-3DED-4164-8230-4823AF0ED7C0}">
      <dgm:prSet phldrT="[Teksti]" custT="1"/>
      <dgm:spPr/>
      <dgm:t>
        <a:bodyPr/>
        <a:lstStyle/>
        <a:p>
          <a:r>
            <a:rPr lang="fi-FI" sz="2000" b="1" dirty="0"/>
            <a:t>TIEDOLLINEN TUKI</a:t>
          </a:r>
        </a:p>
        <a:p>
          <a:r>
            <a:rPr lang="fi-FI" sz="1600" dirty="0"/>
            <a:t>* neuvot</a:t>
          </a:r>
        </a:p>
        <a:p>
          <a:r>
            <a:rPr lang="fi-FI" sz="1600" dirty="0"/>
            <a:t>* ehdotukset</a:t>
          </a:r>
        </a:p>
        <a:p>
          <a:r>
            <a:rPr lang="fi-FI" sz="1600" dirty="0"/>
            <a:t>* opetus</a:t>
          </a:r>
        </a:p>
      </dgm:t>
    </dgm:pt>
    <dgm:pt modelId="{7EDD5A9A-7A32-4133-81CE-B3A42E84F9DF}" type="parTrans" cxnId="{0E66E029-3F68-4D4D-A0F2-8868B3B1DF99}">
      <dgm:prSet/>
      <dgm:spPr/>
      <dgm:t>
        <a:bodyPr/>
        <a:lstStyle/>
        <a:p>
          <a:endParaRPr lang="fi-FI"/>
        </a:p>
      </dgm:t>
    </dgm:pt>
    <dgm:pt modelId="{1C1C8630-26E6-42BE-A42C-0E43680BBA30}" type="sibTrans" cxnId="{0E66E029-3F68-4D4D-A0F2-8868B3B1DF99}">
      <dgm:prSet/>
      <dgm:spPr/>
      <dgm:t>
        <a:bodyPr/>
        <a:lstStyle/>
        <a:p>
          <a:endParaRPr lang="fi-FI"/>
        </a:p>
      </dgm:t>
    </dgm:pt>
    <dgm:pt modelId="{1E8BA907-5C20-4D5E-9C02-D9AA84735D30}">
      <dgm:prSet phldrT="[Teksti]" custT="1"/>
      <dgm:spPr/>
      <dgm:t>
        <a:bodyPr/>
        <a:lstStyle/>
        <a:p>
          <a:r>
            <a:rPr lang="fi-FI" sz="2000" b="1" dirty="0"/>
            <a:t>TULKINTATUKI</a:t>
          </a:r>
        </a:p>
        <a:p>
          <a:r>
            <a:rPr lang="fi-FI" sz="1600" dirty="0"/>
            <a:t>* palaute</a:t>
          </a:r>
        </a:p>
        <a:p>
          <a:r>
            <a:rPr lang="fi-FI" sz="1600" dirty="0"/>
            <a:t>* arviointi</a:t>
          </a:r>
        </a:p>
        <a:p>
          <a:r>
            <a:rPr lang="fi-FI" sz="1600" dirty="0"/>
            <a:t>* kiitokset</a:t>
          </a:r>
        </a:p>
      </dgm:t>
    </dgm:pt>
    <dgm:pt modelId="{CF78C628-590E-49F2-B577-318636F360BE}" type="parTrans" cxnId="{17EABF8E-31C6-4B13-870F-77B48C74D9B5}">
      <dgm:prSet/>
      <dgm:spPr/>
      <dgm:t>
        <a:bodyPr/>
        <a:lstStyle/>
        <a:p>
          <a:endParaRPr lang="fi-FI"/>
        </a:p>
      </dgm:t>
    </dgm:pt>
    <dgm:pt modelId="{2B9AFCC8-941B-441C-97CD-ED9D3692568F}" type="sibTrans" cxnId="{17EABF8E-31C6-4B13-870F-77B48C74D9B5}">
      <dgm:prSet/>
      <dgm:spPr/>
      <dgm:t>
        <a:bodyPr/>
        <a:lstStyle/>
        <a:p>
          <a:endParaRPr lang="fi-FI"/>
        </a:p>
      </dgm:t>
    </dgm:pt>
    <dgm:pt modelId="{73DB24A6-7BF1-4347-9A99-5C73E9D9C2BC}" type="pres">
      <dgm:prSet presAssocID="{53D92CD8-3540-4844-B665-DF677875BF1C}" presName="Name0" presStyleCnt="0">
        <dgm:presLayoutVars>
          <dgm:dir/>
          <dgm:resizeHandles val="exact"/>
        </dgm:presLayoutVars>
      </dgm:prSet>
      <dgm:spPr/>
    </dgm:pt>
    <dgm:pt modelId="{C211D269-49CD-485A-BE4C-8F88B84BE73E}" type="pres">
      <dgm:prSet presAssocID="{53D92CD8-3540-4844-B665-DF677875BF1C}" presName="fgShape" presStyleLbl="fgShp" presStyleIdx="0" presStyleCnt="1" custScaleX="94474" custScaleY="100990" custLinFactNeighborX="1016" custLinFactNeighborY="44616"/>
      <dgm:spPr/>
    </dgm:pt>
    <dgm:pt modelId="{8CA84EF3-9FD2-4A62-9A8E-66EE9C1F7337}" type="pres">
      <dgm:prSet presAssocID="{53D92CD8-3540-4844-B665-DF677875BF1C}" presName="linComp" presStyleCnt="0"/>
      <dgm:spPr/>
    </dgm:pt>
    <dgm:pt modelId="{B4B705E4-CDCE-456E-B66F-E12997537256}" type="pres">
      <dgm:prSet presAssocID="{82E49A09-09F6-4D52-87A2-F8A2A2463B55}" presName="compNode" presStyleCnt="0"/>
      <dgm:spPr/>
    </dgm:pt>
    <dgm:pt modelId="{39110CDD-6D7C-4DDD-9384-ACD455DBDF9C}" type="pres">
      <dgm:prSet presAssocID="{82E49A09-09F6-4D52-87A2-F8A2A2463B55}" presName="bkgdShape" presStyleLbl="node1" presStyleIdx="0" presStyleCnt="4" custLinFactNeighborX="-95" custLinFactNeighborY="-97"/>
      <dgm:spPr/>
    </dgm:pt>
    <dgm:pt modelId="{0C201FD0-1E06-49E1-A4AF-74D7E3BB4D2A}" type="pres">
      <dgm:prSet presAssocID="{82E49A09-09F6-4D52-87A2-F8A2A2463B55}" presName="nodeTx" presStyleLbl="node1" presStyleIdx="0" presStyleCnt="4">
        <dgm:presLayoutVars>
          <dgm:bulletEnabled val="1"/>
        </dgm:presLayoutVars>
      </dgm:prSet>
      <dgm:spPr/>
    </dgm:pt>
    <dgm:pt modelId="{D3E19C70-715B-42A3-872F-B8F5141D971F}" type="pres">
      <dgm:prSet presAssocID="{82E49A09-09F6-4D52-87A2-F8A2A2463B55}" presName="invisiNode" presStyleLbl="node1" presStyleIdx="0" presStyleCnt="4"/>
      <dgm:spPr/>
    </dgm:pt>
    <dgm:pt modelId="{23F30A73-8609-429C-A388-0E5261866BAE}" type="pres">
      <dgm:prSet presAssocID="{82E49A09-09F6-4D52-87A2-F8A2A2463B55}" presName="imagNode" presStyleLbl="fgImgPlace1" presStyleIdx="0" presStyleCnt="4" custLinFactNeighborX="-3941" custLinFactNeighborY="-12815"/>
      <dgm:spPr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4BD77AB7-2437-4032-8BAF-DE2056865A46}" type="pres">
      <dgm:prSet presAssocID="{42F1D80C-ADC7-4CDC-8AE1-490F2AC2EAB1}" presName="sibTrans" presStyleLbl="sibTrans2D1" presStyleIdx="0" presStyleCnt="0"/>
      <dgm:spPr/>
    </dgm:pt>
    <dgm:pt modelId="{CDE47377-F09D-4B02-869A-040AC5EF59D5}" type="pres">
      <dgm:prSet presAssocID="{48A0866C-CF3F-4CF1-808C-CB6885BB4AEA}" presName="compNode" presStyleCnt="0"/>
      <dgm:spPr/>
    </dgm:pt>
    <dgm:pt modelId="{914DEEB5-2336-4B0D-A0D7-EBD9DCE06AAF}" type="pres">
      <dgm:prSet presAssocID="{48A0866C-CF3F-4CF1-808C-CB6885BB4AEA}" presName="bkgdShape" presStyleLbl="node1" presStyleIdx="1" presStyleCnt="4" custLinFactNeighborX="5681" custLinFactNeighborY="583"/>
      <dgm:spPr/>
    </dgm:pt>
    <dgm:pt modelId="{BE03E99C-945D-46FB-9BC7-3B88CA351689}" type="pres">
      <dgm:prSet presAssocID="{48A0866C-CF3F-4CF1-808C-CB6885BB4AEA}" presName="nodeTx" presStyleLbl="node1" presStyleIdx="1" presStyleCnt="4">
        <dgm:presLayoutVars>
          <dgm:bulletEnabled val="1"/>
        </dgm:presLayoutVars>
      </dgm:prSet>
      <dgm:spPr/>
    </dgm:pt>
    <dgm:pt modelId="{D6F217AD-0402-4BC8-AF9B-E4904B712A85}" type="pres">
      <dgm:prSet presAssocID="{48A0866C-CF3F-4CF1-808C-CB6885BB4AEA}" presName="invisiNode" presStyleLbl="node1" presStyleIdx="1" presStyleCnt="4"/>
      <dgm:spPr/>
    </dgm:pt>
    <dgm:pt modelId="{21682F77-8DB9-4A6D-A13A-780AFEE851E8}" type="pres">
      <dgm:prSet presAssocID="{48A0866C-CF3F-4CF1-808C-CB6885BB4AEA}" presName="imagNode" presStyleLbl="fgImgPlace1" presStyleIdx="1" presStyleCnt="4" custLinFactNeighborX="5483" custLinFactNeighborY="-12815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B3147F38-2421-4A6C-8209-D77D40DAA577}" type="pres">
      <dgm:prSet presAssocID="{5EC3F6BE-AA4A-4D0D-BFBA-5429C11E7679}" presName="sibTrans" presStyleLbl="sibTrans2D1" presStyleIdx="0" presStyleCnt="0"/>
      <dgm:spPr/>
    </dgm:pt>
    <dgm:pt modelId="{68E35990-E12B-470A-A106-B7C16B9E850A}" type="pres">
      <dgm:prSet presAssocID="{4C73E866-3DED-4164-8230-4823AF0ED7C0}" presName="compNode" presStyleCnt="0"/>
      <dgm:spPr/>
    </dgm:pt>
    <dgm:pt modelId="{BBE46610-354C-408C-8908-E573D68017CE}" type="pres">
      <dgm:prSet presAssocID="{4C73E866-3DED-4164-8230-4823AF0ED7C0}" presName="bkgdShape" presStyleLbl="node1" presStyleIdx="2" presStyleCnt="4" custLinFactNeighborX="-1063"/>
      <dgm:spPr/>
    </dgm:pt>
    <dgm:pt modelId="{AC279238-7445-40D3-BDBA-049873C214B9}" type="pres">
      <dgm:prSet presAssocID="{4C73E866-3DED-4164-8230-4823AF0ED7C0}" presName="nodeTx" presStyleLbl="node1" presStyleIdx="2" presStyleCnt="4">
        <dgm:presLayoutVars>
          <dgm:bulletEnabled val="1"/>
        </dgm:presLayoutVars>
      </dgm:prSet>
      <dgm:spPr/>
    </dgm:pt>
    <dgm:pt modelId="{5B42A68C-0A9E-4C3D-B3F1-6CB64B18B0C4}" type="pres">
      <dgm:prSet presAssocID="{4C73E866-3DED-4164-8230-4823AF0ED7C0}" presName="invisiNode" presStyleLbl="node1" presStyleIdx="2" presStyleCnt="4"/>
      <dgm:spPr/>
    </dgm:pt>
    <dgm:pt modelId="{46FCE4EF-F00E-4C9E-8EC2-7EBC53BCF219}" type="pres">
      <dgm:prSet presAssocID="{4C73E866-3DED-4164-8230-4823AF0ED7C0}" presName="imagNode" presStyleLbl="fgImgPlace1" presStyleIdx="2" presStyleCnt="4" custLinFactNeighborX="3473" custLinFactNeighborY="-12815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1EE12B5E-A65A-49CF-9164-6731563BC048}" type="pres">
      <dgm:prSet presAssocID="{1C1C8630-26E6-42BE-A42C-0E43680BBA30}" presName="sibTrans" presStyleLbl="sibTrans2D1" presStyleIdx="0" presStyleCnt="0"/>
      <dgm:spPr/>
    </dgm:pt>
    <dgm:pt modelId="{FFB82584-1B4B-4159-B56D-1C2CD988030D}" type="pres">
      <dgm:prSet presAssocID="{1E8BA907-5C20-4D5E-9C02-D9AA84735D30}" presName="compNode" presStyleCnt="0"/>
      <dgm:spPr/>
    </dgm:pt>
    <dgm:pt modelId="{59F7FFE7-8654-4562-89D7-5EB9B1EA23DF}" type="pres">
      <dgm:prSet presAssocID="{1E8BA907-5C20-4D5E-9C02-D9AA84735D30}" presName="bkgdShape" presStyleLbl="node1" presStyleIdx="3" presStyleCnt="4" custScaleX="100291" custLinFactNeighborX="-1397" custLinFactNeighborY="325"/>
      <dgm:spPr/>
    </dgm:pt>
    <dgm:pt modelId="{3D007249-57FF-43B7-82F1-AD3456C20C15}" type="pres">
      <dgm:prSet presAssocID="{1E8BA907-5C20-4D5E-9C02-D9AA84735D30}" presName="nodeTx" presStyleLbl="node1" presStyleIdx="3" presStyleCnt="4">
        <dgm:presLayoutVars>
          <dgm:bulletEnabled val="1"/>
        </dgm:presLayoutVars>
      </dgm:prSet>
      <dgm:spPr/>
    </dgm:pt>
    <dgm:pt modelId="{CCF964C0-21C9-479E-840C-2AC3550CC21B}" type="pres">
      <dgm:prSet presAssocID="{1E8BA907-5C20-4D5E-9C02-D9AA84735D30}" presName="invisiNode" presStyleLbl="node1" presStyleIdx="3" presStyleCnt="4"/>
      <dgm:spPr/>
    </dgm:pt>
    <dgm:pt modelId="{FE617709-EE6D-488F-8AE5-764412548B62}" type="pres">
      <dgm:prSet presAssocID="{1E8BA907-5C20-4D5E-9C02-D9AA84735D30}" presName="imagNode" presStyleLbl="fgImgPlace1" presStyleIdx="3" presStyleCnt="4" custLinFactNeighborX="1275" custLinFactNeighborY="-12815"/>
      <dgm:spPr>
        <a:blipFill rotWithShape="1">
          <a:blip xmlns:r="http://schemas.openxmlformats.org/officeDocument/2006/relationships" r:embed="rId4"/>
          <a:srcRect/>
          <a:stretch>
            <a:fillRect t="-10000" b="-10000"/>
          </a:stretch>
        </a:blipFill>
      </dgm:spPr>
    </dgm:pt>
  </dgm:ptLst>
  <dgm:cxnLst>
    <dgm:cxn modelId="{BF87FB10-88ED-4318-923B-2C2BAB27FD9F}" type="presOf" srcId="{48A0866C-CF3F-4CF1-808C-CB6885BB4AEA}" destId="{BE03E99C-945D-46FB-9BC7-3B88CA351689}" srcOrd="1" destOrd="0" presId="urn:microsoft.com/office/officeart/2005/8/layout/hList7"/>
    <dgm:cxn modelId="{DBEB2B16-FD58-4E20-8D71-AB6A28484840}" type="presOf" srcId="{4C73E866-3DED-4164-8230-4823AF0ED7C0}" destId="{AC279238-7445-40D3-BDBA-049873C214B9}" srcOrd="1" destOrd="0" presId="urn:microsoft.com/office/officeart/2005/8/layout/hList7"/>
    <dgm:cxn modelId="{8B4F041B-2A29-4FAC-BF94-48B1CFDC8227}" srcId="{53D92CD8-3540-4844-B665-DF677875BF1C}" destId="{48A0866C-CF3F-4CF1-808C-CB6885BB4AEA}" srcOrd="1" destOrd="0" parTransId="{E5CD98AB-E5DB-455B-83D5-CD44836C90A8}" sibTransId="{5EC3F6BE-AA4A-4D0D-BFBA-5429C11E7679}"/>
    <dgm:cxn modelId="{0E66E029-3F68-4D4D-A0F2-8868B3B1DF99}" srcId="{53D92CD8-3540-4844-B665-DF677875BF1C}" destId="{4C73E866-3DED-4164-8230-4823AF0ED7C0}" srcOrd="2" destOrd="0" parTransId="{7EDD5A9A-7A32-4133-81CE-B3A42E84F9DF}" sibTransId="{1C1C8630-26E6-42BE-A42C-0E43680BBA30}"/>
    <dgm:cxn modelId="{A794462D-657C-4BBD-B45B-9ACC59681A0C}" type="presOf" srcId="{4C73E866-3DED-4164-8230-4823AF0ED7C0}" destId="{BBE46610-354C-408C-8908-E573D68017CE}" srcOrd="0" destOrd="0" presId="urn:microsoft.com/office/officeart/2005/8/layout/hList7"/>
    <dgm:cxn modelId="{F61C6E31-3E34-4644-A189-2C4287B5DA37}" srcId="{53D92CD8-3540-4844-B665-DF677875BF1C}" destId="{82E49A09-09F6-4D52-87A2-F8A2A2463B55}" srcOrd="0" destOrd="0" parTransId="{AC65580B-5743-4091-8FB0-D67922B5E6DE}" sibTransId="{42F1D80C-ADC7-4CDC-8AE1-490F2AC2EAB1}"/>
    <dgm:cxn modelId="{8E339A38-301C-4A7C-A543-79C2F88A1284}" type="presOf" srcId="{82E49A09-09F6-4D52-87A2-F8A2A2463B55}" destId="{39110CDD-6D7C-4DDD-9384-ACD455DBDF9C}" srcOrd="0" destOrd="0" presId="urn:microsoft.com/office/officeart/2005/8/layout/hList7"/>
    <dgm:cxn modelId="{5BEEB850-052B-474C-B08D-86CEDD432029}" type="presOf" srcId="{53D92CD8-3540-4844-B665-DF677875BF1C}" destId="{73DB24A6-7BF1-4347-9A99-5C73E9D9C2BC}" srcOrd="0" destOrd="0" presId="urn:microsoft.com/office/officeart/2005/8/layout/hList7"/>
    <dgm:cxn modelId="{5CB3535A-082A-4B2A-BCB3-0518950C7A79}" type="presOf" srcId="{42F1D80C-ADC7-4CDC-8AE1-490F2AC2EAB1}" destId="{4BD77AB7-2437-4032-8BAF-DE2056865A46}" srcOrd="0" destOrd="0" presId="urn:microsoft.com/office/officeart/2005/8/layout/hList7"/>
    <dgm:cxn modelId="{17EABF8E-31C6-4B13-870F-77B48C74D9B5}" srcId="{53D92CD8-3540-4844-B665-DF677875BF1C}" destId="{1E8BA907-5C20-4D5E-9C02-D9AA84735D30}" srcOrd="3" destOrd="0" parTransId="{CF78C628-590E-49F2-B577-318636F360BE}" sibTransId="{2B9AFCC8-941B-441C-97CD-ED9D3692568F}"/>
    <dgm:cxn modelId="{397AFE8F-DB91-407F-BACF-3C39258423FA}" type="presOf" srcId="{82E49A09-09F6-4D52-87A2-F8A2A2463B55}" destId="{0C201FD0-1E06-49E1-A4AF-74D7E3BB4D2A}" srcOrd="1" destOrd="0" presId="urn:microsoft.com/office/officeart/2005/8/layout/hList7"/>
    <dgm:cxn modelId="{5915BD9A-0056-4D15-AFD4-2DFB3FAC527B}" type="presOf" srcId="{5EC3F6BE-AA4A-4D0D-BFBA-5429C11E7679}" destId="{B3147F38-2421-4A6C-8209-D77D40DAA577}" srcOrd="0" destOrd="0" presId="urn:microsoft.com/office/officeart/2005/8/layout/hList7"/>
    <dgm:cxn modelId="{39A715B6-BCF7-418B-8BDE-F8ACB480A422}" type="presOf" srcId="{48A0866C-CF3F-4CF1-808C-CB6885BB4AEA}" destId="{914DEEB5-2336-4B0D-A0D7-EBD9DCE06AAF}" srcOrd="0" destOrd="0" presId="urn:microsoft.com/office/officeart/2005/8/layout/hList7"/>
    <dgm:cxn modelId="{FB06B4C4-6E1D-4B66-94B0-5837E868A314}" type="presOf" srcId="{1C1C8630-26E6-42BE-A42C-0E43680BBA30}" destId="{1EE12B5E-A65A-49CF-9164-6731563BC048}" srcOrd="0" destOrd="0" presId="urn:microsoft.com/office/officeart/2005/8/layout/hList7"/>
    <dgm:cxn modelId="{7DFD03F1-5307-47DD-96A8-DE8991D08A51}" type="presOf" srcId="{1E8BA907-5C20-4D5E-9C02-D9AA84735D30}" destId="{3D007249-57FF-43B7-82F1-AD3456C20C15}" srcOrd="1" destOrd="0" presId="urn:microsoft.com/office/officeart/2005/8/layout/hList7"/>
    <dgm:cxn modelId="{B47CFFFE-2312-47EC-89D6-27E7C0CE8323}" type="presOf" srcId="{1E8BA907-5C20-4D5E-9C02-D9AA84735D30}" destId="{59F7FFE7-8654-4562-89D7-5EB9B1EA23DF}" srcOrd="0" destOrd="0" presId="urn:microsoft.com/office/officeart/2005/8/layout/hList7"/>
    <dgm:cxn modelId="{6FB1B4D7-EE47-46C3-857B-38311C41BB3D}" type="presParOf" srcId="{73DB24A6-7BF1-4347-9A99-5C73E9D9C2BC}" destId="{C211D269-49CD-485A-BE4C-8F88B84BE73E}" srcOrd="0" destOrd="0" presId="urn:microsoft.com/office/officeart/2005/8/layout/hList7"/>
    <dgm:cxn modelId="{58E2D818-6291-4EFD-8A24-AE3B8FFC92CB}" type="presParOf" srcId="{73DB24A6-7BF1-4347-9A99-5C73E9D9C2BC}" destId="{8CA84EF3-9FD2-4A62-9A8E-66EE9C1F7337}" srcOrd="1" destOrd="0" presId="urn:microsoft.com/office/officeart/2005/8/layout/hList7"/>
    <dgm:cxn modelId="{330C4A5B-7E97-4755-B5F2-3CF9923985A8}" type="presParOf" srcId="{8CA84EF3-9FD2-4A62-9A8E-66EE9C1F7337}" destId="{B4B705E4-CDCE-456E-B66F-E12997537256}" srcOrd="0" destOrd="0" presId="urn:microsoft.com/office/officeart/2005/8/layout/hList7"/>
    <dgm:cxn modelId="{C29BDD0E-4045-48AD-8A24-10B9A0147F6A}" type="presParOf" srcId="{B4B705E4-CDCE-456E-B66F-E12997537256}" destId="{39110CDD-6D7C-4DDD-9384-ACD455DBDF9C}" srcOrd="0" destOrd="0" presId="urn:microsoft.com/office/officeart/2005/8/layout/hList7"/>
    <dgm:cxn modelId="{F1EF53FB-E049-4A84-963A-D7A28EEC7B6D}" type="presParOf" srcId="{B4B705E4-CDCE-456E-B66F-E12997537256}" destId="{0C201FD0-1E06-49E1-A4AF-74D7E3BB4D2A}" srcOrd="1" destOrd="0" presId="urn:microsoft.com/office/officeart/2005/8/layout/hList7"/>
    <dgm:cxn modelId="{7073784E-180B-4C4B-8899-5B07C1A33135}" type="presParOf" srcId="{B4B705E4-CDCE-456E-B66F-E12997537256}" destId="{D3E19C70-715B-42A3-872F-B8F5141D971F}" srcOrd="2" destOrd="0" presId="urn:microsoft.com/office/officeart/2005/8/layout/hList7"/>
    <dgm:cxn modelId="{1D1FF5AC-4805-4762-B503-01E55F5C9740}" type="presParOf" srcId="{B4B705E4-CDCE-456E-B66F-E12997537256}" destId="{23F30A73-8609-429C-A388-0E5261866BAE}" srcOrd="3" destOrd="0" presId="urn:microsoft.com/office/officeart/2005/8/layout/hList7"/>
    <dgm:cxn modelId="{0AD4AA99-69B1-414E-A640-6005F6CCEC9C}" type="presParOf" srcId="{8CA84EF3-9FD2-4A62-9A8E-66EE9C1F7337}" destId="{4BD77AB7-2437-4032-8BAF-DE2056865A46}" srcOrd="1" destOrd="0" presId="urn:microsoft.com/office/officeart/2005/8/layout/hList7"/>
    <dgm:cxn modelId="{99C07660-8EF3-4EB6-B828-DCE0D7DACAF8}" type="presParOf" srcId="{8CA84EF3-9FD2-4A62-9A8E-66EE9C1F7337}" destId="{CDE47377-F09D-4B02-869A-040AC5EF59D5}" srcOrd="2" destOrd="0" presId="urn:microsoft.com/office/officeart/2005/8/layout/hList7"/>
    <dgm:cxn modelId="{F49053E3-EC88-4607-8650-E87C02F8A997}" type="presParOf" srcId="{CDE47377-F09D-4B02-869A-040AC5EF59D5}" destId="{914DEEB5-2336-4B0D-A0D7-EBD9DCE06AAF}" srcOrd="0" destOrd="0" presId="urn:microsoft.com/office/officeart/2005/8/layout/hList7"/>
    <dgm:cxn modelId="{AE39D539-A688-4569-9CFE-128AFC4C7F09}" type="presParOf" srcId="{CDE47377-F09D-4B02-869A-040AC5EF59D5}" destId="{BE03E99C-945D-46FB-9BC7-3B88CA351689}" srcOrd="1" destOrd="0" presId="urn:microsoft.com/office/officeart/2005/8/layout/hList7"/>
    <dgm:cxn modelId="{29B69194-FCE3-486B-A57E-825BCBE40C29}" type="presParOf" srcId="{CDE47377-F09D-4B02-869A-040AC5EF59D5}" destId="{D6F217AD-0402-4BC8-AF9B-E4904B712A85}" srcOrd="2" destOrd="0" presId="urn:microsoft.com/office/officeart/2005/8/layout/hList7"/>
    <dgm:cxn modelId="{890A41A1-EB83-4B4F-9A99-1AAFBF76D341}" type="presParOf" srcId="{CDE47377-F09D-4B02-869A-040AC5EF59D5}" destId="{21682F77-8DB9-4A6D-A13A-780AFEE851E8}" srcOrd="3" destOrd="0" presId="urn:microsoft.com/office/officeart/2005/8/layout/hList7"/>
    <dgm:cxn modelId="{31318541-ED36-4FAA-91B5-46212D1865FB}" type="presParOf" srcId="{8CA84EF3-9FD2-4A62-9A8E-66EE9C1F7337}" destId="{B3147F38-2421-4A6C-8209-D77D40DAA577}" srcOrd="3" destOrd="0" presId="urn:microsoft.com/office/officeart/2005/8/layout/hList7"/>
    <dgm:cxn modelId="{3C87605B-CA8E-4393-A8E3-C5F0264ED989}" type="presParOf" srcId="{8CA84EF3-9FD2-4A62-9A8E-66EE9C1F7337}" destId="{68E35990-E12B-470A-A106-B7C16B9E850A}" srcOrd="4" destOrd="0" presId="urn:microsoft.com/office/officeart/2005/8/layout/hList7"/>
    <dgm:cxn modelId="{CAFE6321-17E1-419B-BE20-1B66DE1FEAB1}" type="presParOf" srcId="{68E35990-E12B-470A-A106-B7C16B9E850A}" destId="{BBE46610-354C-408C-8908-E573D68017CE}" srcOrd="0" destOrd="0" presId="urn:microsoft.com/office/officeart/2005/8/layout/hList7"/>
    <dgm:cxn modelId="{48D155E2-3FBE-47FE-BE37-06A011A815AC}" type="presParOf" srcId="{68E35990-E12B-470A-A106-B7C16B9E850A}" destId="{AC279238-7445-40D3-BDBA-049873C214B9}" srcOrd="1" destOrd="0" presId="urn:microsoft.com/office/officeart/2005/8/layout/hList7"/>
    <dgm:cxn modelId="{977A67CE-B024-4949-865C-3508E26B7D23}" type="presParOf" srcId="{68E35990-E12B-470A-A106-B7C16B9E850A}" destId="{5B42A68C-0A9E-4C3D-B3F1-6CB64B18B0C4}" srcOrd="2" destOrd="0" presId="urn:microsoft.com/office/officeart/2005/8/layout/hList7"/>
    <dgm:cxn modelId="{3A278307-79EC-4278-A9E1-E9AC2E3412D3}" type="presParOf" srcId="{68E35990-E12B-470A-A106-B7C16B9E850A}" destId="{46FCE4EF-F00E-4C9E-8EC2-7EBC53BCF219}" srcOrd="3" destOrd="0" presId="urn:microsoft.com/office/officeart/2005/8/layout/hList7"/>
    <dgm:cxn modelId="{A4EF09E4-162A-40EE-B773-CA02047C1489}" type="presParOf" srcId="{8CA84EF3-9FD2-4A62-9A8E-66EE9C1F7337}" destId="{1EE12B5E-A65A-49CF-9164-6731563BC048}" srcOrd="5" destOrd="0" presId="urn:microsoft.com/office/officeart/2005/8/layout/hList7"/>
    <dgm:cxn modelId="{83EFA30D-89B2-4FA5-848A-DAF523DBD49D}" type="presParOf" srcId="{8CA84EF3-9FD2-4A62-9A8E-66EE9C1F7337}" destId="{FFB82584-1B4B-4159-B56D-1C2CD988030D}" srcOrd="6" destOrd="0" presId="urn:microsoft.com/office/officeart/2005/8/layout/hList7"/>
    <dgm:cxn modelId="{B59A6318-701F-4B3D-8373-0B6A7872C7FD}" type="presParOf" srcId="{FFB82584-1B4B-4159-B56D-1C2CD988030D}" destId="{59F7FFE7-8654-4562-89D7-5EB9B1EA23DF}" srcOrd="0" destOrd="0" presId="urn:microsoft.com/office/officeart/2005/8/layout/hList7"/>
    <dgm:cxn modelId="{8B81D036-2C4C-4136-AB8B-DA1AF303F856}" type="presParOf" srcId="{FFB82584-1B4B-4159-B56D-1C2CD988030D}" destId="{3D007249-57FF-43B7-82F1-AD3456C20C15}" srcOrd="1" destOrd="0" presId="urn:microsoft.com/office/officeart/2005/8/layout/hList7"/>
    <dgm:cxn modelId="{FAABA323-2DB7-4AD1-A474-E4F1C4F041A2}" type="presParOf" srcId="{FFB82584-1B4B-4159-B56D-1C2CD988030D}" destId="{CCF964C0-21C9-479E-840C-2AC3550CC21B}" srcOrd="2" destOrd="0" presId="urn:microsoft.com/office/officeart/2005/8/layout/hList7"/>
    <dgm:cxn modelId="{F8FB0439-173A-4637-BEE2-6B281A1405AE}" type="presParOf" srcId="{FFB82584-1B4B-4159-B56D-1C2CD988030D}" destId="{FE617709-EE6D-488F-8AE5-764412548B6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9E34E-592E-44EF-9766-1E70F621F82C}">
      <dsp:nvSpPr>
        <dsp:cNvPr id="0" name=""/>
        <dsp:cNvSpPr/>
      </dsp:nvSpPr>
      <dsp:spPr>
        <a:xfrm>
          <a:off x="2794447" y="10"/>
          <a:ext cx="3132867" cy="17899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/>
            <a:t>Kognitiiviset taidot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- Ympäristön havainnointi ja tulkinta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- Toisen asemaan asettuminen</a:t>
          </a:r>
        </a:p>
      </dsp:txBody>
      <dsp:txXfrm>
        <a:off x="2881827" y="87390"/>
        <a:ext cx="2958107" cy="1615234"/>
      </dsp:txXfrm>
    </dsp:sp>
    <dsp:sp modelId="{67ECA135-99D2-41F2-BB1E-F5109693797C}">
      <dsp:nvSpPr>
        <dsp:cNvPr id="0" name=""/>
        <dsp:cNvSpPr/>
      </dsp:nvSpPr>
      <dsp:spPr>
        <a:xfrm>
          <a:off x="2351185" y="1368017"/>
          <a:ext cx="5852431" cy="5852431"/>
        </a:xfrm>
        <a:custGeom>
          <a:avLst/>
          <a:gdLst/>
          <a:ahLst/>
          <a:cxnLst/>
          <a:rect l="0" t="0" r="0" b="0"/>
          <a:pathLst>
            <a:path>
              <a:moveTo>
                <a:pt x="3588211" y="75864"/>
              </a:moveTo>
              <a:arcTo wR="2926215" hR="2926215" stAng="16984511" swAng="14385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A856E6-C31F-404F-B14E-66AE2E9CCC7A}">
      <dsp:nvSpPr>
        <dsp:cNvPr id="0" name=""/>
        <dsp:cNvSpPr/>
      </dsp:nvSpPr>
      <dsp:spPr>
        <a:xfrm>
          <a:off x="6222352" y="1966298"/>
          <a:ext cx="2433138" cy="2014959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/>
            <a:t>Tunnetaidot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- Tunteiden tunnistaminen,  säätely ja ilmaisu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- Itsesäätely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800" kern="1200" dirty="0"/>
        </a:p>
      </dsp:txBody>
      <dsp:txXfrm>
        <a:off x="6320714" y="2064660"/>
        <a:ext cx="2236414" cy="1818235"/>
      </dsp:txXfrm>
    </dsp:sp>
    <dsp:sp modelId="{C2FCEAEE-97C9-41FB-9480-BC735C0A2DEC}">
      <dsp:nvSpPr>
        <dsp:cNvPr id="0" name=""/>
        <dsp:cNvSpPr/>
      </dsp:nvSpPr>
      <dsp:spPr>
        <a:xfrm>
          <a:off x="1965769" y="-309619"/>
          <a:ext cx="5852431" cy="5852431"/>
        </a:xfrm>
        <a:custGeom>
          <a:avLst/>
          <a:gdLst/>
          <a:ahLst/>
          <a:cxnLst/>
          <a:rect l="0" t="0" r="0" b="0"/>
          <a:pathLst>
            <a:path>
              <a:moveTo>
                <a:pt x="5511312" y="4297350"/>
              </a:moveTo>
              <a:arcTo wR="2926215" hR="2926215" stAng="1676488" swAng="8451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B2CA6-3A0D-46F2-AA35-255D7A94CE22}">
      <dsp:nvSpPr>
        <dsp:cNvPr id="0" name=""/>
        <dsp:cNvSpPr/>
      </dsp:nvSpPr>
      <dsp:spPr>
        <a:xfrm>
          <a:off x="4680513" y="4581116"/>
          <a:ext cx="3385816" cy="219089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/>
            <a:t>Sosiaaliset taidot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- Vuorovaikutustaidot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- Kuunteleminen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- Auttaminen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Yhteistyö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800" kern="1200" dirty="0"/>
        </a:p>
      </dsp:txBody>
      <dsp:txXfrm>
        <a:off x="4787463" y="4688066"/>
        <a:ext cx="3171916" cy="1976991"/>
      </dsp:txXfrm>
    </dsp:sp>
    <dsp:sp modelId="{5BA06442-6C28-4933-8FCF-C4AEF597A9C9}">
      <dsp:nvSpPr>
        <dsp:cNvPr id="0" name=""/>
        <dsp:cNvSpPr/>
      </dsp:nvSpPr>
      <dsp:spPr>
        <a:xfrm>
          <a:off x="2060720" y="679561"/>
          <a:ext cx="5852431" cy="5852431"/>
        </a:xfrm>
        <a:custGeom>
          <a:avLst/>
          <a:gdLst/>
          <a:ahLst/>
          <a:cxnLst/>
          <a:rect l="0" t="0" r="0" b="0"/>
          <a:pathLst>
            <a:path>
              <a:moveTo>
                <a:pt x="2612833" y="5835601"/>
              </a:moveTo>
              <a:arcTo wR="2926215" hR="2926215" stAng="5768872" swAng="80783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5802F-58D0-489E-9F1C-0313C55ED519}">
      <dsp:nvSpPr>
        <dsp:cNvPr id="0" name=""/>
        <dsp:cNvSpPr/>
      </dsp:nvSpPr>
      <dsp:spPr>
        <a:xfrm>
          <a:off x="936098" y="4653144"/>
          <a:ext cx="3062073" cy="20687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/>
            <a:t>Kiintymyssuhteet ja osallisuus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- Tyytyväisyys ihmissuhteisiin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- Yhteisöllisyys</a:t>
          </a:r>
        </a:p>
      </dsp:txBody>
      <dsp:txXfrm>
        <a:off x="1037088" y="4754134"/>
        <a:ext cx="2860093" cy="1866804"/>
      </dsp:txXfrm>
    </dsp:sp>
    <dsp:sp modelId="{7B617167-61C9-462C-A9B4-6B783AF41516}">
      <dsp:nvSpPr>
        <dsp:cNvPr id="0" name=""/>
        <dsp:cNvSpPr/>
      </dsp:nvSpPr>
      <dsp:spPr>
        <a:xfrm>
          <a:off x="1365447" y="311061"/>
          <a:ext cx="5852431" cy="5852431"/>
        </a:xfrm>
        <a:custGeom>
          <a:avLst/>
          <a:gdLst/>
          <a:ahLst/>
          <a:cxnLst/>
          <a:rect l="0" t="0" r="0" b="0"/>
          <a:pathLst>
            <a:path>
              <a:moveTo>
                <a:pt x="359231" y="4330968"/>
              </a:moveTo>
              <a:arcTo wR="2926215" hR="2926215" stAng="9078649" swAng="147227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CE6-1718-4142-B703-A25DB57A2A83}">
      <dsp:nvSpPr>
        <dsp:cNvPr id="0" name=""/>
        <dsp:cNvSpPr/>
      </dsp:nvSpPr>
      <dsp:spPr>
        <a:xfrm>
          <a:off x="383485" y="1971454"/>
          <a:ext cx="2253845" cy="1464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/>
            <a:t>Minäkuva, itsetunto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800" kern="1200" dirty="0"/>
        </a:p>
      </dsp:txBody>
      <dsp:txXfrm>
        <a:off x="455000" y="2042969"/>
        <a:ext cx="2110815" cy="1321969"/>
      </dsp:txXfrm>
    </dsp:sp>
    <dsp:sp modelId="{5409E275-716D-456A-AB34-F4F9114B9BEE}">
      <dsp:nvSpPr>
        <dsp:cNvPr id="0" name=""/>
        <dsp:cNvSpPr/>
      </dsp:nvSpPr>
      <dsp:spPr>
        <a:xfrm>
          <a:off x="1012351" y="1112716"/>
          <a:ext cx="5852431" cy="5852431"/>
        </a:xfrm>
        <a:custGeom>
          <a:avLst/>
          <a:gdLst/>
          <a:ahLst/>
          <a:cxnLst/>
          <a:rect l="0" t="0" r="0" b="0"/>
          <a:pathLst>
            <a:path>
              <a:moveTo>
                <a:pt x="863316" y="850839"/>
              </a:moveTo>
              <a:arcTo wR="2926215" hR="2926215" stAng="13510365" swAng="12955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10CDD-6D7C-4DDD-9384-ACD455DBDF9C}">
      <dsp:nvSpPr>
        <dsp:cNvPr id="0" name=""/>
        <dsp:cNvSpPr/>
      </dsp:nvSpPr>
      <dsp:spPr>
        <a:xfrm>
          <a:off x="1119" y="0"/>
          <a:ext cx="1881068" cy="40760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TUNNETUKI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* luottamus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* välittäminen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* rakkaus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* empatia</a:t>
          </a:r>
        </a:p>
      </dsp:txBody>
      <dsp:txXfrm>
        <a:off x="1119" y="1630422"/>
        <a:ext cx="1881068" cy="1630422"/>
      </dsp:txXfrm>
    </dsp:sp>
    <dsp:sp modelId="{23F30A73-8609-429C-A388-0E5261866BAE}">
      <dsp:nvSpPr>
        <dsp:cNvPr id="0" name=""/>
        <dsp:cNvSpPr/>
      </dsp:nvSpPr>
      <dsp:spPr>
        <a:xfrm>
          <a:off x="211284" y="70621"/>
          <a:ext cx="1357326" cy="135732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DEEB5-2336-4B0D-A0D7-EBD9DCE06AAF}">
      <dsp:nvSpPr>
        <dsp:cNvPr id="0" name=""/>
        <dsp:cNvSpPr/>
      </dsp:nvSpPr>
      <dsp:spPr>
        <a:xfrm>
          <a:off x="2047270" y="0"/>
          <a:ext cx="1881068" cy="40760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KÄYTÄNNÖN TUKI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* palvelukset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* tavarat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* ruoka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* raha</a:t>
          </a:r>
          <a:r>
            <a:rPr lang="fi-FI" sz="2000" kern="1200" dirty="0"/>
            <a:t>	</a:t>
          </a:r>
        </a:p>
      </dsp:txBody>
      <dsp:txXfrm>
        <a:off x="2047270" y="1630422"/>
        <a:ext cx="1881068" cy="1630422"/>
      </dsp:txXfrm>
    </dsp:sp>
    <dsp:sp modelId="{21682F77-8DB9-4A6D-A13A-780AFEE851E8}">
      <dsp:nvSpPr>
        <dsp:cNvPr id="0" name=""/>
        <dsp:cNvSpPr/>
      </dsp:nvSpPr>
      <dsp:spPr>
        <a:xfrm>
          <a:off x="2276699" y="70621"/>
          <a:ext cx="1357326" cy="135732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46610-354C-408C-8908-E573D68017CE}">
      <dsp:nvSpPr>
        <dsp:cNvPr id="0" name=""/>
        <dsp:cNvSpPr/>
      </dsp:nvSpPr>
      <dsp:spPr>
        <a:xfrm>
          <a:off x="3857911" y="0"/>
          <a:ext cx="1881068" cy="40760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TIEDOLLINEN TUKI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* neuvot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* ehdotukset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* opetus</a:t>
          </a:r>
        </a:p>
      </dsp:txBody>
      <dsp:txXfrm>
        <a:off x="3857911" y="1630422"/>
        <a:ext cx="1881068" cy="1630422"/>
      </dsp:txXfrm>
    </dsp:sp>
    <dsp:sp modelId="{46FCE4EF-F00E-4C9E-8EC2-7EBC53BCF219}">
      <dsp:nvSpPr>
        <dsp:cNvPr id="0" name=""/>
        <dsp:cNvSpPr/>
      </dsp:nvSpPr>
      <dsp:spPr>
        <a:xfrm>
          <a:off x="4186917" y="70621"/>
          <a:ext cx="1357326" cy="135732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7FFE7-8654-4562-89D7-5EB9B1EA23DF}">
      <dsp:nvSpPr>
        <dsp:cNvPr id="0" name=""/>
        <dsp:cNvSpPr/>
      </dsp:nvSpPr>
      <dsp:spPr>
        <a:xfrm>
          <a:off x="5789128" y="0"/>
          <a:ext cx="1886542" cy="40760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TULKINTATUKI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* palaute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* arviointi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* kiitokset</a:t>
          </a:r>
        </a:p>
      </dsp:txBody>
      <dsp:txXfrm>
        <a:off x="5789128" y="1630422"/>
        <a:ext cx="1886542" cy="1630422"/>
      </dsp:txXfrm>
    </dsp:sp>
    <dsp:sp modelId="{FE617709-EE6D-488F-8AE5-764412548B62}">
      <dsp:nvSpPr>
        <dsp:cNvPr id="0" name=""/>
        <dsp:cNvSpPr/>
      </dsp:nvSpPr>
      <dsp:spPr>
        <a:xfrm>
          <a:off x="6097321" y="70621"/>
          <a:ext cx="1357326" cy="1357326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1D269-49CD-485A-BE4C-8F88B84BE73E}">
      <dsp:nvSpPr>
        <dsp:cNvPr id="0" name=""/>
        <dsp:cNvSpPr/>
      </dsp:nvSpPr>
      <dsp:spPr>
        <a:xfrm>
          <a:off x="576067" y="3458594"/>
          <a:ext cx="6696758" cy="61746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69F8-DD9A-47BE-9B4A-F26EFB2EE5F4}" type="datetimeFigureOut">
              <a:rPr lang="fi-FI" smtClean="0"/>
              <a:t>20.2.2019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9CAB-8E10-4D45-946B-7A545C68D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702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69F8-DD9A-47BE-9B4A-F26EFB2EE5F4}" type="datetimeFigureOut">
              <a:rPr lang="fi-FI" smtClean="0"/>
              <a:t>20.2.2019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9CAB-8E10-4D45-946B-7A545C68D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354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69F8-DD9A-47BE-9B4A-F26EFB2EE5F4}" type="datetimeFigureOut">
              <a:rPr lang="fi-FI" smtClean="0"/>
              <a:t>20.2.2019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9CAB-8E10-4D45-946B-7A545C68D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223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69F8-DD9A-47BE-9B4A-F26EFB2EE5F4}" type="datetimeFigureOut">
              <a:rPr lang="fi-FI" smtClean="0"/>
              <a:t>20.2.2019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9CAB-8E10-4D45-946B-7A545C68D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716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69F8-DD9A-47BE-9B4A-F26EFB2EE5F4}" type="datetimeFigureOut">
              <a:rPr lang="fi-FI" smtClean="0"/>
              <a:t>20.2.2019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9CAB-8E10-4D45-946B-7A545C68D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183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69F8-DD9A-47BE-9B4A-F26EFB2EE5F4}" type="datetimeFigureOut">
              <a:rPr lang="fi-FI" smtClean="0"/>
              <a:t>20.2.2019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9CAB-8E10-4D45-946B-7A545C68D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419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69F8-DD9A-47BE-9B4A-F26EFB2EE5F4}" type="datetimeFigureOut">
              <a:rPr lang="fi-FI" smtClean="0"/>
              <a:t>20.2.2019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9CAB-8E10-4D45-946B-7A545C68D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321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69F8-DD9A-47BE-9B4A-F26EFB2EE5F4}" type="datetimeFigureOut">
              <a:rPr lang="fi-FI" smtClean="0"/>
              <a:t>20.2.2019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9CAB-8E10-4D45-946B-7A545C68D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669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69F8-DD9A-47BE-9B4A-F26EFB2EE5F4}" type="datetimeFigureOut">
              <a:rPr lang="fi-FI" smtClean="0"/>
              <a:t>20.2.2019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9CAB-8E10-4D45-946B-7A545C68D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3495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69F8-DD9A-47BE-9B4A-F26EFB2EE5F4}" type="datetimeFigureOut">
              <a:rPr lang="fi-FI" smtClean="0"/>
              <a:t>20.2.2019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9CAB-8E10-4D45-946B-7A545C68D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015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69F8-DD9A-47BE-9B4A-F26EFB2EE5F4}" type="datetimeFigureOut">
              <a:rPr lang="fi-FI" smtClean="0"/>
              <a:t>20.2.2019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9CAB-8E10-4D45-946B-7A545C68D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576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869F8-DD9A-47BE-9B4A-F26EFB2EE5F4}" type="datetimeFigureOut">
              <a:rPr lang="fi-FI" smtClean="0"/>
              <a:t>20.2.2019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A9CAB-8E10-4D45-946B-7A545C68D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723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880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C392D5A7-4EC2-4500-8A2C-77AF16B887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3773755"/>
              </p:ext>
            </p:extLst>
          </p:nvPr>
        </p:nvGraphicFramePr>
        <p:xfrm>
          <a:off x="827584" y="2781944"/>
          <a:ext cx="7704856" cy="407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4DFD16D4-8E89-4897-83A8-F986914DAD12}"/>
              </a:ext>
            </a:extLst>
          </p:cNvPr>
          <p:cNvSpPr txBox="1"/>
          <p:nvPr/>
        </p:nvSpPr>
        <p:spPr>
          <a:xfrm>
            <a:off x="3635896" y="630932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Sosiaalinen tuki s. 109</a:t>
            </a:r>
          </a:p>
        </p:txBody>
      </p:sp>
      <p:sp>
        <p:nvSpPr>
          <p:cNvPr id="4" name="Tasakylkinen kolmio 3">
            <a:extLst>
              <a:ext uri="{FF2B5EF4-FFF2-40B4-BE49-F238E27FC236}">
                <a16:creationId xmlns:a16="http://schemas.microsoft.com/office/drawing/2014/main" id="{3EA0E463-3D18-41AF-91C1-63F861D88377}"/>
              </a:ext>
            </a:extLst>
          </p:cNvPr>
          <p:cNvSpPr/>
          <p:nvPr/>
        </p:nvSpPr>
        <p:spPr>
          <a:xfrm>
            <a:off x="802788" y="0"/>
            <a:ext cx="8208912" cy="2781944"/>
          </a:xfrm>
          <a:prstGeom prst="triangle">
            <a:avLst>
              <a:gd name="adj" fmla="val 50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DF1F9DC-3016-44AC-B40C-E6EEB2B8F4F0}"/>
              </a:ext>
            </a:extLst>
          </p:cNvPr>
          <p:cNvSpPr txBox="1"/>
          <p:nvPr/>
        </p:nvSpPr>
        <p:spPr>
          <a:xfrm>
            <a:off x="1702641" y="2211514"/>
            <a:ext cx="61707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Vanhemmat         Perhe             Elämänkumppani         Puoliso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41AE019-CDC0-44EF-96EC-178A804560F5}"/>
              </a:ext>
            </a:extLst>
          </p:cNvPr>
          <p:cNvSpPr txBox="1"/>
          <p:nvPr/>
        </p:nvSpPr>
        <p:spPr>
          <a:xfrm>
            <a:off x="2699792" y="1691358"/>
            <a:ext cx="41764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Sukulaiset   Ystävät   Opettajat   Työtoverit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D9F7A43-7FCD-4785-983E-649C9241FEAD}"/>
              </a:ext>
            </a:extLst>
          </p:cNvPr>
          <p:cNvSpPr txBox="1"/>
          <p:nvPr/>
        </p:nvSpPr>
        <p:spPr>
          <a:xfrm>
            <a:off x="3971140" y="618964"/>
            <a:ext cx="1872208" cy="9215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Sosiaalitoimi Terveydenhuolto</a:t>
            </a:r>
          </a:p>
          <a:p>
            <a:r>
              <a:rPr lang="fi-FI" b="1" dirty="0"/>
              <a:t>Viranomaiset</a:t>
            </a:r>
          </a:p>
        </p:txBody>
      </p:sp>
    </p:spTree>
    <p:extLst>
      <p:ext uri="{BB962C8B-B14F-4D97-AF65-F5344CB8AC3E}">
        <p14:creationId xmlns:p14="http://schemas.microsoft.com/office/powerpoint/2010/main" val="1691147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278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66" y="0"/>
            <a:ext cx="9173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0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FB228C17-663C-47D1-B91B-48247ACE6E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0298220"/>
              </p:ext>
            </p:extLst>
          </p:nvPr>
        </p:nvGraphicFramePr>
        <p:xfrm>
          <a:off x="467544" y="0"/>
          <a:ext cx="86764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E960ACFA-FEF0-4DAA-ACAB-8CEBE41BDE88}"/>
              </a:ext>
            </a:extLst>
          </p:cNvPr>
          <p:cNvSpPr txBox="1"/>
          <p:nvPr/>
        </p:nvSpPr>
        <p:spPr>
          <a:xfrm>
            <a:off x="3563888" y="278092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/>
              <a:t>Sosioemotionaaliset taidot</a:t>
            </a:r>
          </a:p>
          <a:p>
            <a:pPr algn="ctr"/>
            <a:r>
              <a:rPr lang="fi-FI" sz="2400" b="1" dirty="0"/>
              <a:t>s. 97</a:t>
            </a:r>
          </a:p>
        </p:txBody>
      </p:sp>
    </p:spTree>
    <p:extLst>
      <p:ext uri="{BB962C8B-B14F-4D97-AF65-F5344CB8AC3E}">
        <p14:creationId xmlns:p14="http://schemas.microsoft.com/office/powerpoint/2010/main" val="4235280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68" y="15066"/>
            <a:ext cx="9187809" cy="684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74A0F879-AFE1-4A7C-B3B9-F82CF705B37F}"/>
              </a:ext>
            </a:extLst>
          </p:cNvPr>
          <p:cNvSpPr txBox="1"/>
          <p:nvPr/>
        </p:nvSpPr>
        <p:spPr>
          <a:xfrm>
            <a:off x="6441798" y="908720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tx2">
                    <a:lumMod val="75000"/>
                  </a:schemeClr>
                </a:solidFill>
              </a:rPr>
              <a:t>Tunnereaktiot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2">
                    <a:lumMod val="75000"/>
                  </a:schemeClr>
                </a:solidFill>
              </a:rPr>
              <a:t>Fysiologinen reaktio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2">
                    <a:lumMod val="75000"/>
                  </a:schemeClr>
                </a:solidFill>
              </a:rPr>
              <a:t>Tunteen tunnistaminen ja tulkinta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2">
                    <a:lumMod val="75000"/>
                  </a:schemeClr>
                </a:solidFill>
              </a:rPr>
              <a:t>Tunteen ilmaisu ja käyttäytyminen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3F4E619-FD5A-4A2E-AA7D-C077C60899EE}"/>
              </a:ext>
            </a:extLst>
          </p:cNvPr>
          <p:cNvSpPr txBox="1"/>
          <p:nvPr/>
        </p:nvSpPr>
        <p:spPr>
          <a:xfrm>
            <a:off x="6588224" y="3645024"/>
            <a:ext cx="241176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tx2">
                    <a:lumMod val="75000"/>
                  </a:schemeClr>
                </a:solidFill>
              </a:rPr>
              <a:t>Tunnetaidot</a:t>
            </a:r>
          </a:p>
          <a:p>
            <a:pPr marL="342900" indent="-342900">
              <a:buAutoNum type="arabicPeriod"/>
            </a:pPr>
            <a:r>
              <a:rPr lang="fi-FI" sz="2000" dirty="0">
                <a:solidFill>
                  <a:schemeClr val="tx2">
                    <a:lumMod val="75000"/>
                  </a:schemeClr>
                </a:solidFill>
              </a:rPr>
              <a:t>Tunnistaminen</a:t>
            </a:r>
          </a:p>
          <a:p>
            <a:pPr marL="342900" indent="-342900">
              <a:buAutoNum type="arabicPeriod" startAt="2"/>
            </a:pPr>
            <a:r>
              <a:rPr lang="fi-FI" sz="2000" dirty="0">
                <a:solidFill>
                  <a:schemeClr val="tx2">
                    <a:lumMod val="75000"/>
                  </a:schemeClr>
                </a:solidFill>
              </a:rPr>
              <a:t>Nimeäminen</a:t>
            </a:r>
          </a:p>
          <a:p>
            <a:pPr marL="342900" indent="-342900">
              <a:buAutoNum type="arabicPeriod" startAt="2"/>
            </a:pPr>
            <a:r>
              <a:rPr lang="fi-FI" sz="2000" dirty="0">
                <a:solidFill>
                  <a:schemeClr val="tx2">
                    <a:lumMod val="75000"/>
                  </a:schemeClr>
                </a:solidFill>
              </a:rPr>
              <a:t>Ymmärtäminen</a:t>
            </a:r>
          </a:p>
          <a:p>
            <a:pPr marL="342900" indent="-342900">
              <a:buAutoNum type="arabicPeriod" startAt="2"/>
            </a:pPr>
            <a:r>
              <a:rPr lang="fi-FI" sz="2000" dirty="0">
                <a:solidFill>
                  <a:schemeClr val="tx2">
                    <a:lumMod val="75000"/>
                  </a:schemeClr>
                </a:solidFill>
              </a:rPr>
              <a:t>Säätely</a:t>
            </a:r>
          </a:p>
          <a:p>
            <a:pPr marL="342900" indent="-342900">
              <a:buAutoNum type="arabicPeriod" startAt="2"/>
            </a:pPr>
            <a:r>
              <a:rPr lang="fi-FI" sz="2000" dirty="0">
                <a:solidFill>
                  <a:schemeClr val="tx2">
                    <a:lumMod val="75000"/>
                  </a:schemeClr>
                </a:solidFill>
              </a:rPr>
              <a:t>Ilmaiseminen</a:t>
            </a:r>
          </a:p>
          <a:p>
            <a:pPr marL="342900" indent="-342900">
              <a:buAutoNum type="arabicPeriod" startAt="2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625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0672"/>
            <a:ext cx="8229600" cy="1166080"/>
          </a:xfrm>
        </p:spPr>
        <p:txBody>
          <a:bodyPr>
            <a:normAutofit/>
          </a:bodyPr>
          <a:lstStyle/>
          <a:p>
            <a:r>
              <a:rPr lang="fi-FI" sz="3600" b="1" dirty="0"/>
              <a:t>Perustunteet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" y="1052737"/>
            <a:ext cx="3798339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538" y="1052737"/>
            <a:ext cx="6334462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63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7611E43-D101-4637-B0CA-24253E44B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83"/>
            <a:ext cx="9144000" cy="686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93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9F18898A-73E8-4E9D-BD05-3F9C17401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14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FA9B2BBE-B4A6-489D-B47A-328992988E10}"/>
              </a:ext>
            </a:extLst>
          </p:cNvPr>
          <p:cNvSpPr txBox="1"/>
          <p:nvPr/>
        </p:nvSpPr>
        <p:spPr>
          <a:xfrm>
            <a:off x="2896688" y="2838211"/>
            <a:ext cx="3051011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b="1" dirty="0" err="1"/>
              <a:t>Assertiivinen</a:t>
            </a:r>
            <a:r>
              <a:rPr lang="fi-FI" sz="2000" b="1" dirty="0"/>
              <a:t> eli jämäkkä</a:t>
            </a:r>
          </a:p>
          <a:p>
            <a:pPr marL="285750" indent="-285750">
              <a:buFontTx/>
              <a:buChar char="-"/>
            </a:pPr>
            <a:r>
              <a:rPr lang="fi-FI" dirty="0"/>
              <a:t>Ilmaisee mielipiteensä</a:t>
            </a:r>
          </a:p>
          <a:p>
            <a:pPr marL="285750" indent="-285750">
              <a:buFontTx/>
              <a:buChar char="-"/>
            </a:pPr>
            <a:r>
              <a:rPr lang="fi-FI" dirty="0"/>
              <a:t>Pitää puolensa toisten oikeuksia loukkaamatta</a:t>
            </a:r>
          </a:p>
          <a:p>
            <a:pPr marL="285750" indent="-285750">
              <a:buFontTx/>
              <a:buChar char="-"/>
            </a:pPr>
            <a:r>
              <a:rPr lang="fi-FI" dirty="0"/>
              <a:t>Tasapuolinen</a:t>
            </a:r>
          </a:p>
          <a:p>
            <a:pPr marL="285750" indent="-285750">
              <a:buFontTx/>
              <a:buChar char="-"/>
            </a:pPr>
            <a:r>
              <a:rPr lang="fi-FI" dirty="0"/>
              <a:t>Kohtelias, kuunteleva, läsnä oleva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3FB6C946-32C2-478C-89CD-67B00CAFF8F3}"/>
              </a:ext>
            </a:extLst>
          </p:cNvPr>
          <p:cNvSpPr txBox="1"/>
          <p:nvPr/>
        </p:nvSpPr>
        <p:spPr>
          <a:xfrm>
            <a:off x="17437" y="2850548"/>
            <a:ext cx="2244118" cy="1261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000" b="1" dirty="0"/>
              <a:t>Sisäänpäin suuntautuva</a:t>
            </a:r>
          </a:p>
          <a:p>
            <a:pPr marL="285750" indent="-285750">
              <a:buFontTx/>
              <a:buChar char="-"/>
            </a:pPr>
            <a:r>
              <a:rPr lang="fi-FI" dirty="0"/>
              <a:t>Syrjäänvetäytyvä</a:t>
            </a:r>
          </a:p>
          <a:p>
            <a:pPr marL="285750" indent="-285750">
              <a:buFontTx/>
              <a:buChar char="-"/>
            </a:pPr>
            <a:r>
              <a:rPr lang="fi-FI" dirty="0"/>
              <a:t>Depressiivinen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C58B959-7FED-4225-BFEB-CA960F69E1BD}"/>
              </a:ext>
            </a:extLst>
          </p:cNvPr>
          <p:cNvSpPr txBox="1"/>
          <p:nvPr/>
        </p:nvSpPr>
        <p:spPr>
          <a:xfrm>
            <a:off x="6582832" y="2850549"/>
            <a:ext cx="2561168" cy="15388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000" b="1" dirty="0"/>
              <a:t>Ulospäin suuntautunu</a:t>
            </a:r>
            <a:r>
              <a:rPr lang="fi-FI" sz="2000" dirty="0"/>
              <a:t>t</a:t>
            </a:r>
          </a:p>
          <a:p>
            <a:pPr marL="285750" indent="-285750">
              <a:buFontTx/>
              <a:buChar char="-"/>
            </a:pPr>
            <a:r>
              <a:rPr lang="fi-FI" dirty="0"/>
              <a:t>Yliaktiivinen</a:t>
            </a:r>
          </a:p>
          <a:p>
            <a:pPr marL="285750" indent="-285750">
              <a:buFontTx/>
              <a:buChar char="-"/>
            </a:pPr>
            <a:r>
              <a:rPr lang="fi-FI" dirty="0"/>
              <a:t>Korostaa itseään ja asiaansa muiden yli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94D3DD4-1B64-40F9-B3A0-B5E556F6C04B}"/>
              </a:ext>
            </a:extLst>
          </p:cNvPr>
          <p:cNvSpPr txBox="1"/>
          <p:nvPr/>
        </p:nvSpPr>
        <p:spPr>
          <a:xfrm>
            <a:off x="3040524" y="656052"/>
            <a:ext cx="3278124" cy="150810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000" b="1" dirty="0"/>
              <a:t>Aggressiivinen; hyökkäävä</a:t>
            </a:r>
          </a:p>
          <a:p>
            <a:pPr marL="285750" indent="-285750">
              <a:buFontTx/>
              <a:buChar char="-"/>
            </a:pPr>
            <a:r>
              <a:rPr lang="fi-FI" dirty="0"/>
              <a:t>Ei huomioi toisen oikeuksia</a:t>
            </a:r>
          </a:p>
          <a:p>
            <a:pPr marL="285750" indent="-285750">
              <a:buFontTx/>
              <a:buChar char="-"/>
            </a:pPr>
            <a:r>
              <a:rPr lang="fi-FI" dirty="0"/>
              <a:t>Joko tai-ajattelu</a:t>
            </a:r>
          </a:p>
          <a:p>
            <a:pPr marL="285750" indent="-285750">
              <a:buFontTx/>
              <a:buChar char="-"/>
            </a:pPr>
            <a:r>
              <a:rPr lang="fi-FI" dirty="0"/>
              <a:t>Mustavalkoinen ehdottomuus</a:t>
            </a:r>
          </a:p>
          <a:p>
            <a:pPr marL="285750" indent="-285750">
              <a:buFontTx/>
              <a:buChar char="-"/>
            </a:pPr>
            <a:r>
              <a:rPr lang="fi-FI" dirty="0"/>
              <a:t>Komentelu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2504135-54D9-47AD-B199-EDC91940B9DB}"/>
              </a:ext>
            </a:extLst>
          </p:cNvPr>
          <p:cNvSpPr txBox="1"/>
          <p:nvPr/>
        </p:nvSpPr>
        <p:spPr>
          <a:xfrm>
            <a:off x="3027560" y="5574368"/>
            <a:ext cx="3298724" cy="12311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000" b="1" dirty="0" err="1"/>
              <a:t>Epäassertiivinen</a:t>
            </a:r>
            <a:r>
              <a:rPr lang="fi-FI" sz="2000" b="1" dirty="0"/>
              <a:t>; alistuva</a:t>
            </a:r>
          </a:p>
          <a:p>
            <a:pPr marL="285750" indent="-285750">
              <a:buFontTx/>
              <a:buChar char="-"/>
            </a:pPr>
            <a:r>
              <a:rPr lang="fi-FI" dirty="0"/>
              <a:t>Ei puolusta oikeuksiaan</a:t>
            </a:r>
          </a:p>
          <a:p>
            <a:pPr marL="285750" indent="-285750">
              <a:buFontTx/>
              <a:buChar char="-"/>
            </a:pPr>
            <a:r>
              <a:rPr lang="fi-FI" dirty="0"/>
              <a:t>Vetäytyy tilanteesta</a:t>
            </a:r>
          </a:p>
          <a:p>
            <a:pPr marL="285750" indent="-285750">
              <a:buFontTx/>
              <a:buChar char="-"/>
            </a:pPr>
            <a:r>
              <a:rPr lang="fi-FI" dirty="0"/>
              <a:t>Alistuu muiden mielipiteisiin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B81C0FC-1257-4681-A944-74D0D9A414A7}"/>
              </a:ext>
            </a:extLst>
          </p:cNvPr>
          <p:cNvSpPr txBox="1"/>
          <p:nvPr/>
        </p:nvSpPr>
        <p:spPr>
          <a:xfrm>
            <a:off x="683568" y="4004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/>
              <a:t>Vuorovaikutustyylit  s. 107</a:t>
            </a:r>
          </a:p>
        </p:txBody>
      </p:sp>
      <p:sp>
        <p:nvSpPr>
          <p:cNvPr id="8" name="Nuoli: Oikea 7">
            <a:extLst>
              <a:ext uri="{FF2B5EF4-FFF2-40B4-BE49-F238E27FC236}">
                <a16:creationId xmlns:a16="http://schemas.microsoft.com/office/drawing/2014/main" id="{492EC2D7-F575-40AA-B806-5B0410687B63}"/>
              </a:ext>
            </a:extLst>
          </p:cNvPr>
          <p:cNvSpPr/>
          <p:nvPr/>
        </p:nvSpPr>
        <p:spPr>
          <a:xfrm>
            <a:off x="6043842" y="3452452"/>
            <a:ext cx="484747" cy="25762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Nuoli: Oikea 8">
            <a:extLst>
              <a:ext uri="{FF2B5EF4-FFF2-40B4-BE49-F238E27FC236}">
                <a16:creationId xmlns:a16="http://schemas.microsoft.com/office/drawing/2014/main" id="{327BE575-5F13-4EE2-B7C0-1A918E97E9F8}"/>
              </a:ext>
            </a:extLst>
          </p:cNvPr>
          <p:cNvSpPr/>
          <p:nvPr/>
        </p:nvSpPr>
        <p:spPr>
          <a:xfrm rot="10800000">
            <a:off x="2333507" y="3460524"/>
            <a:ext cx="484747" cy="25762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Nuoli: Oikea 9">
            <a:extLst>
              <a:ext uri="{FF2B5EF4-FFF2-40B4-BE49-F238E27FC236}">
                <a16:creationId xmlns:a16="http://schemas.microsoft.com/office/drawing/2014/main" id="{5C25D28A-7AD1-4506-94EC-CAC7302C5448}"/>
              </a:ext>
            </a:extLst>
          </p:cNvPr>
          <p:cNvSpPr/>
          <p:nvPr/>
        </p:nvSpPr>
        <p:spPr>
          <a:xfrm rot="5400000">
            <a:off x="4437213" y="5116224"/>
            <a:ext cx="484747" cy="257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Nuoli: Oikea 10">
            <a:extLst>
              <a:ext uri="{FF2B5EF4-FFF2-40B4-BE49-F238E27FC236}">
                <a16:creationId xmlns:a16="http://schemas.microsoft.com/office/drawing/2014/main" id="{B2D555F4-7E68-4365-A131-A7375F785BB1}"/>
              </a:ext>
            </a:extLst>
          </p:cNvPr>
          <p:cNvSpPr/>
          <p:nvPr/>
        </p:nvSpPr>
        <p:spPr>
          <a:xfrm rot="16200000">
            <a:off x="4437213" y="2397551"/>
            <a:ext cx="484747" cy="257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E31B53B4-4BBB-45F2-B64E-AEF8117E3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284" y="656051"/>
            <a:ext cx="2262158" cy="1508105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0AA4F3A-D251-46E3-AA54-B1929EC6E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0" y="1628799"/>
            <a:ext cx="2244118" cy="1256706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FEE2EDFB-7497-4B35-88E1-2820D4204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460" y="4389432"/>
            <a:ext cx="2518540" cy="1324752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44A9FB9B-531F-409F-81CD-4BEB3E0F3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546" y="5400455"/>
            <a:ext cx="1449978" cy="144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83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171</Words>
  <Application>Microsoft Office PowerPoint</Application>
  <PresentationFormat>Näytössä katseltava diaesitys (4:3)</PresentationFormat>
  <Paragraphs>73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Perustunteet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Sannaleena Tuomikoski</dc:creator>
  <cp:lastModifiedBy>Sannaleena Sirola</cp:lastModifiedBy>
  <cp:revision>28</cp:revision>
  <dcterms:created xsi:type="dcterms:W3CDTF">2016-02-09T18:22:47Z</dcterms:created>
  <dcterms:modified xsi:type="dcterms:W3CDTF">2019-02-20T18:51:07Z</dcterms:modified>
</cp:coreProperties>
</file>