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7" r:id="rId2"/>
    <p:sldId id="261" r:id="rId3"/>
    <p:sldId id="262" r:id="rId4"/>
    <p:sldId id="258" r:id="rId5"/>
    <p:sldId id="259" r:id="rId6"/>
    <p:sldId id="260" r:id="rId7"/>
  </p:sldIdLst>
  <p:sldSz cx="9144000" cy="6858000" type="screen4x3"/>
  <p:notesSz cx="6858000" cy="9144000"/>
  <p:embeddedFontLst>
    <p:embeddedFont>
      <p:font typeface="Merriweather Sans" pitchFamily="2" charset="0"/>
      <p:regular r:id="rId9"/>
      <p:bold r:id="rId10"/>
      <p:italic r:id="rId11"/>
      <p:boldItalic r:id="rId12"/>
    </p:embeddedFont>
    <p:embeddedFont>
      <p:font typeface="Verdana" panose="020B0604030504040204" pitchFamily="34" charset="0"/>
      <p:regular r:id="rId13"/>
      <p:bold r:id="rId14"/>
      <p:italic r:id="rId15"/>
      <p:boldItalic r:id="rId16"/>
    </p:embeddedFont>
  </p:embeddedFontLst>
  <p:defaultTextStyle>
    <a:defPPr>
      <a:defRPr lang="fi-FI"/>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150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Shape 3">
            <a:extLst>
              <a:ext uri="{FF2B5EF4-FFF2-40B4-BE49-F238E27FC236}">
                <a16:creationId xmlns:a16="http://schemas.microsoft.com/office/drawing/2014/main" id="{F548D882-FF10-6262-A9F9-04850DF1F219}"/>
              </a:ext>
            </a:extLst>
          </p:cNvPr>
          <p:cNvSpPr txBox="1">
            <a:spLocks noGrp="1" noChangeArrowheads="1"/>
          </p:cNvSpPr>
          <p:nvPr>
            <p:ph type="hdr" idx="2"/>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1200">
                <a:latin typeface="Merriweather Sans" pitchFamily="2" charset="0"/>
                <a:sym typeface="Merriweather Sans" pitchFamily="2" charset="0"/>
              </a:defRPr>
            </a:lvl1pPr>
          </a:lstStyle>
          <a:p>
            <a:endParaRPr lang="fi-FI" altLang="fi-FI"/>
          </a:p>
        </p:txBody>
      </p:sp>
      <p:sp>
        <p:nvSpPr>
          <p:cNvPr id="12291" name="Shape 4">
            <a:extLst>
              <a:ext uri="{FF2B5EF4-FFF2-40B4-BE49-F238E27FC236}">
                <a16:creationId xmlns:a16="http://schemas.microsoft.com/office/drawing/2014/main" id="{26B54043-F654-E580-625D-805DA541ABA3}"/>
              </a:ext>
            </a:extLst>
          </p:cNvPr>
          <p:cNvSpPr txBox="1">
            <a:spLocks noGrp="1" noChangeArrowheads="1"/>
          </p:cNvSpPr>
          <p:nvPr>
            <p:ph type="dt" idx="10"/>
          </p:nvPr>
        </p:nvSpPr>
        <p:spPr bwMode="auto">
          <a:xfrm>
            <a:off x="388620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algn="r" eaLnBrk="1" hangingPunct="1">
              <a:buClr>
                <a:srgbClr val="000000"/>
              </a:buClr>
              <a:buSzPts val="1400"/>
              <a:buFont typeface="Arial" panose="020B0604020202020204" pitchFamily="34" charset="0"/>
              <a:buNone/>
              <a:defRPr sz="1200">
                <a:latin typeface="Merriweather Sans" pitchFamily="2" charset="0"/>
                <a:sym typeface="Merriweather Sans" pitchFamily="2" charset="0"/>
              </a:defRPr>
            </a:lvl1pPr>
          </a:lstStyle>
          <a:p>
            <a:endParaRPr lang="fi-FI" altLang="fi-FI"/>
          </a:p>
        </p:txBody>
      </p:sp>
      <p:sp>
        <p:nvSpPr>
          <p:cNvPr id="12292" name="Shape 5">
            <a:extLst>
              <a:ext uri="{FF2B5EF4-FFF2-40B4-BE49-F238E27FC236}">
                <a16:creationId xmlns:a16="http://schemas.microsoft.com/office/drawing/2014/main" id="{10E7A73C-0CB0-5564-DED7-2DA3FE9B3520}"/>
              </a:ext>
            </a:extLst>
          </p:cNvPr>
          <p:cNvSpPr>
            <a:spLocks noGrp="1" noRot="1" noChangeAspect="1"/>
          </p:cNvSpPr>
          <p:nvPr>
            <p:ph type="sldImg" idx="3"/>
          </p:nvPr>
        </p:nvSpPr>
        <p:spPr bwMode="auto">
          <a:xfrm>
            <a:off x="1143000" y="685800"/>
            <a:ext cx="4572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 name="T10" fmla="*/ 0 w 120000"/>
              <a:gd name="T11" fmla="*/ 0 h 120000"/>
              <a:gd name="T12" fmla="*/ 120000 w 120000"/>
              <a:gd name="T13" fmla="*/ 120000 h 120000"/>
            </a:gdLst>
            <a:ahLst/>
            <a:cxnLst>
              <a:cxn ang="0">
                <a:pos x="T0" y="T1"/>
              </a:cxn>
              <a:cxn ang="0">
                <a:pos x="T2" y="T3"/>
              </a:cxn>
              <a:cxn ang="0">
                <a:pos x="T4" y="T5"/>
              </a:cxn>
              <a:cxn ang="0">
                <a:pos x="T6" y="T7"/>
              </a:cxn>
              <a:cxn ang="0">
                <a:pos x="T8" y="T9"/>
              </a:cxn>
            </a:cxnLst>
            <a:rect l="T10" t="T11" r="T12" b="T13"/>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miter lim="800000"/>
            <a:headEnd type="none" w="sm" len="sm"/>
            <a:tailEnd type="none" w="sm" len="sm"/>
          </a:ln>
          <a:extLst>
            <a:ext uri="{909E8E84-426E-40DD-AFC4-6F175D3DCCD1}">
              <a14:hiddenFill xmlns:a14="http://schemas.microsoft.com/office/drawing/2010/main">
                <a:solidFill>
                  <a:srgbClr val="FFFFFF"/>
                </a:solidFill>
              </a14:hiddenFill>
            </a:ext>
          </a:extLst>
        </p:spPr>
      </p:sp>
      <p:sp>
        <p:nvSpPr>
          <p:cNvPr id="12293" name="Shape 6">
            <a:extLst>
              <a:ext uri="{FF2B5EF4-FFF2-40B4-BE49-F238E27FC236}">
                <a16:creationId xmlns:a16="http://schemas.microsoft.com/office/drawing/2014/main" id="{154E79F7-8FA8-5A85-72E2-4B7E978A2E24}"/>
              </a:ext>
            </a:extLst>
          </p:cNvPr>
          <p:cNvSpPr txBox="1">
            <a:spLocks noGrp="1" noChangeArrowheads="1"/>
          </p:cNvSpPr>
          <p:nvPr>
            <p:ph type="body" idx="1"/>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fi-FI" altLang="fi-FI">
              <a:sym typeface="Arial" panose="020B0604020202020204" pitchFamily="34" charset="0"/>
            </a:endParaRPr>
          </a:p>
        </p:txBody>
      </p:sp>
      <p:sp>
        <p:nvSpPr>
          <p:cNvPr id="12294" name="Shape 7">
            <a:extLst>
              <a:ext uri="{FF2B5EF4-FFF2-40B4-BE49-F238E27FC236}">
                <a16:creationId xmlns:a16="http://schemas.microsoft.com/office/drawing/2014/main" id="{1CF15F51-D2B0-1FF6-9A98-2CF5999F3B16}"/>
              </a:ext>
            </a:extLst>
          </p:cNvPr>
          <p:cNvSpPr txBox="1">
            <a:spLocks noGrp="1" noChangeArrowheads="1"/>
          </p:cNvSpPr>
          <p:nvPr>
            <p:ph type="ftr" idx="11"/>
          </p:nvPr>
        </p:nvSpPr>
        <p:spPr bwMode="auto">
          <a:xfrm>
            <a:off x="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lvl1pPr eaLnBrk="1" hangingPunct="1">
              <a:buClr>
                <a:srgbClr val="000000"/>
              </a:buClr>
              <a:buSzPts val="1400"/>
              <a:buFont typeface="Arial" panose="020B0604020202020204" pitchFamily="34" charset="0"/>
              <a:buNone/>
              <a:defRPr sz="1200">
                <a:latin typeface="Merriweather Sans" pitchFamily="2" charset="0"/>
                <a:sym typeface="Merriweather Sans" pitchFamily="2" charset="0"/>
              </a:defRPr>
            </a:lvl1pPr>
          </a:lstStyle>
          <a:p>
            <a:endParaRPr lang="fi-FI" altLang="fi-FI"/>
          </a:p>
        </p:txBody>
      </p:sp>
      <p:sp>
        <p:nvSpPr>
          <p:cNvPr id="12295" name="Shape 8">
            <a:extLst>
              <a:ext uri="{FF2B5EF4-FFF2-40B4-BE49-F238E27FC236}">
                <a16:creationId xmlns:a16="http://schemas.microsoft.com/office/drawing/2014/main" id="{FA29965B-3B48-F54D-C491-4CFB25A74A53}"/>
              </a:ext>
            </a:extLst>
          </p:cNvPr>
          <p:cNvSpPr txBox="1">
            <a:spLocks noGrp="1" noChangeArrowheads="1"/>
          </p:cNvSpPr>
          <p:nvPr>
            <p:ph type="sldNum" idx="12"/>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b" anchorCtr="0" compatLnSpc="1">
            <a:prstTxWarp prst="textNoShape">
              <a:avLst/>
            </a:prstTxWarp>
          </a:bodyPr>
          <a:lstStyle>
            <a:lvl1pPr algn="r" eaLnBrk="1" hangingPunct="1">
              <a:buClr>
                <a:srgbClr val="000000"/>
              </a:buClr>
              <a:buFont typeface="Arial" panose="020B0604020202020204" pitchFamily="34" charset="0"/>
              <a:buNone/>
              <a:defRPr sz="1200">
                <a:latin typeface="Merriweather Sans" pitchFamily="2" charset="0"/>
                <a:sym typeface="Merriweather Sans" pitchFamily="2" charset="0"/>
              </a:defRPr>
            </a:lvl1pPr>
          </a:lstStyle>
          <a:p>
            <a:fld id="{86004A99-EEFD-4F61-B4EE-1A2B41F1B3DA}" type="slidenum">
              <a:rPr lang="fi-FI" altLang="fi-FI"/>
              <a:pPr/>
              <a:t>‹#›</a:t>
            </a:fld>
            <a:endParaRPr lang="fi-FI" altLang="fi-FI"/>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8" name="Shape 93">
            <a:extLst>
              <a:ext uri="{FF2B5EF4-FFF2-40B4-BE49-F238E27FC236}">
                <a16:creationId xmlns:a16="http://schemas.microsoft.com/office/drawing/2014/main" id="{60A93227-88C9-4D45-A827-6828DC624B27}"/>
              </a:ext>
            </a:extLst>
          </p:cNvPr>
          <p:cNvSpPr txBox="1">
            <a:spLocks noGrp="1" noChangeArrowheads="1"/>
          </p:cNvSpPr>
          <p:nvPr>
            <p:ph type="body" idx="1"/>
          </p:nvPr>
        </p:nvSpPr>
        <p:spPr>
          <a:noFill/>
          <a:ln/>
        </p:spPr>
        <p:txBody>
          <a:bodyPr anchor="ctr"/>
          <a:lstStyle/>
          <a:p>
            <a:pPr marL="0" indent="0" eaLnBrk="1" hangingPunct="1">
              <a:buSzPts val="1400"/>
            </a:pPr>
            <a:endParaRPr lang="fi-FI" altLang="fi-FI" sz="1200">
              <a:latin typeface="Merriweather Sans" pitchFamily="2" charset="0"/>
              <a:cs typeface="Arial" panose="020B0604020202020204" pitchFamily="34" charset="0"/>
              <a:sym typeface="Merriweather Sans" pitchFamily="2" charset="0"/>
            </a:endParaRPr>
          </a:p>
        </p:txBody>
      </p:sp>
      <p:sp>
        <p:nvSpPr>
          <p:cNvPr id="14339" name="Shape 94">
            <a:extLst>
              <a:ext uri="{FF2B5EF4-FFF2-40B4-BE49-F238E27FC236}">
                <a16:creationId xmlns:a16="http://schemas.microsoft.com/office/drawing/2014/main" id="{52D765DF-5F7A-929E-EA70-1722839F01B5}"/>
              </a:ext>
            </a:extLst>
          </p:cNvPr>
          <p:cNvSpPr>
            <a:spLocks noGrp="1" noRot="1" noChangeAspect="1" noTextEdit="1"/>
          </p:cNvSpPr>
          <p:nvPr>
            <p:ph type="sldImg" idx="2"/>
          </p:nvPr>
        </p:nvSpPr>
        <p:spPr>
          <a:noFill/>
          <a:ln>
            <a:round/>
            <a:headEnd/>
            <a:tailEn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386" name="Shape 117">
            <a:extLst>
              <a:ext uri="{FF2B5EF4-FFF2-40B4-BE49-F238E27FC236}">
                <a16:creationId xmlns:a16="http://schemas.microsoft.com/office/drawing/2014/main" id="{57721B01-AAAB-C8C1-4914-54CE5AE90912}"/>
              </a:ext>
            </a:extLst>
          </p:cNvPr>
          <p:cNvSpPr txBox="1">
            <a:spLocks noGrp="1" noChangeArrowheads="1"/>
          </p:cNvSpPr>
          <p:nvPr>
            <p:ph type="body" idx="1"/>
          </p:nvPr>
        </p:nvSpPr>
        <p:spPr>
          <a:noFill/>
          <a:ln/>
        </p:spPr>
        <p:txBody>
          <a:bodyPr anchor="ctr"/>
          <a:lstStyle/>
          <a:p>
            <a:pPr marL="0" indent="0" eaLnBrk="1" hangingPunct="1">
              <a:buSzPts val="1400"/>
            </a:pPr>
            <a:endParaRPr lang="fi-FI" altLang="fi-FI" sz="1200">
              <a:latin typeface="Merriweather Sans" pitchFamily="2" charset="0"/>
              <a:cs typeface="Arial" panose="020B0604020202020204" pitchFamily="34" charset="0"/>
              <a:sym typeface="Merriweather Sans" pitchFamily="2" charset="0"/>
            </a:endParaRPr>
          </a:p>
        </p:txBody>
      </p:sp>
      <p:sp>
        <p:nvSpPr>
          <p:cNvPr id="16387" name="Shape 118">
            <a:extLst>
              <a:ext uri="{FF2B5EF4-FFF2-40B4-BE49-F238E27FC236}">
                <a16:creationId xmlns:a16="http://schemas.microsoft.com/office/drawing/2014/main" id="{491BF28D-3F41-C8A6-0E70-C255D553022C}"/>
              </a:ext>
            </a:extLst>
          </p:cNvPr>
          <p:cNvSpPr>
            <a:spLocks noGrp="1" noRot="1" noChangeAspect="1" noTextEdit="1"/>
          </p:cNvSpPr>
          <p:nvPr>
            <p:ph type="sldImg" idx="2"/>
          </p:nvPr>
        </p:nvSpPr>
        <p:spPr>
          <a:noFill/>
          <a:ln>
            <a:round/>
            <a:headEnd/>
            <a:tailEn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434" name="Shape 123">
            <a:extLst>
              <a:ext uri="{FF2B5EF4-FFF2-40B4-BE49-F238E27FC236}">
                <a16:creationId xmlns:a16="http://schemas.microsoft.com/office/drawing/2014/main" id="{E43ADD9C-6744-7F94-B782-3202C2E2050C}"/>
              </a:ext>
            </a:extLst>
          </p:cNvPr>
          <p:cNvSpPr txBox="1">
            <a:spLocks noGrp="1" noChangeArrowheads="1"/>
          </p:cNvSpPr>
          <p:nvPr>
            <p:ph type="body" idx="1"/>
          </p:nvPr>
        </p:nvSpPr>
        <p:spPr>
          <a:noFill/>
          <a:ln/>
        </p:spPr>
        <p:txBody>
          <a:bodyPr anchor="ctr"/>
          <a:lstStyle/>
          <a:p>
            <a:pPr marL="0" indent="0" eaLnBrk="1" hangingPunct="1">
              <a:buSzPts val="1400"/>
            </a:pPr>
            <a:endParaRPr lang="fi-FI" altLang="fi-FI" sz="1200">
              <a:latin typeface="Merriweather Sans" pitchFamily="2" charset="0"/>
              <a:cs typeface="Arial" panose="020B0604020202020204" pitchFamily="34" charset="0"/>
              <a:sym typeface="Merriweather Sans" pitchFamily="2" charset="0"/>
            </a:endParaRPr>
          </a:p>
        </p:txBody>
      </p:sp>
      <p:sp>
        <p:nvSpPr>
          <p:cNvPr id="18435" name="Shape 124">
            <a:extLst>
              <a:ext uri="{FF2B5EF4-FFF2-40B4-BE49-F238E27FC236}">
                <a16:creationId xmlns:a16="http://schemas.microsoft.com/office/drawing/2014/main" id="{2A11431E-DBD6-4988-BAA3-FC8441FA9A21}"/>
              </a:ext>
            </a:extLst>
          </p:cNvPr>
          <p:cNvSpPr>
            <a:spLocks noGrp="1" noRot="1" noChangeAspect="1" noTextEdit="1"/>
          </p:cNvSpPr>
          <p:nvPr>
            <p:ph type="sldImg" idx="2"/>
          </p:nvPr>
        </p:nvSpPr>
        <p:spPr>
          <a:noFill/>
          <a:ln>
            <a:round/>
            <a:headEnd/>
            <a:tailEn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482" name="Shape 99">
            <a:extLst>
              <a:ext uri="{FF2B5EF4-FFF2-40B4-BE49-F238E27FC236}">
                <a16:creationId xmlns:a16="http://schemas.microsoft.com/office/drawing/2014/main" id="{82E2043E-D7C1-A622-66DD-2E36F0844C11}"/>
              </a:ext>
            </a:extLst>
          </p:cNvPr>
          <p:cNvSpPr txBox="1">
            <a:spLocks noGrp="1" noChangeArrowheads="1"/>
          </p:cNvSpPr>
          <p:nvPr>
            <p:ph type="body" idx="1"/>
          </p:nvPr>
        </p:nvSpPr>
        <p:spPr>
          <a:noFill/>
          <a:ln/>
        </p:spPr>
        <p:txBody>
          <a:bodyPr anchor="ctr"/>
          <a:lstStyle/>
          <a:p>
            <a:pPr marL="0" indent="0" eaLnBrk="1" hangingPunct="1">
              <a:buSzPts val="1400"/>
            </a:pPr>
            <a:endParaRPr lang="fi-FI" altLang="fi-FI" sz="1200">
              <a:latin typeface="Merriweather Sans" pitchFamily="2" charset="0"/>
              <a:cs typeface="Arial" panose="020B0604020202020204" pitchFamily="34" charset="0"/>
              <a:sym typeface="Merriweather Sans" pitchFamily="2" charset="0"/>
            </a:endParaRPr>
          </a:p>
        </p:txBody>
      </p:sp>
      <p:sp>
        <p:nvSpPr>
          <p:cNvPr id="20483" name="Shape 100">
            <a:extLst>
              <a:ext uri="{FF2B5EF4-FFF2-40B4-BE49-F238E27FC236}">
                <a16:creationId xmlns:a16="http://schemas.microsoft.com/office/drawing/2014/main" id="{6F676875-99B9-7581-468C-456FA0D38B7E}"/>
              </a:ext>
            </a:extLst>
          </p:cNvPr>
          <p:cNvSpPr>
            <a:spLocks noGrp="1" noRot="1" noChangeAspect="1" noTextEdit="1"/>
          </p:cNvSpPr>
          <p:nvPr>
            <p:ph type="sldImg" idx="2"/>
          </p:nvPr>
        </p:nvSpPr>
        <p:spPr>
          <a:noFill/>
          <a:ln>
            <a:round/>
            <a:headEnd/>
            <a:tailEn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2530" name="Shape 105">
            <a:extLst>
              <a:ext uri="{FF2B5EF4-FFF2-40B4-BE49-F238E27FC236}">
                <a16:creationId xmlns:a16="http://schemas.microsoft.com/office/drawing/2014/main" id="{2CF9B2A9-C108-2609-C38D-4A534E78C222}"/>
              </a:ext>
            </a:extLst>
          </p:cNvPr>
          <p:cNvSpPr txBox="1">
            <a:spLocks noGrp="1" noChangeArrowheads="1"/>
          </p:cNvSpPr>
          <p:nvPr>
            <p:ph type="body" idx="1"/>
          </p:nvPr>
        </p:nvSpPr>
        <p:spPr>
          <a:noFill/>
          <a:ln/>
        </p:spPr>
        <p:txBody>
          <a:bodyPr anchor="ctr"/>
          <a:lstStyle/>
          <a:p>
            <a:pPr marL="0" indent="0" eaLnBrk="1" hangingPunct="1">
              <a:buSzPts val="1400"/>
            </a:pPr>
            <a:endParaRPr lang="fi-FI" altLang="fi-FI" sz="1200">
              <a:latin typeface="Merriweather Sans" pitchFamily="2" charset="0"/>
              <a:cs typeface="Arial" panose="020B0604020202020204" pitchFamily="34" charset="0"/>
              <a:sym typeface="Merriweather Sans" pitchFamily="2" charset="0"/>
            </a:endParaRPr>
          </a:p>
        </p:txBody>
      </p:sp>
      <p:sp>
        <p:nvSpPr>
          <p:cNvPr id="22531" name="Shape 106">
            <a:extLst>
              <a:ext uri="{FF2B5EF4-FFF2-40B4-BE49-F238E27FC236}">
                <a16:creationId xmlns:a16="http://schemas.microsoft.com/office/drawing/2014/main" id="{F2024F3A-F213-CEF0-465B-40632E294FD8}"/>
              </a:ext>
            </a:extLst>
          </p:cNvPr>
          <p:cNvSpPr>
            <a:spLocks noGrp="1" noRot="1" noChangeAspect="1" noTextEdit="1"/>
          </p:cNvSpPr>
          <p:nvPr>
            <p:ph type="sldImg" idx="2"/>
          </p:nvPr>
        </p:nvSpPr>
        <p:spPr>
          <a:noFill/>
          <a:ln>
            <a:round/>
            <a:headEnd/>
            <a:tailEn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578" name="Shape 111">
            <a:extLst>
              <a:ext uri="{FF2B5EF4-FFF2-40B4-BE49-F238E27FC236}">
                <a16:creationId xmlns:a16="http://schemas.microsoft.com/office/drawing/2014/main" id="{2ED7C3FA-07F7-69A7-7ED3-C33F940FF44E}"/>
              </a:ext>
            </a:extLst>
          </p:cNvPr>
          <p:cNvSpPr txBox="1">
            <a:spLocks noGrp="1" noChangeArrowheads="1"/>
          </p:cNvSpPr>
          <p:nvPr>
            <p:ph type="body" idx="1"/>
          </p:nvPr>
        </p:nvSpPr>
        <p:spPr>
          <a:noFill/>
          <a:ln/>
        </p:spPr>
        <p:txBody>
          <a:bodyPr anchor="ctr"/>
          <a:lstStyle/>
          <a:p>
            <a:pPr marL="0" indent="0" eaLnBrk="1" hangingPunct="1">
              <a:buSzPts val="1400"/>
            </a:pPr>
            <a:endParaRPr lang="fi-FI" altLang="fi-FI" sz="1200">
              <a:latin typeface="Merriweather Sans" pitchFamily="2" charset="0"/>
              <a:cs typeface="Arial" panose="020B0604020202020204" pitchFamily="34" charset="0"/>
              <a:sym typeface="Merriweather Sans" pitchFamily="2" charset="0"/>
            </a:endParaRPr>
          </a:p>
        </p:txBody>
      </p:sp>
      <p:sp>
        <p:nvSpPr>
          <p:cNvPr id="24579" name="Shape 112">
            <a:extLst>
              <a:ext uri="{FF2B5EF4-FFF2-40B4-BE49-F238E27FC236}">
                <a16:creationId xmlns:a16="http://schemas.microsoft.com/office/drawing/2014/main" id="{4B18DC4B-5A33-3D3D-17E6-F18ED44DF1C6}"/>
              </a:ext>
            </a:extLst>
          </p:cNvPr>
          <p:cNvSpPr>
            <a:spLocks noGrp="1" noRot="1" noChangeAspect="1" noTextEdit="1"/>
          </p:cNvSpPr>
          <p:nvPr>
            <p:ph type="sldImg" idx="2"/>
          </p:nvPr>
        </p:nvSpPr>
        <p:spPr>
          <a:noFill/>
          <a:ln>
            <a:round/>
            <a:headEnd/>
            <a:tailEn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tsikko ja sisältö" type="obj">
  <p:cSld name="OBJECT">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685800" y="228600"/>
            <a:ext cx="7772400" cy="914400"/>
          </a:xfrm>
          <a:prstGeom prst="rect">
            <a:avLst/>
          </a:prstGeom>
          <a:noFill/>
          <a:ln>
            <a:noFill/>
          </a:ln>
        </p:spPr>
        <p:txBody>
          <a:bodyPr spcFirstLastPara="1"/>
          <a:lstStyle>
            <a:lvl1pPr marR="0" lvl="0"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1pPr>
            <a:lvl2pPr marR="0" lvl="1"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2pPr>
            <a:lvl3pPr marR="0" lvl="2"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3pPr>
            <a:lvl4pPr marR="0" lvl="3"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4pPr>
            <a:lvl5pPr marR="0" lvl="4"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5pPr>
            <a:lvl6pPr marR="0" lvl="5"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6pPr>
            <a:lvl7pPr marR="0" lvl="6"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7pPr>
            <a:lvl8pPr marR="0" lvl="7"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8pPr>
            <a:lvl9pPr marR="0" lvl="8"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9pPr>
          </a:lstStyle>
          <a:p>
            <a:endParaRPr/>
          </a:p>
        </p:txBody>
      </p:sp>
      <p:sp>
        <p:nvSpPr>
          <p:cNvPr id="20" name="Shape 20"/>
          <p:cNvSpPr txBox="1">
            <a:spLocks noGrp="1"/>
          </p:cNvSpPr>
          <p:nvPr>
            <p:ph type="body" idx="1"/>
          </p:nvPr>
        </p:nvSpPr>
        <p:spPr>
          <a:xfrm>
            <a:off x="685800" y="1600200"/>
            <a:ext cx="7772400" cy="4495800"/>
          </a:xfrm>
          <a:prstGeom prst="rect">
            <a:avLst/>
          </a:prstGeom>
          <a:noFill/>
          <a:ln>
            <a:noFill/>
          </a:ln>
        </p:spPr>
        <p:txBody>
          <a:bodyPr spcFirstLastPara="1"/>
          <a:lstStyle>
            <a:lvl1pPr marL="457200" marR="0" lvl="0" indent="-355600" algn="l" rtl="0">
              <a:spcBef>
                <a:spcPts val="400"/>
              </a:spcBef>
              <a:spcAft>
                <a:spcPts val="0"/>
              </a:spcAft>
              <a:buClr>
                <a:schemeClr val="dk1"/>
              </a:buClr>
              <a:buSzPts val="2000"/>
              <a:buFont typeface="Verdana"/>
              <a:buChar char="•"/>
              <a:defRPr sz="2000" b="0" i="0" u="none" strike="noStrike" cap="none">
                <a:solidFill>
                  <a:schemeClr val="dk1"/>
                </a:solidFill>
                <a:latin typeface="Verdana"/>
                <a:ea typeface="Verdana"/>
                <a:cs typeface="Verdana"/>
                <a:sym typeface="Verdana"/>
              </a:defRPr>
            </a:lvl1pPr>
            <a:lvl2pPr marL="914400" marR="0" lvl="1"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2pPr>
            <a:lvl3pPr marL="1371600" marR="0" lvl="2"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3pPr>
            <a:lvl4pPr marL="1828800" marR="0" lvl="3"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4pPr>
            <a:lvl5pPr marL="2286000" marR="0" lvl="4"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5pPr>
            <a:lvl6pPr marL="2743200" marR="0" lvl="5"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6pPr>
            <a:lvl7pPr marL="3200400" marR="0" lvl="6"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7pPr>
            <a:lvl8pPr marL="3657600" marR="0" lvl="7"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8pPr>
            <a:lvl9pPr marL="4114800" marR="0" lvl="8"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9pPr>
          </a:lstStyle>
          <a:p>
            <a:endParaRPr/>
          </a:p>
        </p:txBody>
      </p:sp>
      <p:sp>
        <p:nvSpPr>
          <p:cNvPr id="2" name="Shape 21">
            <a:extLst>
              <a:ext uri="{FF2B5EF4-FFF2-40B4-BE49-F238E27FC236}">
                <a16:creationId xmlns:a16="http://schemas.microsoft.com/office/drawing/2014/main" id="{141D66E9-CC18-FE95-38F8-1FDAB2C95BCB}"/>
              </a:ext>
            </a:extLst>
          </p:cNvPr>
          <p:cNvSpPr txBox="1">
            <a:spLocks noGrp="1" noChangeArrowheads="1"/>
          </p:cNvSpPr>
          <p:nvPr>
            <p:ph type="dt" idx="10"/>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3" name="Shape 22">
            <a:extLst>
              <a:ext uri="{FF2B5EF4-FFF2-40B4-BE49-F238E27FC236}">
                <a16:creationId xmlns:a16="http://schemas.microsoft.com/office/drawing/2014/main" id="{CE8D25B8-19D7-5023-2403-360E73C4F78C}"/>
              </a:ext>
            </a:extLst>
          </p:cNvPr>
          <p:cNvSpPr txBox="1">
            <a:spLocks noGrp="1" noChangeArrowheads="1"/>
          </p:cNvSpPr>
          <p:nvPr>
            <p:ph type="ftr" idx="11"/>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4" name="Shape 23">
            <a:extLst>
              <a:ext uri="{FF2B5EF4-FFF2-40B4-BE49-F238E27FC236}">
                <a16:creationId xmlns:a16="http://schemas.microsoft.com/office/drawing/2014/main" id="{01B9700F-7F2C-974A-87AE-D06C2C186CCF}"/>
              </a:ext>
            </a:extLst>
          </p:cNvPr>
          <p:cNvSpPr txBox="1">
            <a:spLocks noGrp="1" noChangeArrowheads="1"/>
          </p:cNvSpPr>
          <p:nvPr>
            <p:ph type="sldNum" idx="12"/>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eaLnBrk="1" hangingPunct="1">
              <a:buClr>
                <a:srgbClr val="000000"/>
              </a:buClr>
              <a:buFont typeface="Arial" panose="020B0604020202020204" pitchFamily="34" charset="0"/>
              <a:buNone/>
              <a:defRPr sz="2400" i="1">
                <a:latin typeface="Merriweather Sans" pitchFamily="2" charset="0"/>
                <a:sym typeface="Merriweather Sans" pitchFamily="2" charset="0"/>
              </a:defRPr>
            </a:lvl1pPr>
          </a:lstStyle>
          <a:p>
            <a:fld id="{05DD7CD7-DB07-4A7A-8FCD-34CFF22B74EA}" type="slidenum">
              <a:rPr lang="fi-FI" altLang="fi-FI"/>
              <a:pPr/>
              <a:t>‹#›</a:t>
            </a:fld>
            <a:endParaRPr lang="fi-FI" altLang="fi-FI"/>
          </a:p>
        </p:txBody>
      </p:sp>
    </p:spTree>
    <p:extLst>
      <p:ext uri="{BB962C8B-B14F-4D97-AF65-F5344CB8AC3E}">
        <p14:creationId xmlns:p14="http://schemas.microsoft.com/office/powerpoint/2010/main" val="3904241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tsikkodia" type="title">
  <p:cSld name="TITLE">
    <p:spTree>
      <p:nvGrpSpPr>
        <p:cNvPr id="1" name="Shape 24"/>
        <p:cNvGrpSpPr/>
        <p:nvPr/>
      </p:nvGrpSpPr>
      <p:grpSpPr>
        <a:xfrm>
          <a:off x="0" y="0"/>
          <a:ext cx="0" cy="0"/>
          <a:chOff x="0" y="0"/>
          <a:chExt cx="0" cy="0"/>
        </a:xfrm>
      </p:grpSpPr>
      <p:sp>
        <p:nvSpPr>
          <p:cNvPr id="25" name="Shape 25"/>
          <p:cNvSpPr txBox="1">
            <a:spLocks noGrp="1"/>
          </p:cNvSpPr>
          <p:nvPr>
            <p:ph type="ctrTitle"/>
          </p:nvPr>
        </p:nvSpPr>
        <p:spPr>
          <a:xfrm>
            <a:off x="685800" y="2130425"/>
            <a:ext cx="7772400" cy="1470025"/>
          </a:xfrm>
          <a:prstGeom prst="rect">
            <a:avLst/>
          </a:prstGeom>
          <a:noFill/>
          <a:ln>
            <a:noFill/>
          </a:ln>
        </p:spPr>
        <p:txBody>
          <a:bodyPr spcFirstLastPara="1"/>
          <a:lstStyle>
            <a:lvl1pPr marR="0" lvl="0"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1pPr>
            <a:lvl2pPr marR="0" lvl="1"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2pPr>
            <a:lvl3pPr marR="0" lvl="2"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3pPr>
            <a:lvl4pPr marR="0" lvl="3"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4pPr>
            <a:lvl5pPr marR="0" lvl="4"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5pPr>
            <a:lvl6pPr marR="0" lvl="5"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6pPr>
            <a:lvl7pPr marR="0" lvl="6"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7pPr>
            <a:lvl8pPr marR="0" lvl="7"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8pPr>
            <a:lvl9pPr marR="0" lvl="8"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9pPr>
          </a:lstStyle>
          <a:p>
            <a:endParaRPr/>
          </a:p>
        </p:txBody>
      </p:sp>
      <p:sp>
        <p:nvSpPr>
          <p:cNvPr id="26" name="Shape 26"/>
          <p:cNvSpPr txBox="1">
            <a:spLocks noGrp="1"/>
          </p:cNvSpPr>
          <p:nvPr>
            <p:ph type="subTitle" idx="1"/>
          </p:nvPr>
        </p:nvSpPr>
        <p:spPr>
          <a:xfrm>
            <a:off x="1371600" y="3886200"/>
            <a:ext cx="6400800" cy="1752600"/>
          </a:xfrm>
          <a:prstGeom prst="rect">
            <a:avLst/>
          </a:prstGeom>
          <a:noFill/>
          <a:ln>
            <a:noFill/>
          </a:ln>
        </p:spPr>
        <p:txBody>
          <a:bodyPr spcFirstLastPara="1"/>
          <a:lstStyle>
            <a:lvl1pPr marR="0" lvl="0" algn="ctr" rtl="0">
              <a:spcBef>
                <a:spcPts val="400"/>
              </a:spcBef>
              <a:spcAft>
                <a:spcPts val="0"/>
              </a:spcAft>
              <a:buClr>
                <a:schemeClr val="dk1"/>
              </a:buClr>
              <a:buSzPts val="2000"/>
              <a:buFont typeface="Verdana"/>
              <a:buNone/>
              <a:defRPr sz="2000" b="0" i="0" u="none" strike="noStrike" cap="none">
                <a:solidFill>
                  <a:schemeClr val="dk1"/>
                </a:solidFill>
                <a:latin typeface="Verdana"/>
                <a:ea typeface="Verdana"/>
                <a:cs typeface="Verdana"/>
                <a:sym typeface="Verdana"/>
              </a:defRPr>
            </a:lvl1pPr>
            <a:lvl2pPr marR="0" lvl="1" algn="ctr" rtl="0">
              <a:spcBef>
                <a:spcPts val="360"/>
              </a:spcBef>
              <a:spcAft>
                <a:spcPts val="0"/>
              </a:spcAft>
              <a:buClr>
                <a:schemeClr val="dk1"/>
              </a:buClr>
              <a:buSzPts val="1800"/>
              <a:buFont typeface="Verdana"/>
              <a:buNone/>
              <a:defRPr sz="1800" b="0" i="0" u="none" strike="noStrike" cap="none">
                <a:solidFill>
                  <a:schemeClr val="dk1"/>
                </a:solidFill>
                <a:latin typeface="Verdana"/>
                <a:ea typeface="Verdana"/>
                <a:cs typeface="Verdana"/>
                <a:sym typeface="Verdana"/>
              </a:defRPr>
            </a:lvl2pPr>
            <a:lvl3pPr marR="0" lvl="2" algn="ctr" rtl="0">
              <a:spcBef>
                <a:spcPts val="360"/>
              </a:spcBef>
              <a:spcAft>
                <a:spcPts val="0"/>
              </a:spcAft>
              <a:buClr>
                <a:schemeClr val="dk1"/>
              </a:buClr>
              <a:buSzPts val="1800"/>
              <a:buFont typeface="Verdana"/>
              <a:buNone/>
              <a:defRPr sz="1800" b="0" i="0" u="none" strike="noStrike" cap="none">
                <a:solidFill>
                  <a:schemeClr val="dk1"/>
                </a:solidFill>
                <a:latin typeface="Verdana"/>
                <a:ea typeface="Verdana"/>
                <a:cs typeface="Verdana"/>
                <a:sym typeface="Verdana"/>
              </a:defRPr>
            </a:lvl3pPr>
            <a:lvl4pPr marR="0" lvl="3" algn="ctr" rtl="0">
              <a:spcBef>
                <a:spcPts val="360"/>
              </a:spcBef>
              <a:spcAft>
                <a:spcPts val="0"/>
              </a:spcAft>
              <a:buClr>
                <a:schemeClr val="dk1"/>
              </a:buClr>
              <a:buSzPts val="1800"/>
              <a:buFont typeface="Verdana"/>
              <a:buNone/>
              <a:defRPr sz="1800" b="0" i="0" u="none" strike="noStrike" cap="none">
                <a:solidFill>
                  <a:schemeClr val="dk1"/>
                </a:solidFill>
                <a:latin typeface="Verdana"/>
                <a:ea typeface="Verdana"/>
                <a:cs typeface="Verdana"/>
                <a:sym typeface="Verdana"/>
              </a:defRPr>
            </a:lvl4pPr>
            <a:lvl5pPr marR="0" lvl="4" algn="ctr" rtl="0">
              <a:spcBef>
                <a:spcPts val="360"/>
              </a:spcBef>
              <a:spcAft>
                <a:spcPts val="0"/>
              </a:spcAft>
              <a:buClr>
                <a:schemeClr val="dk1"/>
              </a:buClr>
              <a:buSzPts val="1800"/>
              <a:buFont typeface="Verdana"/>
              <a:buNone/>
              <a:defRPr sz="1800" b="0" i="0" u="none" strike="noStrike" cap="none">
                <a:solidFill>
                  <a:schemeClr val="dk1"/>
                </a:solidFill>
                <a:latin typeface="Verdana"/>
                <a:ea typeface="Verdana"/>
                <a:cs typeface="Verdana"/>
                <a:sym typeface="Verdana"/>
              </a:defRPr>
            </a:lvl5pPr>
            <a:lvl6pPr marR="0" lvl="5" algn="ctr" rtl="0">
              <a:spcBef>
                <a:spcPts val="360"/>
              </a:spcBef>
              <a:spcAft>
                <a:spcPts val="0"/>
              </a:spcAft>
              <a:buClr>
                <a:schemeClr val="dk1"/>
              </a:buClr>
              <a:buSzPts val="1800"/>
              <a:buFont typeface="Verdana"/>
              <a:buNone/>
              <a:defRPr sz="1800" b="0" i="0" u="none" strike="noStrike" cap="none">
                <a:solidFill>
                  <a:schemeClr val="dk1"/>
                </a:solidFill>
                <a:latin typeface="Verdana"/>
                <a:ea typeface="Verdana"/>
                <a:cs typeface="Verdana"/>
                <a:sym typeface="Verdana"/>
              </a:defRPr>
            </a:lvl6pPr>
            <a:lvl7pPr marR="0" lvl="6" algn="ctr" rtl="0">
              <a:spcBef>
                <a:spcPts val="360"/>
              </a:spcBef>
              <a:spcAft>
                <a:spcPts val="0"/>
              </a:spcAft>
              <a:buClr>
                <a:schemeClr val="dk1"/>
              </a:buClr>
              <a:buSzPts val="1800"/>
              <a:buFont typeface="Verdana"/>
              <a:buNone/>
              <a:defRPr sz="1800" b="0" i="0" u="none" strike="noStrike" cap="none">
                <a:solidFill>
                  <a:schemeClr val="dk1"/>
                </a:solidFill>
                <a:latin typeface="Verdana"/>
                <a:ea typeface="Verdana"/>
                <a:cs typeface="Verdana"/>
                <a:sym typeface="Verdana"/>
              </a:defRPr>
            </a:lvl7pPr>
            <a:lvl8pPr marR="0" lvl="7" algn="ctr" rtl="0">
              <a:spcBef>
                <a:spcPts val="360"/>
              </a:spcBef>
              <a:spcAft>
                <a:spcPts val="0"/>
              </a:spcAft>
              <a:buClr>
                <a:schemeClr val="dk1"/>
              </a:buClr>
              <a:buSzPts val="1800"/>
              <a:buFont typeface="Verdana"/>
              <a:buNone/>
              <a:defRPr sz="1800" b="0" i="0" u="none" strike="noStrike" cap="none">
                <a:solidFill>
                  <a:schemeClr val="dk1"/>
                </a:solidFill>
                <a:latin typeface="Verdana"/>
                <a:ea typeface="Verdana"/>
                <a:cs typeface="Verdana"/>
                <a:sym typeface="Verdana"/>
              </a:defRPr>
            </a:lvl8pPr>
            <a:lvl9pPr marR="0" lvl="8" algn="ctr" rtl="0">
              <a:spcBef>
                <a:spcPts val="360"/>
              </a:spcBef>
              <a:spcAft>
                <a:spcPts val="0"/>
              </a:spcAft>
              <a:buClr>
                <a:schemeClr val="dk1"/>
              </a:buClr>
              <a:buSzPts val="1800"/>
              <a:buFont typeface="Verdana"/>
              <a:buNone/>
              <a:defRPr sz="1800" b="0" i="0" u="none" strike="noStrike" cap="none">
                <a:solidFill>
                  <a:schemeClr val="dk1"/>
                </a:solidFill>
                <a:latin typeface="Verdana"/>
                <a:ea typeface="Verdana"/>
                <a:cs typeface="Verdana"/>
                <a:sym typeface="Verdana"/>
              </a:defRPr>
            </a:lvl9pPr>
          </a:lstStyle>
          <a:p>
            <a:endParaRPr/>
          </a:p>
        </p:txBody>
      </p:sp>
      <p:sp>
        <p:nvSpPr>
          <p:cNvPr id="2" name="Shape 27">
            <a:extLst>
              <a:ext uri="{FF2B5EF4-FFF2-40B4-BE49-F238E27FC236}">
                <a16:creationId xmlns:a16="http://schemas.microsoft.com/office/drawing/2014/main" id="{C2DC5D8C-24BD-0D96-0E5D-B566C0BAF108}"/>
              </a:ext>
            </a:extLst>
          </p:cNvPr>
          <p:cNvSpPr txBox="1">
            <a:spLocks noGrp="1" noChangeArrowheads="1"/>
          </p:cNvSpPr>
          <p:nvPr>
            <p:ph type="dt" idx="10"/>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3" name="Shape 28">
            <a:extLst>
              <a:ext uri="{FF2B5EF4-FFF2-40B4-BE49-F238E27FC236}">
                <a16:creationId xmlns:a16="http://schemas.microsoft.com/office/drawing/2014/main" id="{768E0E84-B5FF-028C-19A6-8F7451C9295A}"/>
              </a:ext>
            </a:extLst>
          </p:cNvPr>
          <p:cNvSpPr txBox="1">
            <a:spLocks noGrp="1" noChangeArrowheads="1"/>
          </p:cNvSpPr>
          <p:nvPr>
            <p:ph type="ftr" idx="11"/>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4" name="Shape 29">
            <a:extLst>
              <a:ext uri="{FF2B5EF4-FFF2-40B4-BE49-F238E27FC236}">
                <a16:creationId xmlns:a16="http://schemas.microsoft.com/office/drawing/2014/main" id="{5A4F6008-E19B-8A8C-F525-6B86DC59FB52}"/>
              </a:ext>
            </a:extLst>
          </p:cNvPr>
          <p:cNvSpPr txBox="1">
            <a:spLocks noGrp="1" noChangeArrowheads="1"/>
          </p:cNvSpPr>
          <p:nvPr>
            <p:ph type="sldNum" idx="12"/>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eaLnBrk="1" hangingPunct="1">
              <a:buClr>
                <a:srgbClr val="000000"/>
              </a:buClr>
              <a:buFont typeface="Arial" panose="020B0604020202020204" pitchFamily="34" charset="0"/>
              <a:buNone/>
              <a:defRPr sz="2400" i="1">
                <a:latin typeface="Merriweather Sans" pitchFamily="2" charset="0"/>
                <a:sym typeface="Merriweather Sans" pitchFamily="2" charset="0"/>
              </a:defRPr>
            </a:lvl1pPr>
          </a:lstStyle>
          <a:p>
            <a:fld id="{8A5DE6BC-5820-4557-BE42-ACED4FDAC65D}" type="slidenum">
              <a:rPr lang="fi-FI" altLang="fi-FI"/>
              <a:pPr/>
              <a:t>‹#›</a:t>
            </a:fld>
            <a:endParaRPr lang="fi-FI" altLang="fi-FI"/>
          </a:p>
        </p:txBody>
      </p:sp>
    </p:spTree>
    <p:extLst>
      <p:ext uri="{BB962C8B-B14F-4D97-AF65-F5344CB8AC3E}">
        <p14:creationId xmlns:p14="http://schemas.microsoft.com/office/powerpoint/2010/main" val="3796235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san ylätunniste" type="secHead">
  <p:cSld name="SECTION_HEADER">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722313" y="4406900"/>
            <a:ext cx="7772400" cy="1362075"/>
          </a:xfrm>
          <a:prstGeom prst="rect">
            <a:avLst/>
          </a:prstGeom>
          <a:noFill/>
          <a:ln>
            <a:noFill/>
          </a:ln>
        </p:spPr>
        <p:txBody>
          <a:bodyPr spcFirstLastPara="1" anchor="t"/>
          <a:lstStyle>
            <a:lvl1pPr marR="0" lvl="0" algn="l" rtl="0">
              <a:spcBef>
                <a:spcPts val="0"/>
              </a:spcBef>
              <a:spcAft>
                <a:spcPts val="0"/>
              </a:spcAft>
              <a:buSzPts val="1400"/>
              <a:buNone/>
              <a:defRPr sz="4000" b="1" i="0" u="none" strike="noStrike" cap="none">
                <a:solidFill>
                  <a:schemeClr val="dk2"/>
                </a:solidFill>
                <a:latin typeface="Verdana"/>
                <a:ea typeface="Verdana"/>
                <a:cs typeface="Verdana"/>
                <a:sym typeface="Verdana"/>
              </a:defRPr>
            </a:lvl1pPr>
            <a:lvl2pPr marR="0" lvl="1"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2pPr>
            <a:lvl3pPr marR="0" lvl="2"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3pPr>
            <a:lvl4pPr marR="0" lvl="3"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4pPr>
            <a:lvl5pPr marR="0" lvl="4"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5pPr>
            <a:lvl6pPr marR="0" lvl="5"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6pPr>
            <a:lvl7pPr marR="0" lvl="6"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7pPr>
            <a:lvl8pPr marR="0" lvl="7"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8pPr>
            <a:lvl9pPr marR="0" lvl="8"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9pPr>
          </a:lstStyle>
          <a:p>
            <a:endParaRPr/>
          </a:p>
        </p:txBody>
      </p:sp>
      <p:sp>
        <p:nvSpPr>
          <p:cNvPr id="32" name="Shape 32"/>
          <p:cNvSpPr txBox="1">
            <a:spLocks noGrp="1"/>
          </p:cNvSpPr>
          <p:nvPr>
            <p:ph type="body" idx="1"/>
          </p:nvPr>
        </p:nvSpPr>
        <p:spPr>
          <a:xfrm>
            <a:off x="722313" y="2906713"/>
            <a:ext cx="7772400" cy="1500187"/>
          </a:xfrm>
          <a:prstGeom prst="rect">
            <a:avLst/>
          </a:prstGeom>
          <a:noFill/>
          <a:ln>
            <a:noFill/>
          </a:ln>
        </p:spPr>
        <p:txBody>
          <a:bodyPr spcFirstLastPara="1" anchor="b"/>
          <a:lstStyle>
            <a:lvl1pPr marL="457200" marR="0" lvl="0" indent="-228600" algn="l" rtl="0">
              <a:spcBef>
                <a:spcPts val="400"/>
              </a:spcBef>
              <a:spcAft>
                <a:spcPts val="0"/>
              </a:spcAft>
              <a:buClr>
                <a:schemeClr val="dk1"/>
              </a:buClr>
              <a:buSzPts val="2000"/>
              <a:buFont typeface="Verdana"/>
              <a:buNone/>
              <a:defRPr sz="2000" b="0" i="0" u="none" strike="noStrike" cap="none">
                <a:solidFill>
                  <a:schemeClr val="dk1"/>
                </a:solidFill>
                <a:latin typeface="Verdana"/>
                <a:ea typeface="Verdana"/>
                <a:cs typeface="Verdana"/>
                <a:sym typeface="Verdana"/>
              </a:defRPr>
            </a:lvl1pPr>
            <a:lvl2pPr marL="914400" marR="0" lvl="1" indent="-228600" algn="l" rtl="0">
              <a:spcBef>
                <a:spcPts val="360"/>
              </a:spcBef>
              <a:spcAft>
                <a:spcPts val="0"/>
              </a:spcAft>
              <a:buClr>
                <a:schemeClr val="dk1"/>
              </a:buClr>
              <a:buSzPts val="1800"/>
              <a:buFont typeface="Verdana"/>
              <a:buNone/>
              <a:defRPr sz="1800" b="0" i="0" u="none" strike="noStrike" cap="none">
                <a:solidFill>
                  <a:schemeClr val="dk1"/>
                </a:solidFill>
                <a:latin typeface="Verdana"/>
                <a:ea typeface="Verdana"/>
                <a:cs typeface="Verdana"/>
                <a:sym typeface="Verdana"/>
              </a:defRPr>
            </a:lvl2pPr>
            <a:lvl3pPr marL="1371600" marR="0" lvl="2" indent="-228600" algn="l" rtl="0">
              <a:spcBef>
                <a:spcPts val="320"/>
              </a:spcBef>
              <a:spcAft>
                <a:spcPts val="0"/>
              </a:spcAft>
              <a:buClr>
                <a:schemeClr val="dk1"/>
              </a:buClr>
              <a:buSzPts val="1600"/>
              <a:buFont typeface="Verdana"/>
              <a:buNone/>
              <a:defRPr sz="1600" b="0" i="0" u="none" strike="noStrike" cap="none">
                <a:solidFill>
                  <a:schemeClr val="dk1"/>
                </a:solidFill>
                <a:latin typeface="Verdana"/>
                <a:ea typeface="Verdana"/>
                <a:cs typeface="Verdana"/>
                <a:sym typeface="Verdana"/>
              </a:defRPr>
            </a:lvl3pPr>
            <a:lvl4pPr marL="1828800" marR="0" lvl="3" indent="-228600" algn="l" rtl="0">
              <a:spcBef>
                <a:spcPts val="280"/>
              </a:spcBef>
              <a:spcAft>
                <a:spcPts val="0"/>
              </a:spcAft>
              <a:buClr>
                <a:schemeClr val="dk1"/>
              </a:buClr>
              <a:buSzPts val="1400"/>
              <a:buFont typeface="Verdana"/>
              <a:buNone/>
              <a:defRPr sz="1400" b="0" i="0" u="none" strike="noStrike" cap="none">
                <a:solidFill>
                  <a:schemeClr val="dk1"/>
                </a:solidFill>
                <a:latin typeface="Verdana"/>
                <a:ea typeface="Verdana"/>
                <a:cs typeface="Verdana"/>
                <a:sym typeface="Verdana"/>
              </a:defRPr>
            </a:lvl4pPr>
            <a:lvl5pPr marL="2286000" marR="0" lvl="4" indent="-228600" algn="l" rtl="0">
              <a:spcBef>
                <a:spcPts val="280"/>
              </a:spcBef>
              <a:spcAft>
                <a:spcPts val="0"/>
              </a:spcAft>
              <a:buClr>
                <a:schemeClr val="dk1"/>
              </a:buClr>
              <a:buSzPts val="1400"/>
              <a:buFont typeface="Verdana"/>
              <a:buNone/>
              <a:defRPr sz="1400" b="0" i="0" u="none" strike="noStrike" cap="none">
                <a:solidFill>
                  <a:schemeClr val="dk1"/>
                </a:solidFill>
                <a:latin typeface="Verdana"/>
                <a:ea typeface="Verdana"/>
                <a:cs typeface="Verdana"/>
                <a:sym typeface="Verdana"/>
              </a:defRPr>
            </a:lvl5pPr>
            <a:lvl6pPr marL="2743200" marR="0" lvl="5" indent="-228600" algn="l" rtl="0">
              <a:spcBef>
                <a:spcPts val="280"/>
              </a:spcBef>
              <a:spcAft>
                <a:spcPts val="0"/>
              </a:spcAft>
              <a:buClr>
                <a:schemeClr val="dk1"/>
              </a:buClr>
              <a:buSzPts val="1400"/>
              <a:buFont typeface="Verdana"/>
              <a:buNone/>
              <a:defRPr sz="1400" b="0" i="0" u="none" strike="noStrike" cap="none">
                <a:solidFill>
                  <a:schemeClr val="dk1"/>
                </a:solidFill>
                <a:latin typeface="Verdana"/>
                <a:ea typeface="Verdana"/>
                <a:cs typeface="Verdana"/>
                <a:sym typeface="Verdana"/>
              </a:defRPr>
            </a:lvl6pPr>
            <a:lvl7pPr marL="3200400" marR="0" lvl="6" indent="-228600" algn="l" rtl="0">
              <a:spcBef>
                <a:spcPts val="280"/>
              </a:spcBef>
              <a:spcAft>
                <a:spcPts val="0"/>
              </a:spcAft>
              <a:buClr>
                <a:schemeClr val="dk1"/>
              </a:buClr>
              <a:buSzPts val="1400"/>
              <a:buFont typeface="Verdana"/>
              <a:buNone/>
              <a:defRPr sz="1400" b="0" i="0" u="none" strike="noStrike" cap="none">
                <a:solidFill>
                  <a:schemeClr val="dk1"/>
                </a:solidFill>
                <a:latin typeface="Verdana"/>
                <a:ea typeface="Verdana"/>
                <a:cs typeface="Verdana"/>
                <a:sym typeface="Verdana"/>
              </a:defRPr>
            </a:lvl7pPr>
            <a:lvl8pPr marL="3657600" marR="0" lvl="7" indent="-228600" algn="l" rtl="0">
              <a:spcBef>
                <a:spcPts val="280"/>
              </a:spcBef>
              <a:spcAft>
                <a:spcPts val="0"/>
              </a:spcAft>
              <a:buClr>
                <a:schemeClr val="dk1"/>
              </a:buClr>
              <a:buSzPts val="1400"/>
              <a:buFont typeface="Verdana"/>
              <a:buNone/>
              <a:defRPr sz="1400" b="0" i="0" u="none" strike="noStrike" cap="none">
                <a:solidFill>
                  <a:schemeClr val="dk1"/>
                </a:solidFill>
                <a:latin typeface="Verdana"/>
                <a:ea typeface="Verdana"/>
                <a:cs typeface="Verdana"/>
                <a:sym typeface="Verdana"/>
              </a:defRPr>
            </a:lvl8pPr>
            <a:lvl9pPr marL="4114800" marR="0" lvl="8" indent="-228600" algn="l" rtl="0">
              <a:spcBef>
                <a:spcPts val="280"/>
              </a:spcBef>
              <a:spcAft>
                <a:spcPts val="0"/>
              </a:spcAft>
              <a:buClr>
                <a:schemeClr val="dk1"/>
              </a:buClr>
              <a:buSzPts val="1400"/>
              <a:buFont typeface="Verdana"/>
              <a:buNone/>
              <a:defRPr sz="1400" b="0" i="0" u="none" strike="noStrike" cap="none">
                <a:solidFill>
                  <a:schemeClr val="dk1"/>
                </a:solidFill>
                <a:latin typeface="Verdana"/>
                <a:ea typeface="Verdana"/>
                <a:cs typeface="Verdana"/>
                <a:sym typeface="Verdana"/>
              </a:defRPr>
            </a:lvl9pPr>
          </a:lstStyle>
          <a:p>
            <a:endParaRPr/>
          </a:p>
        </p:txBody>
      </p:sp>
      <p:sp>
        <p:nvSpPr>
          <p:cNvPr id="2" name="Shape 33">
            <a:extLst>
              <a:ext uri="{FF2B5EF4-FFF2-40B4-BE49-F238E27FC236}">
                <a16:creationId xmlns:a16="http://schemas.microsoft.com/office/drawing/2014/main" id="{AC297215-3C73-8191-B439-12BB706D4A55}"/>
              </a:ext>
            </a:extLst>
          </p:cNvPr>
          <p:cNvSpPr txBox="1">
            <a:spLocks noGrp="1" noChangeArrowheads="1"/>
          </p:cNvSpPr>
          <p:nvPr>
            <p:ph type="dt" idx="10"/>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3" name="Shape 34">
            <a:extLst>
              <a:ext uri="{FF2B5EF4-FFF2-40B4-BE49-F238E27FC236}">
                <a16:creationId xmlns:a16="http://schemas.microsoft.com/office/drawing/2014/main" id="{151D11E7-58D6-CE80-D30E-21008522425A}"/>
              </a:ext>
            </a:extLst>
          </p:cNvPr>
          <p:cNvSpPr txBox="1">
            <a:spLocks noGrp="1" noChangeArrowheads="1"/>
          </p:cNvSpPr>
          <p:nvPr>
            <p:ph type="ftr" idx="11"/>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4" name="Shape 35">
            <a:extLst>
              <a:ext uri="{FF2B5EF4-FFF2-40B4-BE49-F238E27FC236}">
                <a16:creationId xmlns:a16="http://schemas.microsoft.com/office/drawing/2014/main" id="{90856CEE-9542-FED6-C91D-D821F755EFCD}"/>
              </a:ext>
            </a:extLst>
          </p:cNvPr>
          <p:cNvSpPr txBox="1">
            <a:spLocks noGrp="1" noChangeArrowheads="1"/>
          </p:cNvSpPr>
          <p:nvPr>
            <p:ph type="sldNum" idx="12"/>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eaLnBrk="1" hangingPunct="1">
              <a:buClr>
                <a:srgbClr val="000000"/>
              </a:buClr>
              <a:buFont typeface="Arial" panose="020B0604020202020204" pitchFamily="34" charset="0"/>
              <a:buNone/>
              <a:defRPr sz="2400" i="1">
                <a:latin typeface="Merriweather Sans" pitchFamily="2" charset="0"/>
                <a:sym typeface="Merriweather Sans" pitchFamily="2" charset="0"/>
              </a:defRPr>
            </a:lvl1pPr>
          </a:lstStyle>
          <a:p>
            <a:fld id="{9A70D56D-9E72-452C-9273-75D1E363F5FD}" type="slidenum">
              <a:rPr lang="fi-FI" altLang="fi-FI"/>
              <a:pPr/>
              <a:t>‹#›</a:t>
            </a:fld>
            <a:endParaRPr lang="fi-FI" altLang="fi-FI"/>
          </a:p>
        </p:txBody>
      </p:sp>
    </p:spTree>
    <p:extLst>
      <p:ext uri="{BB962C8B-B14F-4D97-AF65-F5344CB8AC3E}">
        <p14:creationId xmlns:p14="http://schemas.microsoft.com/office/powerpoint/2010/main" val="1887983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Kaksi sisältökohdetta" type="twoObj">
  <p:cSld name="TWO_OBJECTS">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685800" y="228600"/>
            <a:ext cx="7772400" cy="914400"/>
          </a:xfrm>
          <a:prstGeom prst="rect">
            <a:avLst/>
          </a:prstGeom>
          <a:noFill/>
          <a:ln>
            <a:noFill/>
          </a:ln>
        </p:spPr>
        <p:txBody>
          <a:bodyPr spcFirstLastPara="1"/>
          <a:lstStyle>
            <a:lvl1pPr marR="0" lvl="0"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1pPr>
            <a:lvl2pPr marR="0" lvl="1"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2pPr>
            <a:lvl3pPr marR="0" lvl="2"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3pPr>
            <a:lvl4pPr marR="0" lvl="3"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4pPr>
            <a:lvl5pPr marR="0" lvl="4"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5pPr>
            <a:lvl6pPr marR="0" lvl="5"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6pPr>
            <a:lvl7pPr marR="0" lvl="6"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7pPr>
            <a:lvl8pPr marR="0" lvl="7"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8pPr>
            <a:lvl9pPr marR="0" lvl="8"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9pPr>
          </a:lstStyle>
          <a:p>
            <a:endParaRPr/>
          </a:p>
        </p:txBody>
      </p:sp>
      <p:sp>
        <p:nvSpPr>
          <p:cNvPr id="38" name="Shape 38"/>
          <p:cNvSpPr txBox="1">
            <a:spLocks noGrp="1"/>
          </p:cNvSpPr>
          <p:nvPr>
            <p:ph type="body" idx="1"/>
          </p:nvPr>
        </p:nvSpPr>
        <p:spPr>
          <a:xfrm>
            <a:off x="685800" y="1600200"/>
            <a:ext cx="3810000" cy="4495800"/>
          </a:xfrm>
          <a:prstGeom prst="rect">
            <a:avLst/>
          </a:prstGeom>
          <a:noFill/>
          <a:ln>
            <a:noFill/>
          </a:ln>
        </p:spPr>
        <p:txBody>
          <a:bodyPr spcFirstLastPara="1"/>
          <a:lstStyle>
            <a:lvl1pPr marL="457200" marR="0" lvl="0" indent="-406400" algn="l" rtl="0">
              <a:spcBef>
                <a:spcPts val="560"/>
              </a:spcBef>
              <a:spcAft>
                <a:spcPts val="0"/>
              </a:spcAft>
              <a:buClr>
                <a:schemeClr val="dk1"/>
              </a:buClr>
              <a:buSzPts val="2800"/>
              <a:buFont typeface="Verdana"/>
              <a:buChar char="•"/>
              <a:defRPr sz="2800" b="0" i="0" u="none" strike="noStrike" cap="none">
                <a:solidFill>
                  <a:schemeClr val="dk1"/>
                </a:solidFill>
                <a:latin typeface="Verdana"/>
                <a:ea typeface="Verdana"/>
                <a:cs typeface="Verdana"/>
                <a:sym typeface="Verdana"/>
              </a:defRPr>
            </a:lvl1pPr>
            <a:lvl2pPr marL="914400" marR="0" lvl="1" indent="-381000" algn="l" rtl="0">
              <a:spcBef>
                <a:spcPts val="480"/>
              </a:spcBef>
              <a:spcAft>
                <a:spcPts val="0"/>
              </a:spcAft>
              <a:buClr>
                <a:schemeClr val="dk1"/>
              </a:buClr>
              <a:buSzPts val="2400"/>
              <a:buFont typeface="Verdana"/>
              <a:buChar char="–"/>
              <a:defRPr sz="2400" b="0" i="0" u="none" strike="noStrike" cap="none">
                <a:solidFill>
                  <a:schemeClr val="dk1"/>
                </a:solidFill>
                <a:latin typeface="Verdana"/>
                <a:ea typeface="Verdana"/>
                <a:cs typeface="Verdana"/>
                <a:sym typeface="Verdana"/>
              </a:defRPr>
            </a:lvl2pPr>
            <a:lvl3pPr marL="1371600" marR="0" lvl="2" indent="-355600" algn="l" rtl="0">
              <a:spcBef>
                <a:spcPts val="400"/>
              </a:spcBef>
              <a:spcAft>
                <a:spcPts val="0"/>
              </a:spcAft>
              <a:buClr>
                <a:schemeClr val="dk1"/>
              </a:buClr>
              <a:buSzPts val="2000"/>
              <a:buFont typeface="Verdana"/>
              <a:buChar char="•"/>
              <a:defRPr sz="2000" b="0" i="0" u="none" strike="noStrike" cap="none">
                <a:solidFill>
                  <a:schemeClr val="dk1"/>
                </a:solidFill>
                <a:latin typeface="Verdana"/>
                <a:ea typeface="Verdana"/>
                <a:cs typeface="Verdana"/>
                <a:sym typeface="Verdana"/>
              </a:defRPr>
            </a:lvl3pPr>
            <a:lvl4pPr marL="1828800" marR="0" lvl="3"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4pPr>
            <a:lvl5pPr marL="2286000" marR="0" lvl="4"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5pPr>
            <a:lvl6pPr marL="2743200" marR="0" lvl="5"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6pPr>
            <a:lvl7pPr marL="3200400" marR="0" lvl="6"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7pPr>
            <a:lvl8pPr marL="3657600" marR="0" lvl="7"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8pPr>
            <a:lvl9pPr marL="4114800" marR="0" lvl="8"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9pPr>
          </a:lstStyle>
          <a:p>
            <a:endParaRPr/>
          </a:p>
        </p:txBody>
      </p:sp>
      <p:sp>
        <p:nvSpPr>
          <p:cNvPr id="39" name="Shape 39"/>
          <p:cNvSpPr txBox="1">
            <a:spLocks noGrp="1"/>
          </p:cNvSpPr>
          <p:nvPr>
            <p:ph type="body" idx="2"/>
          </p:nvPr>
        </p:nvSpPr>
        <p:spPr>
          <a:xfrm>
            <a:off x="4648200" y="1600200"/>
            <a:ext cx="3810000" cy="4495800"/>
          </a:xfrm>
          <a:prstGeom prst="rect">
            <a:avLst/>
          </a:prstGeom>
          <a:noFill/>
          <a:ln>
            <a:noFill/>
          </a:ln>
        </p:spPr>
        <p:txBody>
          <a:bodyPr spcFirstLastPara="1"/>
          <a:lstStyle>
            <a:lvl1pPr marL="457200" marR="0" lvl="0" indent="-406400" algn="l" rtl="0">
              <a:spcBef>
                <a:spcPts val="560"/>
              </a:spcBef>
              <a:spcAft>
                <a:spcPts val="0"/>
              </a:spcAft>
              <a:buClr>
                <a:schemeClr val="dk1"/>
              </a:buClr>
              <a:buSzPts val="2800"/>
              <a:buFont typeface="Verdana"/>
              <a:buChar char="•"/>
              <a:defRPr sz="2800" b="0" i="0" u="none" strike="noStrike" cap="none">
                <a:solidFill>
                  <a:schemeClr val="dk1"/>
                </a:solidFill>
                <a:latin typeface="Verdana"/>
                <a:ea typeface="Verdana"/>
                <a:cs typeface="Verdana"/>
                <a:sym typeface="Verdana"/>
              </a:defRPr>
            </a:lvl1pPr>
            <a:lvl2pPr marL="914400" marR="0" lvl="1" indent="-381000" algn="l" rtl="0">
              <a:spcBef>
                <a:spcPts val="480"/>
              </a:spcBef>
              <a:spcAft>
                <a:spcPts val="0"/>
              </a:spcAft>
              <a:buClr>
                <a:schemeClr val="dk1"/>
              </a:buClr>
              <a:buSzPts val="2400"/>
              <a:buFont typeface="Verdana"/>
              <a:buChar char="–"/>
              <a:defRPr sz="2400" b="0" i="0" u="none" strike="noStrike" cap="none">
                <a:solidFill>
                  <a:schemeClr val="dk1"/>
                </a:solidFill>
                <a:latin typeface="Verdana"/>
                <a:ea typeface="Verdana"/>
                <a:cs typeface="Verdana"/>
                <a:sym typeface="Verdana"/>
              </a:defRPr>
            </a:lvl2pPr>
            <a:lvl3pPr marL="1371600" marR="0" lvl="2" indent="-355600" algn="l" rtl="0">
              <a:spcBef>
                <a:spcPts val="400"/>
              </a:spcBef>
              <a:spcAft>
                <a:spcPts val="0"/>
              </a:spcAft>
              <a:buClr>
                <a:schemeClr val="dk1"/>
              </a:buClr>
              <a:buSzPts val="2000"/>
              <a:buFont typeface="Verdana"/>
              <a:buChar char="•"/>
              <a:defRPr sz="2000" b="0" i="0" u="none" strike="noStrike" cap="none">
                <a:solidFill>
                  <a:schemeClr val="dk1"/>
                </a:solidFill>
                <a:latin typeface="Verdana"/>
                <a:ea typeface="Verdana"/>
                <a:cs typeface="Verdana"/>
                <a:sym typeface="Verdana"/>
              </a:defRPr>
            </a:lvl3pPr>
            <a:lvl4pPr marL="1828800" marR="0" lvl="3"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4pPr>
            <a:lvl5pPr marL="2286000" marR="0" lvl="4"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5pPr>
            <a:lvl6pPr marL="2743200" marR="0" lvl="5"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6pPr>
            <a:lvl7pPr marL="3200400" marR="0" lvl="6"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7pPr>
            <a:lvl8pPr marL="3657600" marR="0" lvl="7"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8pPr>
            <a:lvl9pPr marL="4114800" marR="0" lvl="8"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9pPr>
          </a:lstStyle>
          <a:p>
            <a:endParaRPr/>
          </a:p>
        </p:txBody>
      </p:sp>
      <p:sp>
        <p:nvSpPr>
          <p:cNvPr id="2" name="Shape 40">
            <a:extLst>
              <a:ext uri="{FF2B5EF4-FFF2-40B4-BE49-F238E27FC236}">
                <a16:creationId xmlns:a16="http://schemas.microsoft.com/office/drawing/2014/main" id="{3CF0CB99-2777-9CA3-7A69-85F3134805F0}"/>
              </a:ext>
            </a:extLst>
          </p:cNvPr>
          <p:cNvSpPr txBox="1">
            <a:spLocks noGrp="1" noChangeArrowheads="1"/>
          </p:cNvSpPr>
          <p:nvPr>
            <p:ph type="dt" idx="10"/>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3" name="Shape 41">
            <a:extLst>
              <a:ext uri="{FF2B5EF4-FFF2-40B4-BE49-F238E27FC236}">
                <a16:creationId xmlns:a16="http://schemas.microsoft.com/office/drawing/2014/main" id="{B4412E5C-6402-4F91-B03A-88298DEC9A2E}"/>
              </a:ext>
            </a:extLst>
          </p:cNvPr>
          <p:cNvSpPr txBox="1">
            <a:spLocks noGrp="1" noChangeArrowheads="1"/>
          </p:cNvSpPr>
          <p:nvPr>
            <p:ph type="ftr" idx="11"/>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4" name="Shape 42">
            <a:extLst>
              <a:ext uri="{FF2B5EF4-FFF2-40B4-BE49-F238E27FC236}">
                <a16:creationId xmlns:a16="http://schemas.microsoft.com/office/drawing/2014/main" id="{89356A48-F65E-3C88-9F96-859D74BBA259}"/>
              </a:ext>
            </a:extLst>
          </p:cNvPr>
          <p:cNvSpPr txBox="1">
            <a:spLocks noGrp="1" noChangeArrowheads="1"/>
          </p:cNvSpPr>
          <p:nvPr>
            <p:ph type="sldNum" idx="12"/>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eaLnBrk="1" hangingPunct="1">
              <a:buClr>
                <a:srgbClr val="000000"/>
              </a:buClr>
              <a:buFont typeface="Arial" panose="020B0604020202020204" pitchFamily="34" charset="0"/>
              <a:buNone/>
              <a:defRPr sz="2400" i="1">
                <a:latin typeface="Merriweather Sans" pitchFamily="2" charset="0"/>
                <a:sym typeface="Merriweather Sans" pitchFamily="2" charset="0"/>
              </a:defRPr>
            </a:lvl1pPr>
          </a:lstStyle>
          <a:p>
            <a:fld id="{8667497B-CBD1-4E7D-80F2-511EE4FCF77F}" type="slidenum">
              <a:rPr lang="fi-FI" altLang="fi-FI"/>
              <a:pPr/>
              <a:t>‹#›</a:t>
            </a:fld>
            <a:endParaRPr lang="fi-FI" altLang="fi-FI"/>
          </a:p>
        </p:txBody>
      </p:sp>
    </p:spTree>
    <p:extLst>
      <p:ext uri="{BB962C8B-B14F-4D97-AF65-F5344CB8AC3E}">
        <p14:creationId xmlns:p14="http://schemas.microsoft.com/office/powerpoint/2010/main" val="2662297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tailu" type="twoTxTwoObj">
  <p:cSld name="TWO_OBJECTS_WITH_TEXT">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57200" y="274638"/>
            <a:ext cx="8229600" cy="1143000"/>
          </a:xfrm>
          <a:prstGeom prst="rect">
            <a:avLst/>
          </a:prstGeom>
          <a:noFill/>
          <a:ln>
            <a:noFill/>
          </a:ln>
        </p:spPr>
        <p:txBody>
          <a:bodyPr spcFirstLastPara="1"/>
          <a:lstStyle>
            <a:lvl1pPr marR="0" lvl="0"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1pPr>
            <a:lvl2pPr marR="0" lvl="1"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2pPr>
            <a:lvl3pPr marR="0" lvl="2"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3pPr>
            <a:lvl4pPr marR="0" lvl="3"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4pPr>
            <a:lvl5pPr marR="0" lvl="4"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5pPr>
            <a:lvl6pPr marR="0" lvl="5"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6pPr>
            <a:lvl7pPr marR="0" lvl="6"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7pPr>
            <a:lvl8pPr marR="0" lvl="7"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8pPr>
            <a:lvl9pPr marR="0" lvl="8"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9pPr>
          </a:lstStyle>
          <a:p>
            <a:endParaRPr/>
          </a:p>
        </p:txBody>
      </p:sp>
      <p:sp>
        <p:nvSpPr>
          <p:cNvPr id="45" name="Shape 45"/>
          <p:cNvSpPr txBox="1">
            <a:spLocks noGrp="1"/>
          </p:cNvSpPr>
          <p:nvPr>
            <p:ph type="body" idx="1"/>
          </p:nvPr>
        </p:nvSpPr>
        <p:spPr>
          <a:xfrm>
            <a:off x="457200" y="1535113"/>
            <a:ext cx="4040188" cy="639762"/>
          </a:xfrm>
          <a:prstGeom prst="rect">
            <a:avLst/>
          </a:prstGeom>
          <a:noFill/>
          <a:ln>
            <a:noFill/>
          </a:ln>
        </p:spPr>
        <p:txBody>
          <a:bodyPr spcFirstLastPara="1" anchor="b"/>
          <a:lstStyle>
            <a:lvl1pPr marL="457200" marR="0" lvl="0" indent="-228600" algn="l" rtl="0">
              <a:spcBef>
                <a:spcPts val="480"/>
              </a:spcBef>
              <a:spcAft>
                <a:spcPts val="0"/>
              </a:spcAft>
              <a:buClr>
                <a:schemeClr val="dk1"/>
              </a:buClr>
              <a:buSzPts val="2400"/>
              <a:buFont typeface="Verdana"/>
              <a:buNone/>
              <a:defRPr sz="2400" b="1" i="0" u="none" strike="noStrike" cap="none">
                <a:solidFill>
                  <a:schemeClr val="dk1"/>
                </a:solidFill>
                <a:latin typeface="Verdana"/>
                <a:ea typeface="Verdana"/>
                <a:cs typeface="Verdana"/>
                <a:sym typeface="Verdana"/>
              </a:defRPr>
            </a:lvl1pPr>
            <a:lvl2pPr marL="914400" marR="0" lvl="1" indent="-228600" algn="l" rtl="0">
              <a:spcBef>
                <a:spcPts val="400"/>
              </a:spcBef>
              <a:spcAft>
                <a:spcPts val="0"/>
              </a:spcAft>
              <a:buClr>
                <a:schemeClr val="dk1"/>
              </a:buClr>
              <a:buSzPts val="2000"/>
              <a:buFont typeface="Verdana"/>
              <a:buNone/>
              <a:defRPr sz="2000" b="1" i="0" u="none" strike="noStrike" cap="none">
                <a:solidFill>
                  <a:schemeClr val="dk1"/>
                </a:solidFill>
                <a:latin typeface="Verdana"/>
                <a:ea typeface="Verdana"/>
                <a:cs typeface="Verdana"/>
                <a:sym typeface="Verdana"/>
              </a:defRPr>
            </a:lvl2pPr>
            <a:lvl3pPr marL="1371600" marR="0" lvl="2" indent="-228600" algn="l" rtl="0">
              <a:spcBef>
                <a:spcPts val="360"/>
              </a:spcBef>
              <a:spcAft>
                <a:spcPts val="0"/>
              </a:spcAft>
              <a:buClr>
                <a:schemeClr val="dk1"/>
              </a:buClr>
              <a:buSzPts val="1800"/>
              <a:buFont typeface="Verdana"/>
              <a:buNone/>
              <a:defRPr sz="1800" b="1" i="0" u="none" strike="noStrike" cap="none">
                <a:solidFill>
                  <a:schemeClr val="dk1"/>
                </a:solidFill>
                <a:latin typeface="Verdana"/>
                <a:ea typeface="Verdana"/>
                <a:cs typeface="Verdana"/>
                <a:sym typeface="Verdana"/>
              </a:defRPr>
            </a:lvl3pPr>
            <a:lvl4pPr marL="1828800" marR="0" lvl="3" indent="-228600" algn="l" rtl="0">
              <a:spcBef>
                <a:spcPts val="320"/>
              </a:spcBef>
              <a:spcAft>
                <a:spcPts val="0"/>
              </a:spcAft>
              <a:buClr>
                <a:schemeClr val="dk1"/>
              </a:buClr>
              <a:buSzPts val="1600"/>
              <a:buFont typeface="Verdana"/>
              <a:buNone/>
              <a:defRPr sz="1600" b="1" i="0" u="none" strike="noStrike" cap="none">
                <a:solidFill>
                  <a:schemeClr val="dk1"/>
                </a:solidFill>
                <a:latin typeface="Verdana"/>
                <a:ea typeface="Verdana"/>
                <a:cs typeface="Verdana"/>
                <a:sym typeface="Verdana"/>
              </a:defRPr>
            </a:lvl4pPr>
            <a:lvl5pPr marL="2286000" marR="0" lvl="4" indent="-228600" algn="l" rtl="0">
              <a:spcBef>
                <a:spcPts val="320"/>
              </a:spcBef>
              <a:spcAft>
                <a:spcPts val="0"/>
              </a:spcAft>
              <a:buClr>
                <a:schemeClr val="dk1"/>
              </a:buClr>
              <a:buSzPts val="1600"/>
              <a:buFont typeface="Verdana"/>
              <a:buNone/>
              <a:defRPr sz="1600" b="1" i="0" u="none" strike="noStrike" cap="none">
                <a:solidFill>
                  <a:schemeClr val="dk1"/>
                </a:solidFill>
                <a:latin typeface="Verdana"/>
                <a:ea typeface="Verdana"/>
                <a:cs typeface="Verdana"/>
                <a:sym typeface="Verdana"/>
              </a:defRPr>
            </a:lvl5pPr>
            <a:lvl6pPr marL="2743200" marR="0" lvl="5" indent="-228600" algn="l" rtl="0">
              <a:spcBef>
                <a:spcPts val="320"/>
              </a:spcBef>
              <a:spcAft>
                <a:spcPts val="0"/>
              </a:spcAft>
              <a:buClr>
                <a:schemeClr val="dk1"/>
              </a:buClr>
              <a:buSzPts val="1600"/>
              <a:buFont typeface="Verdana"/>
              <a:buNone/>
              <a:defRPr sz="1600" b="1" i="0" u="none" strike="noStrike" cap="none">
                <a:solidFill>
                  <a:schemeClr val="dk1"/>
                </a:solidFill>
                <a:latin typeface="Verdana"/>
                <a:ea typeface="Verdana"/>
                <a:cs typeface="Verdana"/>
                <a:sym typeface="Verdana"/>
              </a:defRPr>
            </a:lvl6pPr>
            <a:lvl7pPr marL="3200400" marR="0" lvl="6" indent="-228600" algn="l" rtl="0">
              <a:spcBef>
                <a:spcPts val="320"/>
              </a:spcBef>
              <a:spcAft>
                <a:spcPts val="0"/>
              </a:spcAft>
              <a:buClr>
                <a:schemeClr val="dk1"/>
              </a:buClr>
              <a:buSzPts val="1600"/>
              <a:buFont typeface="Verdana"/>
              <a:buNone/>
              <a:defRPr sz="1600" b="1" i="0" u="none" strike="noStrike" cap="none">
                <a:solidFill>
                  <a:schemeClr val="dk1"/>
                </a:solidFill>
                <a:latin typeface="Verdana"/>
                <a:ea typeface="Verdana"/>
                <a:cs typeface="Verdana"/>
                <a:sym typeface="Verdana"/>
              </a:defRPr>
            </a:lvl7pPr>
            <a:lvl8pPr marL="3657600" marR="0" lvl="7" indent="-228600" algn="l" rtl="0">
              <a:spcBef>
                <a:spcPts val="320"/>
              </a:spcBef>
              <a:spcAft>
                <a:spcPts val="0"/>
              </a:spcAft>
              <a:buClr>
                <a:schemeClr val="dk1"/>
              </a:buClr>
              <a:buSzPts val="1600"/>
              <a:buFont typeface="Verdana"/>
              <a:buNone/>
              <a:defRPr sz="1600" b="1" i="0" u="none" strike="noStrike" cap="none">
                <a:solidFill>
                  <a:schemeClr val="dk1"/>
                </a:solidFill>
                <a:latin typeface="Verdana"/>
                <a:ea typeface="Verdana"/>
                <a:cs typeface="Verdana"/>
                <a:sym typeface="Verdana"/>
              </a:defRPr>
            </a:lvl8pPr>
            <a:lvl9pPr marL="4114800" marR="0" lvl="8" indent="-228600" algn="l" rtl="0">
              <a:spcBef>
                <a:spcPts val="320"/>
              </a:spcBef>
              <a:spcAft>
                <a:spcPts val="0"/>
              </a:spcAft>
              <a:buClr>
                <a:schemeClr val="dk1"/>
              </a:buClr>
              <a:buSzPts val="1600"/>
              <a:buFont typeface="Verdana"/>
              <a:buNone/>
              <a:defRPr sz="1600" b="1" i="0" u="none" strike="noStrike" cap="none">
                <a:solidFill>
                  <a:schemeClr val="dk1"/>
                </a:solidFill>
                <a:latin typeface="Verdana"/>
                <a:ea typeface="Verdana"/>
                <a:cs typeface="Verdana"/>
                <a:sym typeface="Verdana"/>
              </a:defRPr>
            </a:lvl9pPr>
          </a:lstStyle>
          <a:p>
            <a:endParaRPr/>
          </a:p>
        </p:txBody>
      </p:sp>
      <p:sp>
        <p:nvSpPr>
          <p:cNvPr id="46" name="Shape 46"/>
          <p:cNvSpPr txBox="1">
            <a:spLocks noGrp="1"/>
          </p:cNvSpPr>
          <p:nvPr>
            <p:ph type="body" idx="2"/>
          </p:nvPr>
        </p:nvSpPr>
        <p:spPr>
          <a:xfrm>
            <a:off x="457200" y="2174875"/>
            <a:ext cx="4040188" cy="3951288"/>
          </a:xfrm>
          <a:prstGeom prst="rect">
            <a:avLst/>
          </a:prstGeom>
          <a:noFill/>
          <a:ln>
            <a:noFill/>
          </a:ln>
        </p:spPr>
        <p:txBody>
          <a:bodyPr spcFirstLastPara="1"/>
          <a:lstStyle>
            <a:lvl1pPr marL="457200" marR="0" lvl="0" indent="-381000" algn="l" rtl="0">
              <a:spcBef>
                <a:spcPts val="480"/>
              </a:spcBef>
              <a:spcAft>
                <a:spcPts val="0"/>
              </a:spcAft>
              <a:buClr>
                <a:schemeClr val="dk1"/>
              </a:buClr>
              <a:buSzPts val="2400"/>
              <a:buFont typeface="Verdana"/>
              <a:buChar char="•"/>
              <a:defRPr sz="2400" b="0" i="0" u="none" strike="noStrike" cap="none">
                <a:solidFill>
                  <a:schemeClr val="dk1"/>
                </a:solidFill>
                <a:latin typeface="Verdana"/>
                <a:ea typeface="Verdana"/>
                <a:cs typeface="Verdana"/>
                <a:sym typeface="Verdana"/>
              </a:defRPr>
            </a:lvl1pPr>
            <a:lvl2pPr marL="914400" marR="0" lvl="1" indent="-355600" algn="l" rtl="0">
              <a:spcBef>
                <a:spcPts val="400"/>
              </a:spcBef>
              <a:spcAft>
                <a:spcPts val="0"/>
              </a:spcAft>
              <a:buClr>
                <a:schemeClr val="dk1"/>
              </a:buClr>
              <a:buSzPts val="2000"/>
              <a:buFont typeface="Verdana"/>
              <a:buChar char="–"/>
              <a:defRPr sz="2000" b="0" i="0" u="none" strike="noStrike" cap="none">
                <a:solidFill>
                  <a:schemeClr val="dk1"/>
                </a:solidFill>
                <a:latin typeface="Verdana"/>
                <a:ea typeface="Verdana"/>
                <a:cs typeface="Verdana"/>
                <a:sym typeface="Verdana"/>
              </a:defRPr>
            </a:lvl2pPr>
            <a:lvl3pPr marL="1371600" marR="0" lvl="2"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3pPr>
            <a:lvl4pPr marL="1828800" marR="0" lvl="3" indent="-330200" algn="l" rtl="0">
              <a:spcBef>
                <a:spcPts val="320"/>
              </a:spcBef>
              <a:spcAft>
                <a:spcPts val="0"/>
              </a:spcAft>
              <a:buClr>
                <a:schemeClr val="dk1"/>
              </a:buClr>
              <a:buSzPts val="1600"/>
              <a:buFont typeface="Verdana"/>
              <a:buChar char="–"/>
              <a:defRPr sz="1600" b="0" i="0" u="none" strike="noStrike" cap="none">
                <a:solidFill>
                  <a:schemeClr val="dk1"/>
                </a:solidFill>
                <a:latin typeface="Verdana"/>
                <a:ea typeface="Verdana"/>
                <a:cs typeface="Verdana"/>
                <a:sym typeface="Verdana"/>
              </a:defRPr>
            </a:lvl4pPr>
            <a:lvl5pPr marL="2286000" marR="0" lvl="4" indent="-330200" algn="l" rtl="0">
              <a:spcBef>
                <a:spcPts val="320"/>
              </a:spcBef>
              <a:spcAft>
                <a:spcPts val="0"/>
              </a:spcAft>
              <a:buClr>
                <a:schemeClr val="dk1"/>
              </a:buClr>
              <a:buSzPts val="1600"/>
              <a:buFont typeface="Verdana"/>
              <a:buChar char="»"/>
              <a:defRPr sz="1600" b="0" i="0" u="none" strike="noStrike" cap="none">
                <a:solidFill>
                  <a:schemeClr val="dk1"/>
                </a:solidFill>
                <a:latin typeface="Verdana"/>
                <a:ea typeface="Verdana"/>
                <a:cs typeface="Verdana"/>
                <a:sym typeface="Verdana"/>
              </a:defRPr>
            </a:lvl5pPr>
            <a:lvl6pPr marL="2743200" marR="0" lvl="5" indent="-330200" algn="l" rtl="0">
              <a:spcBef>
                <a:spcPts val="320"/>
              </a:spcBef>
              <a:spcAft>
                <a:spcPts val="0"/>
              </a:spcAft>
              <a:buClr>
                <a:schemeClr val="dk1"/>
              </a:buClr>
              <a:buSzPts val="1600"/>
              <a:buFont typeface="Verdana"/>
              <a:buChar char="»"/>
              <a:defRPr sz="1600" b="0" i="0" u="none" strike="noStrike" cap="none">
                <a:solidFill>
                  <a:schemeClr val="dk1"/>
                </a:solidFill>
                <a:latin typeface="Verdana"/>
                <a:ea typeface="Verdana"/>
                <a:cs typeface="Verdana"/>
                <a:sym typeface="Verdana"/>
              </a:defRPr>
            </a:lvl6pPr>
            <a:lvl7pPr marL="3200400" marR="0" lvl="6" indent="-330200" algn="l" rtl="0">
              <a:spcBef>
                <a:spcPts val="320"/>
              </a:spcBef>
              <a:spcAft>
                <a:spcPts val="0"/>
              </a:spcAft>
              <a:buClr>
                <a:schemeClr val="dk1"/>
              </a:buClr>
              <a:buSzPts val="1600"/>
              <a:buFont typeface="Verdana"/>
              <a:buChar char="»"/>
              <a:defRPr sz="1600" b="0" i="0" u="none" strike="noStrike" cap="none">
                <a:solidFill>
                  <a:schemeClr val="dk1"/>
                </a:solidFill>
                <a:latin typeface="Verdana"/>
                <a:ea typeface="Verdana"/>
                <a:cs typeface="Verdana"/>
                <a:sym typeface="Verdana"/>
              </a:defRPr>
            </a:lvl7pPr>
            <a:lvl8pPr marL="3657600" marR="0" lvl="7" indent="-330200" algn="l" rtl="0">
              <a:spcBef>
                <a:spcPts val="320"/>
              </a:spcBef>
              <a:spcAft>
                <a:spcPts val="0"/>
              </a:spcAft>
              <a:buClr>
                <a:schemeClr val="dk1"/>
              </a:buClr>
              <a:buSzPts val="1600"/>
              <a:buFont typeface="Verdana"/>
              <a:buChar char="»"/>
              <a:defRPr sz="1600" b="0" i="0" u="none" strike="noStrike" cap="none">
                <a:solidFill>
                  <a:schemeClr val="dk1"/>
                </a:solidFill>
                <a:latin typeface="Verdana"/>
                <a:ea typeface="Verdana"/>
                <a:cs typeface="Verdana"/>
                <a:sym typeface="Verdana"/>
              </a:defRPr>
            </a:lvl8pPr>
            <a:lvl9pPr marL="4114800" marR="0" lvl="8" indent="-330200" algn="l" rtl="0">
              <a:spcBef>
                <a:spcPts val="320"/>
              </a:spcBef>
              <a:spcAft>
                <a:spcPts val="0"/>
              </a:spcAft>
              <a:buClr>
                <a:schemeClr val="dk1"/>
              </a:buClr>
              <a:buSzPts val="1600"/>
              <a:buFont typeface="Verdana"/>
              <a:buChar char="»"/>
              <a:defRPr sz="1600" b="0" i="0" u="none" strike="noStrike" cap="none">
                <a:solidFill>
                  <a:schemeClr val="dk1"/>
                </a:solidFill>
                <a:latin typeface="Verdana"/>
                <a:ea typeface="Verdana"/>
                <a:cs typeface="Verdana"/>
                <a:sym typeface="Verdana"/>
              </a:defRPr>
            </a:lvl9pPr>
          </a:lstStyle>
          <a:p>
            <a:endParaRPr/>
          </a:p>
        </p:txBody>
      </p:sp>
      <p:sp>
        <p:nvSpPr>
          <p:cNvPr id="47" name="Shape 47"/>
          <p:cNvSpPr txBox="1">
            <a:spLocks noGrp="1"/>
          </p:cNvSpPr>
          <p:nvPr>
            <p:ph type="body" idx="3"/>
          </p:nvPr>
        </p:nvSpPr>
        <p:spPr>
          <a:xfrm>
            <a:off x="4645025" y="1535113"/>
            <a:ext cx="4041775" cy="639762"/>
          </a:xfrm>
          <a:prstGeom prst="rect">
            <a:avLst/>
          </a:prstGeom>
          <a:noFill/>
          <a:ln>
            <a:noFill/>
          </a:ln>
        </p:spPr>
        <p:txBody>
          <a:bodyPr spcFirstLastPara="1" anchor="b"/>
          <a:lstStyle>
            <a:lvl1pPr marL="457200" marR="0" lvl="0" indent="-228600" algn="l" rtl="0">
              <a:spcBef>
                <a:spcPts val="480"/>
              </a:spcBef>
              <a:spcAft>
                <a:spcPts val="0"/>
              </a:spcAft>
              <a:buClr>
                <a:schemeClr val="dk1"/>
              </a:buClr>
              <a:buSzPts val="2400"/>
              <a:buFont typeface="Verdana"/>
              <a:buNone/>
              <a:defRPr sz="2400" b="1" i="0" u="none" strike="noStrike" cap="none">
                <a:solidFill>
                  <a:schemeClr val="dk1"/>
                </a:solidFill>
                <a:latin typeface="Verdana"/>
                <a:ea typeface="Verdana"/>
                <a:cs typeface="Verdana"/>
                <a:sym typeface="Verdana"/>
              </a:defRPr>
            </a:lvl1pPr>
            <a:lvl2pPr marL="914400" marR="0" lvl="1" indent="-228600" algn="l" rtl="0">
              <a:spcBef>
                <a:spcPts val="400"/>
              </a:spcBef>
              <a:spcAft>
                <a:spcPts val="0"/>
              </a:spcAft>
              <a:buClr>
                <a:schemeClr val="dk1"/>
              </a:buClr>
              <a:buSzPts val="2000"/>
              <a:buFont typeface="Verdana"/>
              <a:buNone/>
              <a:defRPr sz="2000" b="1" i="0" u="none" strike="noStrike" cap="none">
                <a:solidFill>
                  <a:schemeClr val="dk1"/>
                </a:solidFill>
                <a:latin typeface="Verdana"/>
                <a:ea typeface="Verdana"/>
                <a:cs typeface="Verdana"/>
                <a:sym typeface="Verdana"/>
              </a:defRPr>
            </a:lvl2pPr>
            <a:lvl3pPr marL="1371600" marR="0" lvl="2" indent="-228600" algn="l" rtl="0">
              <a:spcBef>
                <a:spcPts val="360"/>
              </a:spcBef>
              <a:spcAft>
                <a:spcPts val="0"/>
              </a:spcAft>
              <a:buClr>
                <a:schemeClr val="dk1"/>
              </a:buClr>
              <a:buSzPts val="1800"/>
              <a:buFont typeface="Verdana"/>
              <a:buNone/>
              <a:defRPr sz="1800" b="1" i="0" u="none" strike="noStrike" cap="none">
                <a:solidFill>
                  <a:schemeClr val="dk1"/>
                </a:solidFill>
                <a:latin typeface="Verdana"/>
                <a:ea typeface="Verdana"/>
                <a:cs typeface="Verdana"/>
                <a:sym typeface="Verdana"/>
              </a:defRPr>
            </a:lvl3pPr>
            <a:lvl4pPr marL="1828800" marR="0" lvl="3" indent="-228600" algn="l" rtl="0">
              <a:spcBef>
                <a:spcPts val="320"/>
              </a:spcBef>
              <a:spcAft>
                <a:spcPts val="0"/>
              </a:spcAft>
              <a:buClr>
                <a:schemeClr val="dk1"/>
              </a:buClr>
              <a:buSzPts val="1600"/>
              <a:buFont typeface="Verdana"/>
              <a:buNone/>
              <a:defRPr sz="1600" b="1" i="0" u="none" strike="noStrike" cap="none">
                <a:solidFill>
                  <a:schemeClr val="dk1"/>
                </a:solidFill>
                <a:latin typeface="Verdana"/>
                <a:ea typeface="Verdana"/>
                <a:cs typeface="Verdana"/>
                <a:sym typeface="Verdana"/>
              </a:defRPr>
            </a:lvl4pPr>
            <a:lvl5pPr marL="2286000" marR="0" lvl="4" indent="-228600" algn="l" rtl="0">
              <a:spcBef>
                <a:spcPts val="320"/>
              </a:spcBef>
              <a:spcAft>
                <a:spcPts val="0"/>
              </a:spcAft>
              <a:buClr>
                <a:schemeClr val="dk1"/>
              </a:buClr>
              <a:buSzPts val="1600"/>
              <a:buFont typeface="Verdana"/>
              <a:buNone/>
              <a:defRPr sz="1600" b="1" i="0" u="none" strike="noStrike" cap="none">
                <a:solidFill>
                  <a:schemeClr val="dk1"/>
                </a:solidFill>
                <a:latin typeface="Verdana"/>
                <a:ea typeface="Verdana"/>
                <a:cs typeface="Verdana"/>
                <a:sym typeface="Verdana"/>
              </a:defRPr>
            </a:lvl5pPr>
            <a:lvl6pPr marL="2743200" marR="0" lvl="5" indent="-228600" algn="l" rtl="0">
              <a:spcBef>
                <a:spcPts val="320"/>
              </a:spcBef>
              <a:spcAft>
                <a:spcPts val="0"/>
              </a:spcAft>
              <a:buClr>
                <a:schemeClr val="dk1"/>
              </a:buClr>
              <a:buSzPts val="1600"/>
              <a:buFont typeface="Verdana"/>
              <a:buNone/>
              <a:defRPr sz="1600" b="1" i="0" u="none" strike="noStrike" cap="none">
                <a:solidFill>
                  <a:schemeClr val="dk1"/>
                </a:solidFill>
                <a:latin typeface="Verdana"/>
                <a:ea typeface="Verdana"/>
                <a:cs typeface="Verdana"/>
                <a:sym typeface="Verdana"/>
              </a:defRPr>
            </a:lvl6pPr>
            <a:lvl7pPr marL="3200400" marR="0" lvl="6" indent="-228600" algn="l" rtl="0">
              <a:spcBef>
                <a:spcPts val="320"/>
              </a:spcBef>
              <a:spcAft>
                <a:spcPts val="0"/>
              </a:spcAft>
              <a:buClr>
                <a:schemeClr val="dk1"/>
              </a:buClr>
              <a:buSzPts val="1600"/>
              <a:buFont typeface="Verdana"/>
              <a:buNone/>
              <a:defRPr sz="1600" b="1" i="0" u="none" strike="noStrike" cap="none">
                <a:solidFill>
                  <a:schemeClr val="dk1"/>
                </a:solidFill>
                <a:latin typeface="Verdana"/>
                <a:ea typeface="Verdana"/>
                <a:cs typeface="Verdana"/>
                <a:sym typeface="Verdana"/>
              </a:defRPr>
            </a:lvl7pPr>
            <a:lvl8pPr marL="3657600" marR="0" lvl="7" indent="-228600" algn="l" rtl="0">
              <a:spcBef>
                <a:spcPts val="320"/>
              </a:spcBef>
              <a:spcAft>
                <a:spcPts val="0"/>
              </a:spcAft>
              <a:buClr>
                <a:schemeClr val="dk1"/>
              </a:buClr>
              <a:buSzPts val="1600"/>
              <a:buFont typeface="Verdana"/>
              <a:buNone/>
              <a:defRPr sz="1600" b="1" i="0" u="none" strike="noStrike" cap="none">
                <a:solidFill>
                  <a:schemeClr val="dk1"/>
                </a:solidFill>
                <a:latin typeface="Verdana"/>
                <a:ea typeface="Verdana"/>
                <a:cs typeface="Verdana"/>
                <a:sym typeface="Verdana"/>
              </a:defRPr>
            </a:lvl8pPr>
            <a:lvl9pPr marL="4114800" marR="0" lvl="8" indent="-228600" algn="l" rtl="0">
              <a:spcBef>
                <a:spcPts val="320"/>
              </a:spcBef>
              <a:spcAft>
                <a:spcPts val="0"/>
              </a:spcAft>
              <a:buClr>
                <a:schemeClr val="dk1"/>
              </a:buClr>
              <a:buSzPts val="1600"/>
              <a:buFont typeface="Verdana"/>
              <a:buNone/>
              <a:defRPr sz="1600" b="1" i="0" u="none" strike="noStrike" cap="none">
                <a:solidFill>
                  <a:schemeClr val="dk1"/>
                </a:solidFill>
                <a:latin typeface="Verdana"/>
                <a:ea typeface="Verdana"/>
                <a:cs typeface="Verdana"/>
                <a:sym typeface="Verdana"/>
              </a:defRPr>
            </a:lvl9pPr>
          </a:lstStyle>
          <a:p>
            <a:endParaRPr/>
          </a:p>
        </p:txBody>
      </p:sp>
      <p:sp>
        <p:nvSpPr>
          <p:cNvPr id="48" name="Shape 48"/>
          <p:cNvSpPr txBox="1">
            <a:spLocks noGrp="1"/>
          </p:cNvSpPr>
          <p:nvPr>
            <p:ph type="body" idx="4"/>
          </p:nvPr>
        </p:nvSpPr>
        <p:spPr>
          <a:xfrm>
            <a:off x="4645025" y="2174875"/>
            <a:ext cx="4041775" cy="3951288"/>
          </a:xfrm>
          <a:prstGeom prst="rect">
            <a:avLst/>
          </a:prstGeom>
          <a:noFill/>
          <a:ln>
            <a:noFill/>
          </a:ln>
        </p:spPr>
        <p:txBody>
          <a:bodyPr spcFirstLastPara="1"/>
          <a:lstStyle>
            <a:lvl1pPr marL="457200" marR="0" lvl="0" indent="-381000" algn="l" rtl="0">
              <a:spcBef>
                <a:spcPts val="480"/>
              </a:spcBef>
              <a:spcAft>
                <a:spcPts val="0"/>
              </a:spcAft>
              <a:buClr>
                <a:schemeClr val="dk1"/>
              </a:buClr>
              <a:buSzPts val="2400"/>
              <a:buFont typeface="Verdana"/>
              <a:buChar char="•"/>
              <a:defRPr sz="2400" b="0" i="0" u="none" strike="noStrike" cap="none">
                <a:solidFill>
                  <a:schemeClr val="dk1"/>
                </a:solidFill>
                <a:latin typeface="Verdana"/>
                <a:ea typeface="Verdana"/>
                <a:cs typeface="Verdana"/>
                <a:sym typeface="Verdana"/>
              </a:defRPr>
            </a:lvl1pPr>
            <a:lvl2pPr marL="914400" marR="0" lvl="1" indent="-355600" algn="l" rtl="0">
              <a:spcBef>
                <a:spcPts val="400"/>
              </a:spcBef>
              <a:spcAft>
                <a:spcPts val="0"/>
              </a:spcAft>
              <a:buClr>
                <a:schemeClr val="dk1"/>
              </a:buClr>
              <a:buSzPts val="2000"/>
              <a:buFont typeface="Verdana"/>
              <a:buChar char="–"/>
              <a:defRPr sz="2000" b="0" i="0" u="none" strike="noStrike" cap="none">
                <a:solidFill>
                  <a:schemeClr val="dk1"/>
                </a:solidFill>
                <a:latin typeface="Verdana"/>
                <a:ea typeface="Verdana"/>
                <a:cs typeface="Verdana"/>
                <a:sym typeface="Verdana"/>
              </a:defRPr>
            </a:lvl2pPr>
            <a:lvl3pPr marL="1371600" marR="0" lvl="2"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3pPr>
            <a:lvl4pPr marL="1828800" marR="0" lvl="3" indent="-330200" algn="l" rtl="0">
              <a:spcBef>
                <a:spcPts val="320"/>
              </a:spcBef>
              <a:spcAft>
                <a:spcPts val="0"/>
              </a:spcAft>
              <a:buClr>
                <a:schemeClr val="dk1"/>
              </a:buClr>
              <a:buSzPts val="1600"/>
              <a:buFont typeface="Verdana"/>
              <a:buChar char="–"/>
              <a:defRPr sz="1600" b="0" i="0" u="none" strike="noStrike" cap="none">
                <a:solidFill>
                  <a:schemeClr val="dk1"/>
                </a:solidFill>
                <a:latin typeface="Verdana"/>
                <a:ea typeface="Verdana"/>
                <a:cs typeface="Verdana"/>
                <a:sym typeface="Verdana"/>
              </a:defRPr>
            </a:lvl4pPr>
            <a:lvl5pPr marL="2286000" marR="0" lvl="4" indent="-330200" algn="l" rtl="0">
              <a:spcBef>
                <a:spcPts val="320"/>
              </a:spcBef>
              <a:spcAft>
                <a:spcPts val="0"/>
              </a:spcAft>
              <a:buClr>
                <a:schemeClr val="dk1"/>
              </a:buClr>
              <a:buSzPts val="1600"/>
              <a:buFont typeface="Verdana"/>
              <a:buChar char="»"/>
              <a:defRPr sz="1600" b="0" i="0" u="none" strike="noStrike" cap="none">
                <a:solidFill>
                  <a:schemeClr val="dk1"/>
                </a:solidFill>
                <a:latin typeface="Verdana"/>
                <a:ea typeface="Verdana"/>
                <a:cs typeface="Verdana"/>
                <a:sym typeface="Verdana"/>
              </a:defRPr>
            </a:lvl5pPr>
            <a:lvl6pPr marL="2743200" marR="0" lvl="5" indent="-330200" algn="l" rtl="0">
              <a:spcBef>
                <a:spcPts val="320"/>
              </a:spcBef>
              <a:spcAft>
                <a:spcPts val="0"/>
              </a:spcAft>
              <a:buClr>
                <a:schemeClr val="dk1"/>
              </a:buClr>
              <a:buSzPts val="1600"/>
              <a:buFont typeface="Verdana"/>
              <a:buChar char="»"/>
              <a:defRPr sz="1600" b="0" i="0" u="none" strike="noStrike" cap="none">
                <a:solidFill>
                  <a:schemeClr val="dk1"/>
                </a:solidFill>
                <a:latin typeface="Verdana"/>
                <a:ea typeface="Verdana"/>
                <a:cs typeface="Verdana"/>
                <a:sym typeface="Verdana"/>
              </a:defRPr>
            </a:lvl6pPr>
            <a:lvl7pPr marL="3200400" marR="0" lvl="6" indent="-330200" algn="l" rtl="0">
              <a:spcBef>
                <a:spcPts val="320"/>
              </a:spcBef>
              <a:spcAft>
                <a:spcPts val="0"/>
              </a:spcAft>
              <a:buClr>
                <a:schemeClr val="dk1"/>
              </a:buClr>
              <a:buSzPts val="1600"/>
              <a:buFont typeface="Verdana"/>
              <a:buChar char="»"/>
              <a:defRPr sz="1600" b="0" i="0" u="none" strike="noStrike" cap="none">
                <a:solidFill>
                  <a:schemeClr val="dk1"/>
                </a:solidFill>
                <a:latin typeface="Verdana"/>
                <a:ea typeface="Verdana"/>
                <a:cs typeface="Verdana"/>
                <a:sym typeface="Verdana"/>
              </a:defRPr>
            </a:lvl7pPr>
            <a:lvl8pPr marL="3657600" marR="0" lvl="7" indent="-330200" algn="l" rtl="0">
              <a:spcBef>
                <a:spcPts val="320"/>
              </a:spcBef>
              <a:spcAft>
                <a:spcPts val="0"/>
              </a:spcAft>
              <a:buClr>
                <a:schemeClr val="dk1"/>
              </a:buClr>
              <a:buSzPts val="1600"/>
              <a:buFont typeface="Verdana"/>
              <a:buChar char="»"/>
              <a:defRPr sz="1600" b="0" i="0" u="none" strike="noStrike" cap="none">
                <a:solidFill>
                  <a:schemeClr val="dk1"/>
                </a:solidFill>
                <a:latin typeface="Verdana"/>
                <a:ea typeface="Verdana"/>
                <a:cs typeface="Verdana"/>
                <a:sym typeface="Verdana"/>
              </a:defRPr>
            </a:lvl8pPr>
            <a:lvl9pPr marL="4114800" marR="0" lvl="8" indent="-330200" algn="l" rtl="0">
              <a:spcBef>
                <a:spcPts val="320"/>
              </a:spcBef>
              <a:spcAft>
                <a:spcPts val="0"/>
              </a:spcAft>
              <a:buClr>
                <a:schemeClr val="dk1"/>
              </a:buClr>
              <a:buSzPts val="1600"/>
              <a:buFont typeface="Verdana"/>
              <a:buChar char="»"/>
              <a:defRPr sz="1600" b="0" i="0" u="none" strike="noStrike" cap="none">
                <a:solidFill>
                  <a:schemeClr val="dk1"/>
                </a:solidFill>
                <a:latin typeface="Verdana"/>
                <a:ea typeface="Verdana"/>
                <a:cs typeface="Verdana"/>
                <a:sym typeface="Verdana"/>
              </a:defRPr>
            </a:lvl9pPr>
          </a:lstStyle>
          <a:p>
            <a:endParaRPr/>
          </a:p>
        </p:txBody>
      </p:sp>
      <p:sp>
        <p:nvSpPr>
          <p:cNvPr id="2" name="Shape 49">
            <a:extLst>
              <a:ext uri="{FF2B5EF4-FFF2-40B4-BE49-F238E27FC236}">
                <a16:creationId xmlns:a16="http://schemas.microsoft.com/office/drawing/2014/main" id="{11A82770-83F0-7BD8-4A97-B22F2F04571D}"/>
              </a:ext>
            </a:extLst>
          </p:cNvPr>
          <p:cNvSpPr txBox="1">
            <a:spLocks noGrp="1" noChangeArrowheads="1"/>
          </p:cNvSpPr>
          <p:nvPr>
            <p:ph type="dt" idx="10"/>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3" name="Shape 50">
            <a:extLst>
              <a:ext uri="{FF2B5EF4-FFF2-40B4-BE49-F238E27FC236}">
                <a16:creationId xmlns:a16="http://schemas.microsoft.com/office/drawing/2014/main" id="{F9B31B9F-55AB-AACD-5E9F-0D94400790A3}"/>
              </a:ext>
            </a:extLst>
          </p:cNvPr>
          <p:cNvSpPr txBox="1">
            <a:spLocks noGrp="1" noChangeArrowheads="1"/>
          </p:cNvSpPr>
          <p:nvPr>
            <p:ph type="ftr" idx="11"/>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4" name="Shape 51">
            <a:extLst>
              <a:ext uri="{FF2B5EF4-FFF2-40B4-BE49-F238E27FC236}">
                <a16:creationId xmlns:a16="http://schemas.microsoft.com/office/drawing/2014/main" id="{11C624B7-86E3-EF3D-0950-C30E1184F477}"/>
              </a:ext>
            </a:extLst>
          </p:cNvPr>
          <p:cNvSpPr txBox="1">
            <a:spLocks noGrp="1" noChangeArrowheads="1"/>
          </p:cNvSpPr>
          <p:nvPr>
            <p:ph type="sldNum" idx="12"/>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eaLnBrk="1" hangingPunct="1">
              <a:buClr>
                <a:srgbClr val="000000"/>
              </a:buClr>
              <a:buFont typeface="Arial" panose="020B0604020202020204" pitchFamily="34" charset="0"/>
              <a:buNone/>
              <a:defRPr sz="2400" i="1">
                <a:latin typeface="Merriweather Sans" pitchFamily="2" charset="0"/>
                <a:sym typeface="Merriweather Sans" pitchFamily="2" charset="0"/>
              </a:defRPr>
            </a:lvl1pPr>
          </a:lstStyle>
          <a:p>
            <a:fld id="{608BBA31-C653-426F-9703-BA4BE819FBA2}" type="slidenum">
              <a:rPr lang="fi-FI" altLang="fi-FI"/>
              <a:pPr/>
              <a:t>‹#›</a:t>
            </a:fld>
            <a:endParaRPr lang="fi-FI" altLang="fi-FI"/>
          </a:p>
        </p:txBody>
      </p:sp>
    </p:spTree>
    <p:extLst>
      <p:ext uri="{BB962C8B-B14F-4D97-AF65-F5344CB8AC3E}">
        <p14:creationId xmlns:p14="http://schemas.microsoft.com/office/powerpoint/2010/main" val="637636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ain otsikko" type="titleOnly">
  <p:cSld name="TITLE_ONLY">
    <p:spTree>
      <p:nvGrpSpPr>
        <p:cNvPr id="1" name="Shape 52"/>
        <p:cNvGrpSpPr/>
        <p:nvPr/>
      </p:nvGrpSpPr>
      <p:grpSpPr>
        <a:xfrm>
          <a:off x="0" y="0"/>
          <a:ext cx="0" cy="0"/>
          <a:chOff x="0" y="0"/>
          <a:chExt cx="0" cy="0"/>
        </a:xfrm>
      </p:grpSpPr>
      <p:sp>
        <p:nvSpPr>
          <p:cNvPr id="53" name="Shape 53"/>
          <p:cNvSpPr txBox="1">
            <a:spLocks noGrp="1"/>
          </p:cNvSpPr>
          <p:nvPr>
            <p:ph type="title"/>
          </p:nvPr>
        </p:nvSpPr>
        <p:spPr>
          <a:xfrm>
            <a:off x="685800" y="228600"/>
            <a:ext cx="7772400" cy="914400"/>
          </a:xfrm>
          <a:prstGeom prst="rect">
            <a:avLst/>
          </a:prstGeom>
          <a:noFill/>
          <a:ln>
            <a:noFill/>
          </a:ln>
        </p:spPr>
        <p:txBody>
          <a:bodyPr spcFirstLastPara="1"/>
          <a:lstStyle>
            <a:lvl1pPr marR="0" lvl="0"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1pPr>
            <a:lvl2pPr marR="0" lvl="1"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2pPr>
            <a:lvl3pPr marR="0" lvl="2"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3pPr>
            <a:lvl4pPr marR="0" lvl="3"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4pPr>
            <a:lvl5pPr marR="0" lvl="4"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5pPr>
            <a:lvl6pPr marR="0" lvl="5"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6pPr>
            <a:lvl7pPr marR="0" lvl="6"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7pPr>
            <a:lvl8pPr marR="0" lvl="7"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8pPr>
            <a:lvl9pPr marR="0" lvl="8"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9pPr>
          </a:lstStyle>
          <a:p>
            <a:endParaRPr/>
          </a:p>
        </p:txBody>
      </p:sp>
      <p:sp>
        <p:nvSpPr>
          <p:cNvPr id="2" name="Shape 54">
            <a:extLst>
              <a:ext uri="{FF2B5EF4-FFF2-40B4-BE49-F238E27FC236}">
                <a16:creationId xmlns:a16="http://schemas.microsoft.com/office/drawing/2014/main" id="{9493353C-DBF1-38CF-BB84-B0D9B3F5DD82}"/>
              </a:ext>
            </a:extLst>
          </p:cNvPr>
          <p:cNvSpPr txBox="1">
            <a:spLocks noGrp="1" noChangeArrowheads="1"/>
          </p:cNvSpPr>
          <p:nvPr>
            <p:ph type="dt" idx="10"/>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3" name="Shape 55">
            <a:extLst>
              <a:ext uri="{FF2B5EF4-FFF2-40B4-BE49-F238E27FC236}">
                <a16:creationId xmlns:a16="http://schemas.microsoft.com/office/drawing/2014/main" id="{672EFFA5-B6E3-2BE5-C5FD-15792203AD77}"/>
              </a:ext>
            </a:extLst>
          </p:cNvPr>
          <p:cNvSpPr txBox="1">
            <a:spLocks noGrp="1" noChangeArrowheads="1"/>
          </p:cNvSpPr>
          <p:nvPr>
            <p:ph type="ftr" idx="11"/>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4" name="Shape 56">
            <a:extLst>
              <a:ext uri="{FF2B5EF4-FFF2-40B4-BE49-F238E27FC236}">
                <a16:creationId xmlns:a16="http://schemas.microsoft.com/office/drawing/2014/main" id="{61C88423-9F58-35E1-7D02-4BCC079FFF1B}"/>
              </a:ext>
            </a:extLst>
          </p:cNvPr>
          <p:cNvSpPr txBox="1">
            <a:spLocks noGrp="1" noChangeArrowheads="1"/>
          </p:cNvSpPr>
          <p:nvPr>
            <p:ph type="sldNum" idx="12"/>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eaLnBrk="1" hangingPunct="1">
              <a:buClr>
                <a:srgbClr val="000000"/>
              </a:buClr>
              <a:buFont typeface="Arial" panose="020B0604020202020204" pitchFamily="34" charset="0"/>
              <a:buNone/>
              <a:defRPr sz="2400" i="1">
                <a:latin typeface="Merriweather Sans" pitchFamily="2" charset="0"/>
                <a:sym typeface="Merriweather Sans" pitchFamily="2" charset="0"/>
              </a:defRPr>
            </a:lvl1pPr>
          </a:lstStyle>
          <a:p>
            <a:fld id="{21E38DE4-0B08-44D6-9A40-F3CDF20035BE}" type="slidenum">
              <a:rPr lang="fi-FI" altLang="fi-FI"/>
              <a:pPr/>
              <a:t>‹#›</a:t>
            </a:fld>
            <a:endParaRPr lang="fi-FI" altLang="fi-FI"/>
          </a:p>
        </p:txBody>
      </p:sp>
    </p:spTree>
    <p:extLst>
      <p:ext uri="{BB962C8B-B14F-4D97-AF65-F5344CB8AC3E}">
        <p14:creationId xmlns:p14="http://schemas.microsoft.com/office/powerpoint/2010/main" val="1983876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tsikollinen sisältö" type="objTx">
  <p:cSld name="OBJECT_WITH_CAPTION_TEXT">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457200" y="273050"/>
            <a:ext cx="3008313" cy="1162050"/>
          </a:xfrm>
          <a:prstGeom prst="rect">
            <a:avLst/>
          </a:prstGeom>
          <a:noFill/>
          <a:ln>
            <a:noFill/>
          </a:ln>
        </p:spPr>
        <p:txBody>
          <a:bodyPr spcFirstLastPara="1" anchor="b"/>
          <a:lstStyle>
            <a:lvl1pPr marR="0" lvl="0" algn="l" rtl="0">
              <a:spcBef>
                <a:spcPts val="0"/>
              </a:spcBef>
              <a:spcAft>
                <a:spcPts val="0"/>
              </a:spcAft>
              <a:buSzPts val="1400"/>
              <a:buNone/>
              <a:defRPr sz="2000" b="1" i="0" u="none" strike="noStrike" cap="none">
                <a:solidFill>
                  <a:schemeClr val="dk2"/>
                </a:solidFill>
                <a:latin typeface="Verdana"/>
                <a:ea typeface="Verdana"/>
                <a:cs typeface="Verdana"/>
                <a:sym typeface="Verdana"/>
              </a:defRPr>
            </a:lvl1pPr>
            <a:lvl2pPr marR="0" lvl="1"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2pPr>
            <a:lvl3pPr marR="0" lvl="2"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3pPr>
            <a:lvl4pPr marR="0" lvl="3"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4pPr>
            <a:lvl5pPr marR="0" lvl="4"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5pPr>
            <a:lvl6pPr marR="0" lvl="5"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6pPr>
            <a:lvl7pPr marR="0" lvl="6"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7pPr>
            <a:lvl8pPr marR="0" lvl="7"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8pPr>
            <a:lvl9pPr marR="0" lvl="8"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9pPr>
          </a:lstStyle>
          <a:p>
            <a:endParaRPr/>
          </a:p>
        </p:txBody>
      </p:sp>
      <p:sp>
        <p:nvSpPr>
          <p:cNvPr id="59" name="Shape 59"/>
          <p:cNvSpPr txBox="1">
            <a:spLocks noGrp="1"/>
          </p:cNvSpPr>
          <p:nvPr>
            <p:ph type="body" idx="1"/>
          </p:nvPr>
        </p:nvSpPr>
        <p:spPr>
          <a:xfrm>
            <a:off x="3575050" y="273050"/>
            <a:ext cx="5111750" cy="5853113"/>
          </a:xfrm>
          <a:prstGeom prst="rect">
            <a:avLst/>
          </a:prstGeom>
          <a:noFill/>
          <a:ln>
            <a:noFill/>
          </a:ln>
        </p:spPr>
        <p:txBody>
          <a:bodyPr spcFirstLastPara="1"/>
          <a:lstStyle>
            <a:lvl1pPr marL="457200" marR="0" lvl="0" indent="-431800" algn="l" rtl="0">
              <a:spcBef>
                <a:spcPts val="640"/>
              </a:spcBef>
              <a:spcAft>
                <a:spcPts val="0"/>
              </a:spcAft>
              <a:buClr>
                <a:schemeClr val="dk1"/>
              </a:buClr>
              <a:buSzPts val="3200"/>
              <a:buFont typeface="Verdana"/>
              <a:buChar char="•"/>
              <a:defRPr sz="3200" b="0" i="0" u="none" strike="noStrike" cap="none">
                <a:solidFill>
                  <a:schemeClr val="dk1"/>
                </a:solidFill>
                <a:latin typeface="Verdana"/>
                <a:ea typeface="Verdana"/>
                <a:cs typeface="Verdana"/>
                <a:sym typeface="Verdana"/>
              </a:defRPr>
            </a:lvl1pPr>
            <a:lvl2pPr marL="914400" marR="0" lvl="1" indent="-406400" algn="l" rtl="0">
              <a:spcBef>
                <a:spcPts val="560"/>
              </a:spcBef>
              <a:spcAft>
                <a:spcPts val="0"/>
              </a:spcAft>
              <a:buClr>
                <a:schemeClr val="dk1"/>
              </a:buClr>
              <a:buSzPts val="2800"/>
              <a:buFont typeface="Verdana"/>
              <a:buChar char="–"/>
              <a:defRPr sz="2800" b="0" i="0" u="none" strike="noStrike" cap="none">
                <a:solidFill>
                  <a:schemeClr val="dk1"/>
                </a:solidFill>
                <a:latin typeface="Verdana"/>
                <a:ea typeface="Verdana"/>
                <a:cs typeface="Verdana"/>
                <a:sym typeface="Verdana"/>
              </a:defRPr>
            </a:lvl2pPr>
            <a:lvl3pPr marL="1371600" marR="0" lvl="2" indent="-381000" algn="l" rtl="0">
              <a:spcBef>
                <a:spcPts val="480"/>
              </a:spcBef>
              <a:spcAft>
                <a:spcPts val="0"/>
              </a:spcAft>
              <a:buClr>
                <a:schemeClr val="dk1"/>
              </a:buClr>
              <a:buSzPts val="2400"/>
              <a:buFont typeface="Verdana"/>
              <a:buChar char="•"/>
              <a:defRPr sz="2400" b="0" i="0" u="none" strike="noStrike" cap="none">
                <a:solidFill>
                  <a:schemeClr val="dk1"/>
                </a:solidFill>
                <a:latin typeface="Verdana"/>
                <a:ea typeface="Verdana"/>
                <a:cs typeface="Verdana"/>
                <a:sym typeface="Verdana"/>
              </a:defRPr>
            </a:lvl3pPr>
            <a:lvl4pPr marL="1828800" marR="0" lvl="3" indent="-355600" algn="l" rtl="0">
              <a:spcBef>
                <a:spcPts val="400"/>
              </a:spcBef>
              <a:spcAft>
                <a:spcPts val="0"/>
              </a:spcAft>
              <a:buClr>
                <a:schemeClr val="dk1"/>
              </a:buClr>
              <a:buSzPts val="2000"/>
              <a:buFont typeface="Verdana"/>
              <a:buChar char="–"/>
              <a:defRPr sz="2000" b="0" i="0" u="none" strike="noStrike" cap="none">
                <a:solidFill>
                  <a:schemeClr val="dk1"/>
                </a:solidFill>
                <a:latin typeface="Verdana"/>
                <a:ea typeface="Verdana"/>
                <a:cs typeface="Verdana"/>
                <a:sym typeface="Verdana"/>
              </a:defRPr>
            </a:lvl4pPr>
            <a:lvl5pPr marL="2286000" marR="0" lvl="4" indent="-355600" algn="l" rtl="0">
              <a:spcBef>
                <a:spcPts val="400"/>
              </a:spcBef>
              <a:spcAft>
                <a:spcPts val="0"/>
              </a:spcAft>
              <a:buClr>
                <a:schemeClr val="dk1"/>
              </a:buClr>
              <a:buSzPts val="2000"/>
              <a:buFont typeface="Verdana"/>
              <a:buChar char="»"/>
              <a:defRPr sz="2000" b="0" i="0" u="none" strike="noStrike" cap="none">
                <a:solidFill>
                  <a:schemeClr val="dk1"/>
                </a:solidFill>
                <a:latin typeface="Verdana"/>
                <a:ea typeface="Verdana"/>
                <a:cs typeface="Verdana"/>
                <a:sym typeface="Verdana"/>
              </a:defRPr>
            </a:lvl5pPr>
            <a:lvl6pPr marL="2743200" marR="0" lvl="5" indent="-355600" algn="l" rtl="0">
              <a:spcBef>
                <a:spcPts val="400"/>
              </a:spcBef>
              <a:spcAft>
                <a:spcPts val="0"/>
              </a:spcAft>
              <a:buClr>
                <a:schemeClr val="dk1"/>
              </a:buClr>
              <a:buSzPts val="2000"/>
              <a:buFont typeface="Verdana"/>
              <a:buChar char="»"/>
              <a:defRPr sz="2000" b="0" i="0" u="none" strike="noStrike" cap="none">
                <a:solidFill>
                  <a:schemeClr val="dk1"/>
                </a:solidFill>
                <a:latin typeface="Verdana"/>
                <a:ea typeface="Verdana"/>
                <a:cs typeface="Verdana"/>
                <a:sym typeface="Verdana"/>
              </a:defRPr>
            </a:lvl6pPr>
            <a:lvl7pPr marL="3200400" marR="0" lvl="6" indent="-355600" algn="l" rtl="0">
              <a:spcBef>
                <a:spcPts val="400"/>
              </a:spcBef>
              <a:spcAft>
                <a:spcPts val="0"/>
              </a:spcAft>
              <a:buClr>
                <a:schemeClr val="dk1"/>
              </a:buClr>
              <a:buSzPts val="2000"/>
              <a:buFont typeface="Verdana"/>
              <a:buChar char="»"/>
              <a:defRPr sz="2000" b="0" i="0" u="none" strike="noStrike" cap="none">
                <a:solidFill>
                  <a:schemeClr val="dk1"/>
                </a:solidFill>
                <a:latin typeface="Verdana"/>
                <a:ea typeface="Verdana"/>
                <a:cs typeface="Verdana"/>
                <a:sym typeface="Verdana"/>
              </a:defRPr>
            </a:lvl7pPr>
            <a:lvl8pPr marL="3657600" marR="0" lvl="7" indent="-355600" algn="l" rtl="0">
              <a:spcBef>
                <a:spcPts val="400"/>
              </a:spcBef>
              <a:spcAft>
                <a:spcPts val="0"/>
              </a:spcAft>
              <a:buClr>
                <a:schemeClr val="dk1"/>
              </a:buClr>
              <a:buSzPts val="2000"/>
              <a:buFont typeface="Verdana"/>
              <a:buChar char="»"/>
              <a:defRPr sz="2000" b="0" i="0" u="none" strike="noStrike" cap="none">
                <a:solidFill>
                  <a:schemeClr val="dk1"/>
                </a:solidFill>
                <a:latin typeface="Verdana"/>
                <a:ea typeface="Verdana"/>
                <a:cs typeface="Verdana"/>
                <a:sym typeface="Verdana"/>
              </a:defRPr>
            </a:lvl8pPr>
            <a:lvl9pPr marL="4114800" marR="0" lvl="8" indent="-355600" algn="l" rtl="0">
              <a:spcBef>
                <a:spcPts val="400"/>
              </a:spcBef>
              <a:spcAft>
                <a:spcPts val="0"/>
              </a:spcAft>
              <a:buClr>
                <a:schemeClr val="dk1"/>
              </a:buClr>
              <a:buSzPts val="2000"/>
              <a:buFont typeface="Verdana"/>
              <a:buChar char="»"/>
              <a:defRPr sz="2000" b="0" i="0" u="none" strike="noStrike" cap="none">
                <a:solidFill>
                  <a:schemeClr val="dk1"/>
                </a:solidFill>
                <a:latin typeface="Verdana"/>
                <a:ea typeface="Verdana"/>
                <a:cs typeface="Verdana"/>
                <a:sym typeface="Verdana"/>
              </a:defRPr>
            </a:lvl9pPr>
          </a:lstStyle>
          <a:p>
            <a:endParaRPr/>
          </a:p>
        </p:txBody>
      </p:sp>
      <p:sp>
        <p:nvSpPr>
          <p:cNvPr id="60" name="Shape 60"/>
          <p:cNvSpPr txBox="1">
            <a:spLocks noGrp="1"/>
          </p:cNvSpPr>
          <p:nvPr>
            <p:ph type="body" idx="2"/>
          </p:nvPr>
        </p:nvSpPr>
        <p:spPr>
          <a:xfrm>
            <a:off x="457200" y="1435100"/>
            <a:ext cx="3008313" cy="4691063"/>
          </a:xfrm>
          <a:prstGeom prst="rect">
            <a:avLst/>
          </a:prstGeom>
          <a:noFill/>
          <a:ln>
            <a:noFill/>
          </a:ln>
        </p:spPr>
        <p:txBody>
          <a:bodyPr spcFirstLastPara="1"/>
          <a:lstStyle>
            <a:lvl1pPr marL="457200" marR="0" lvl="0" indent="-228600" algn="l" rtl="0">
              <a:spcBef>
                <a:spcPts val="280"/>
              </a:spcBef>
              <a:spcAft>
                <a:spcPts val="0"/>
              </a:spcAft>
              <a:buClr>
                <a:schemeClr val="dk1"/>
              </a:buClr>
              <a:buSzPts val="1400"/>
              <a:buFont typeface="Verdana"/>
              <a:buNone/>
              <a:defRPr sz="1400" b="0" i="0" u="none" strike="noStrike" cap="none">
                <a:solidFill>
                  <a:schemeClr val="dk1"/>
                </a:solidFill>
                <a:latin typeface="Verdana"/>
                <a:ea typeface="Verdana"/>
                <a:cs typeface="Verdana"/>
                <a:sym typeface="Verdana"/>
              </a:defRPr>
            </a:lvl1pPr>
            <a:lvl2pPr marL="914400" marR="0" lvl="1" indent="-228600" algn="l" rtl="0">
              <a:spcBef>
                <a:spcPts val="240"/>
              </a:spcBef>
              <a:spcAft>
                <a:spcPts val="0"/>
              </a:spcAft>
              <a:buClr>
                <a:schemeClr val="dk1"/>
              </a:buClr>
              <a:buSzPts val="1200"/>
              <a:buFont typeface="Verdana"/>
              <a:buNone/>
              <a:defRPr sz="1200" b="0" i="0" u="none" strike="noStrike" cap="none">
                <a:solidFill>
                  <a:schemeClr val="dk1"/>
                </a:solidFill>
                <a:latin typeface="Verdana"/>
                <a:ea typeface="Verdana"/>
                <a:cs typeface="Verdana"/>
                <a:sym typeface="Verdana"/>
              </a:defRPr>
            </a:lvl2pPr>
            <a:lvl3pPr marL="1371600" marR="0" lvl="2" indent="-228600" algn="l" rtl="0">
              <a:spcBef>
                <a:spcPts val="200"/>
              </a:spcBef>
              <a:spcAft>
                <a:spcPts val="0"/>
              </a:spcAft>
              <a:buClr>
                <a:schemeClr val="dk1"/>
              </a:buClr>
              <a:buSzPts val="1000"/>
              <a:buFont typeface="Verdana"/>
              <a:buNone/>
              <a:defRPr sz="1000" b="0" i="0" u="none" strike="noStrike" cap="none">
                <a:solidFill>
                  <a:schemeClr val="dk1"/>
                </a:solidFill>
                <a:latin typeface="Verdana"/>
                <a:ea typeface="Verdana"/>
                <a:cs typeface="Verdana"/>
                <a:sym typeface="Verdana"/>
              </a:defRPr>
            </a:lvl3pPr>
            <a:lvl4pPr marL="1828800" marR="0" lvl="3" indent="-228600" algn="l" rtl="0">
              <a:spcBef>
                <a:spcPts val="180"/>
              </a:spcBef>
              <a:spcAft>
                <a:spcPts val="0"/>
              </a:spcAft>
              <a:buClr>
                <a:schemeClr val="dk1"/>
              </a:buClr>
              <a:buSzPts val="900"/>
              <a:buFont typeface="Verdana"/>
              <a:buNone/>
              <a:defRPr sz="900" b="0" i="0" u="none" strike="noStrike" cap="none">
                <a:solidFill>
                  <a:schemeClr val="dk1"/>
                </a:solidFill>
                <a:latin typeface="Verdana"/>
                <a:ea typeface="Verdana"/>
                <a:cs typeface="Verdana"/>
                <a:sym typeface="Verdana"/>
              </a:defRPr>
            </a:lvl4pPr>
            <a:lvl5pPr marL="2286000" marR="0" lvl="4" indent="-228600" algn="l" rtl="0">
              <a:spcBef>
                <a:spcPts val="180"/>
              </a:spcBef>
              <a:spcAft>
                <a:spcPts val="0"/>
              </a:spcAft>
              <a:buClr>
                <a:schemeClr val="dk1"/>
              </a:buClr>
              <a:buSzPts val="900"/>
              <a:buFont typeface="Verdana"/>
              <a:buNone/>
              <a:defRPr sz="900" b="0" i="0" u="none" strike="noStrike" cap="none">
                <a:solidFill>
                  <a:schemeClr val="dk1"/>
                </a:solidFill>
                <a:latin typeface="Verdana"/>
                <a:ea typeface="Verdana"/>
                <a:cs typeface="Verdana"/>
                <a:sym typeface="Verdana"/>
              </a:defRPr>
            </a:lvl5pPr>
            <a:lvl6pPr marL="2743200" marR="0" lvl="5" indent="-228600" algn="l" rtl="0">
              <a:spcBef>
                <a:spcPts val="180"/>
              </a:spcBef>
              <a:spcAft>
                <a:spcPts val="0"/>
              </a:spcAft>
              <a:buClr>
                <a:schemeClr val="dk1"/>
              </a:buClr>
              <a:buSzPts val="900"/>
              <a:buFont typeface="Verdana"/>
              <a:buNone/>
              <a:defRPr sz="900" b="0" i="0" u="none" strike="noStrike" cap="none">
                <a:solidFill>
                  <a:schemeClr val="dk1"/>
                </a:solidFill>
                <a:latin typeface="Verdana"/>
                <a:ea typeface="Verdana"/>
                <a:cs typeface="Verdana"/>
                <a:sym typeface="Verdana"/>
              </a:defRPr>
            </a:lvl6pPr>
            <a:lvl7pPr marL="3200400" marR="0" lvl="6" indent="-228600" algn="l" rtl="0">
              <a:spcBef>
                <a:spcPts val="180"/>
              </a:spcBef>
              <a:spcAft>
                <a:spcPts val="0"/>
              </a:spcAft>
              <a:buClr>
                <a:schemeClr val="dk1"/>
              </a:buClr>
              <a:buSzPts val="900"/>
              <a:buFont typeface="Verdana"/>
              <a:buNone/>
              <a:defRPr sz="900" b="0" i="0" u="none" strike="noStrike" cap="none">
                <a:solidFill>
                  <a:schemeClr val="dk1"/>
                </a:solidFill>
                <a:latin typeface="Verdana"/>
                <a:ea typeface="Verdana"/>
                <a:cs typeface="Verdana"/>
                <a:sym typeface="Verdana"/>
              </a:defRPr>
            </a:lvl7pPr>
            <a:lvl8pPr marL="3657600" marR="0" lvl="7" indent="-228600" algn="l" rtl="0">
              <a:spcBef>
                <a:spcPts val="180"/>
              </a:spcBef>
              <a:spcAft>
                <a:spcPts val="0"/>
              </a:spcAft>
              <a:buClr>
                <a:schemeClr val="dk1"/>
              </a:buClr>
              <a:buSzPts val="900"/>
              <a:buFont typeface="Verdana"/>
              <a:buNone/>
              <a:defRPr sz="900" b="0" i="0" u="none" strike="noStrike" cap="none">
                <a:solidFill>
                  <a:schemeClr val="dk1"/>
                </a:solidFill>
                <a:latin typeface="Verdana"/>
                <a:ea typeface="Verdana"/>
                <a:cs typeface="Verdana"/>
                <a:sym typeface="Verdana"/>
              </a:defRPr>
            </a:lvl8pPr>
            <a:lvl9pPr marL="4114800" marR="0" lvl="8" indent="-228600" algn="l" rtl="0">
              <a:spcBef>
                <a:spcPts val="180"/>
              </a:spcBef>
              <a:spcAft>
                <a:spcPts val="0"/>
              </a:spcAft>
              <a:buClr>
                <a:schemeClr val="dk1"/>
              </a:buClr>
              <a:buSzPts val="900"/>
              <a:buFont typeface="Verdana"/>
              <a:buNone/>
              <a:defRPr sz="900" b="0" i="0" u="none" strike="noStrike" cap="none">
                <a:solidFill>
                  <a:schemeClr val="dk1"/>
                </a:solidFill>
                <a:latin typeface="Verdana"/>
                <a:ea typeface="Verdana"/>
                <a:cs typeface="Verdana"/>
                <a:sym typeface="Verdana"/>
              </a:defRPr>
            </a:lvl9pPr>
          </a:lstStyle>
          <a:p>
            <a:endParaRPr/>
          </a:p>
        </p:txBody>
      </p:sp>
      <p:sp>
        <p:nvSpPr>
          <p:cNvPr id="2" name="Shape 61">
            <a:extLst>
              <a:ext uri="{FF2B5EF4-FFF2-40B4-BE49-F238E27FC236}">
                <a16:creationId xmlns:a16="http://schemas.microsoft.com/office/drawing/2014/main" id="{E6D7DAC0-75C1-CA8C-FD4A-EA38678991C9}"/>
              </a:ext>
            </a:extLst>
          </p:cNvPr>
          <p:cNvSpPr txBox="1">
            <a:spLocks noGrp="1" noChangeArrowheads="1"/>
          </p:cNvSpPr>
          <p:nvPr>
            <p:ph type="dt" idx="10"/>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3" name="Shape 62">
            <a:extLst>
              <a:ext uri="{FF2B5EF4-FFF2-40B4-BE49-F238E27FC236}">
                <a16:creationId xmlns:a16="http://schemas.microsoft.com/office/drawing/2014/main" id="{387D4426-8ABC-E7CF-EC4F-6E8BDC73AF4D}"/>
              </a:ext>
            </a:extLst>
          </p:cNvPr>
          <p:cNvSpPr txBox="1">
            <a:spLocks noGrp="1" noChangeArrowheads="1"/>
          </p:cNvSpPr>
          <p:nvPr>
            <p:ph type="ftr" idx="11"/>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4" name="Shape 63">
            <a:extLst>
              <a:ext uri="{FF2B5EF4-FFF2-40B4-BE49-F238E27FC236}">
                <a16:creationId xmlns:a16="http://schemas.microsoft.com/office/drawing/2014/main" id="{3E5AF16E-4292-1AF5-EAFB-95F0B835CB11}"/>
              </a:ext>
            </a:extLst>
          </p:cNvPr>
          <p:cNvSpPr txBox="1">
            <a:spLocks noGrp="1" noChangeArrowheads="1"/>
          </p:cNvSpPr>
          <p:nvPr>
            <p:ph type="sldNum" idx="12"/>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eaLnBrk="1" hangingPunct="1">
              <a:buClr>
                <a:srgbClr val="000000"/>
              </a:buClr>
              <a:buFont typeface="Arial" panose="020B0604020202020204" pitchFamily="34" charset="0"/>
              <a:buNone/>
              <a:defRPr sz="2400" i="1">
                <a:latin typeface="Merriweather Sans" pitchFamily="2" charset="0"/>
                <a:sym typeface="Merriweather Sans" pitchFamily="2" charset="0"/>
              </a:defRPr>
            </a:lvl1pPr>
          </a:lstStyle>
          <a:p>
            <a:fld id="{10EA3532-9144-4612-8967-588959551121}" type="slidenum">
              <a:rPr lang="fi-FI" altLang="fi-FI"/>
              <a:pPr/>
              <a:t>‹#›</a:t>
            </a:fld>
            <a:endParaRPr lang="fi-FI" altLang="fi-FI"/>
          </a:p>
        </p:txBody>
      </p:sp>
    </p:spTree>
    <p:extLst>
      <p:ext uri="{BB962C8B-B14F-4D97-AF65-F5344CB8AC3E}">
        <p14:creationId xmlns:p14="http://schemas.microsoft.com/office/powerpoint/2010/main" val="1519911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tsikollinen kuva" type="picTx">
  <p:cSld name="PICTURE_WITH_CAPTION_TEXT">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1792288" y="4800600"/>
            <a:ext cx="5486400" cy="566738"/>
          </a:xfrm>
          <a:prstGeom prst="rect">
            <a:avLst/>
          </a:prstGeom>
          <a:noFill/>
          <a:ln>
            <a:noFill/>
          </a:ln>
        </p:spPr>
        <p:txBody>
          <a:bodyPr spcFirstLastPara="1" anchor="b"/>
          <a:lstStyle>
            <a:lvl1pPr marR="0" lvl="0" algn="l" rtl="0">
              <a:spcBef>
                <a:spcPts val="0"/>
              </a:spcBef>
              <a:spcAft>
                <a:spcPts val="0"/>
              </a:spcAft>
              <a:buSzPts val="1400"/>
              <a:buNone/>
              <a:defRPr sz="2000" b="1" i="0" u="none" strike="noStrike" cap="none">
                <a:solidFill>
                  <a:schemeClr val="dk2"/>
                </a:solidFill>
                <a:latin typeface="Verdana"/>
                <a:ea typeface="Verdana"/>
                <a:cs typeface="Verdana"/>
                <a:sym typeface="Verdana"/>
              </a:defRPr>
            </a:lvl1pPr>
            <a:lvl2pPr marR="0" lvl="1"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2pPr>
            <a:lvl3pPr marR="0" lvl="2"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3pPr>
            <a:lvl4pPr marR="0" lvl="3"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4pPr>
            <a:lvl5pPr marR="0" lvl="4"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5pPr>
            <a:lvl6pPr marR="0" lvl="5"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6pPr>
            <a:lvl7pPr marR="0" lvl="6"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7pPr>
            <a:lvl8pPr marR="0" lvl="7"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8pPr>
            <a:lvl9pPr marR="0" lvl="8"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9pPr>
          </a:lstStyle>
          <a:p>
            <a:endParaRPr/>
          </a:p>
        </p:txBody>
      </p:sp>
      <p:sp>
        <p:nvSpPr>
          <p:cNvPr id="66" name="Shape 66"/>
          <p:cNvSpPr>
            <a:spLocks noGrp="1"/>
          </p:cNvSpPr>
          <p:nvPr>
            <p:ph type="pic" idx="2"/>
          </p:nvPr>
        </p:nvSpPr>
        <p:spPr>
          <a:xfrm>
            <a:off x="1792288" y="612775"/>
            <a:ext cx="5486400" cy="4114800"/>
          </a:xfrm>
          <a:prstGeom prst="rect">
            <a:avLst/>
          </a:prstGeom>
          <a:noFill/>
          <a:ln>
            <a:noFill/>
          </a:ln>
        </p:spPr>
        <p:txBody>
          <a:bodyPr spcFirstLastPara="1"/>
          <a:lstStyle>
            <a:lvl1pPr marR="0" lvl="0" algn="l" rtl="0">
              <a:spcBef>
                <a:spcPts val="640"/>
              </a:spcBef>
              <a:spcAft>
                <a:spcPts val="0"/>
              </a:spcAft>
              <a:buClr>
                <a:schemeClr val="dk1"/>
              </a:buClr>
              <a:buSzPts val="3200"/>
              <a:buFont typeface="Verdana"/>
              <a:buNone/>
              <a:defRPr sz="3200" b="0" i="0" u="none" strike="noStrike" cap="none">
                <a:solidFill>
                  <a:schemeClr val="dk1"/>
                </a:solidFill>
                <a:latin typeface="Verdana"/>
                <a:ea typeface="Verdana"/>
                <a:cs typeface="Verdana"/>
                <a:sym typeface="Verdana"/>
              </a:defRPr>
            </a:lvl1pPr>
            <a:lvl2pPr marR="0" lvl="1" algn="l" rtl="0">
              <a:spcBef>
                <a:spcPts val="560"/>
              </a:spcBef>
              <a:spcAft>
                <a:spcPts val="0"/>
              </a:spcAft>
              <a:buClr>
                <a:schemeClr val="dk1"/>
              </a:buClr>
              <a:buSzPts val="2800"/>
              <a:buFont typeface="Verdana"/>
              <a:buNone/>
              <a:defRPr sz="2800" b="0" i="0" u="none" strike="noStrike" cap="none">
                <a:solidFill>
                  <a:schemeClr val="dk1"/>
                </a:solidFill>
                <a:latin typeface="Verdana"/>
                <a:ea typeface="Verdana"/>
                <a:cs typeface="Verdana"/>
                <a:sym typeface="Verdana"/>
              </a:defRPr>
            </a:lvl2pPr>
            <a:lvl3pPr marR="0" lvl="2" algn="l" rtl="0">
              <a:spcBef>
                <a:spcPts val="480"/>
              </a:spcBef>
              <a:spcAft>
                <a:spcPts val="0"/>
              </a:spcAft>
              <a:buClr>
                <a:schemeClr val="dk1"/>
              </a:buClr>
              <a:buSzPts val="2400"/>
              <a:buFont typeface="Verdana"/>
              <a:buNone/>
              <a:defRPr sz="2400" b="0" i="0" u="none" strike="noStrike" cap="none">
                <a:solidFill>
                  <a:schemeClr val="dk1"/>
                </a:solidFill>
                <a:latin typeface="Verdana"/>
                <a:ea typeface="Verdana"/>
                <a:cs typeface="Verdana"/>
                <a:sym typeface="Verdana"/>
              </a:defRPr>
            </a:lvl3pPr>
            <a:lvl4pPr marR="0" lvl="3" algn="l" rtl="0">
              <a:spcBef>
                <a:spcPts val="400"/>
              </a:spcBef>
              <a:spcAft>
                <a:spcPts val="0"/>
              </a:spcAft>
              <a:buClr>
                <a:schemeClr val="dk1"/>
              </a:buClr>
              <a:buSzPts val="2000"/>
              <a:buFont typeface="Verdana"/>
              <a:buNone/>
              <a:defRPr sz="2000" b="0" i="0" u="none" strike="noStrike" cap="none">
                <a:solidFill>
                  <a:schemeClr val="dk1"/>
                </a:solidFill>
                <a:latin typeface="Verdana"/>
                <a:ea typeface="Verdana"/>
                <a:cs typeface="Verdana"/>
                <a:sym typeface="Verdana"/>
              </a:defRPr>
            </a:lvl4pPr>
            <a:lvl5pPr marR="0" lvl="4" algn="l" rtl="0">
              <a:spcBef>
                <a:spcPts val="400"/>
              </a:spcBef>
              <a:spcAft>
                <a:spcPts val="0"/>
              </a:spcAft>
              <a:buClr>
                <a:schemeClr val="dk1"/>
              </a:buClr>
              <a:buSzPts val="2000"/>
              <a:buFont typeface="Verdana"/>
              <a:buNone/>
              <a:defRPr sz="2000" b="0" i="0" u="none" strike="noStrike" cap="none">
                <a:solidFill>
                  <a:schemeClr val="dk1"/>
                </a:solidFill>
                <a:latin typeface="Verdana"/>
                <a:ea typeface="Verdana"/>
                <a:cs typeface="Verdana"/>
                <a:sym typeface="Verdana"/>
              </a:defRPr>
            </a:lvl5pPr>
            <a:lvl6pPr marR="0" lvl="5" algn="l" rtl="0">
              <a:spcBef>
                <a:spcPts val="400"/>
              </a:spcBef>
              <a:spcAft>
                <a:spcPts val="0"/>
              </a:spcAft>
              <a:buClr>
                <a:schemeClr val="dk1"/>
              </a:buClr>
              <a:buSzPts val="2000"/>
              <a:buFont typeface="Verdana"/>
              <a:buNone/>
              <a:defRPr sz="2000" b="0" i="0" u="none" strike="noStrike" cap="none">
                <a:solidFill>
                  <a:schemeClr val="dk1"/>
                </a:solidFill>
                <a:latin typeface="Verdana"/>
                <a:ea typeface="Verdana"/>
                <a:cs typeface="Verdana"/>
                <a:sym typeface="Verdana"/>
              </a:defRPr>
            </a:lvl6pPr>
            <a:lvl7pPr marR="0" lvl="6" algn="l" rtl="0">
              <a:spcBef>
                <a:spcPts val="400"/>
              </a:spcBef>
              <a:spcAft>
                <a:spcPts val="0"/>
              </a:spcAft>
              <a:buClr>
                <a:schemeClr val="dk1"/>
              </a:buClr>
              <a:buSzPts val="2000"/>
              <a:buFont typeface="Verdana"/>
              <a:buNone/>
              <a:defRPr sz="2000" b="0" i="0" u="none" strike="noStrike" cap="none">
                <a:solidFill>
                  <a:schemeClr val="dk1"/>
                </a:solidFill>
                <a:latin typeface="Verdana"/>
                <a:ea typeface="Verdana"/>
                <a:cs typeface="Verdana"/>
                <a:sym typeface="Verdana"/>
              </a:defRPr>
            </a:lvl7pPr>
            <a:lvl8pPr marR="0" lvl="7" algn="l" rtl="0">
              <a:spcBef>
                <a:spcPts val="400"/>
              </a:spcBef>
              <a:spcAft>
                <a:spcPts val="0"/>
              </a:spcAft>
              <a:buClr>
                <a:schemeClr val="dk1"/>
              </a:buClr>
              <a:buSzPts val="2000"/>
              <a:buFont typeface="Verdana"/>
              <a:buNone/>
              <a:defRPr sz="2000" b="0" i="0" u="none" strike="noStrike" cap="none">
                <a:solidFill>
                  <a:schemeClr val="dk1"/>
                </a:solidFill>
                <a:latin typeface="Verdana"/>
                <a:ea typeface="Verdana"/>
                <a:cs typeface="Verdana"/>
                <a:sym typeface="Verdana"/>
              </a:defRPr>
            </a:lvl8pPr>
            <a:lvl9pPr marR="0" lvl="8" algn="l" rtl="0">
              <a:spcBef>
                <a:spcPts val="400"/>
              </a:spcBef>
              <a:spcAft>
                <a:spcPts val="0"/>
              </a:spcAft>
              <a:buClr>
                <a:schemeClr val="dk1"/>
              </a:buClr>
              <a:buSzPts val="2000"/>
              <a:buFont typeface="Verdana"/>
              <a:buNone/>
              <a:defRPr sz="2000" b="0" i="0" u="none" strike="noStrike" cap="none">
                <a:solidFill>
                  <a:schemeClr val="dk1"/>
                </a:solidFill>
                <a:latin typeface="Verdana"/>
                <a:ea typeface="Verdana"/>
                <a:cs typeface="Verdana"/>
                <a:sym typeface="Verdana"/>
              </a:defRPr>
            </a:lvl9pPr>
          </a:lstStyle>
          <a:p>
            <a:pPr lvl="0"/>
            <a:endParaRPr noProof="0">
              <a:sym typeface="Verdana"/>
            </a:endParaRPr>
          </a:p>
        </p:txBody>
      </p:sp>
      <p:sp>
        <p:nvSpPr>
          <p:cNvPr id="67" name="Shape 67"/>
          <p:cNvSpPr txBox="1">
            <a:spLocks noGrp="1"/>
          </p:cNvSpPr>
          <p:nvPr>
            <p:ph type="body" idx="1"/>
          </p:nvPr>
        </p:nvSpPr>
        <p:spPr>
          <a:xfrm>
            <a:off x="1792288" y="5367338"/>
            <a:ext cx="5486400" cy="804862"/>
          </a:xfrm>
          <a:prstGeom prst="rect">
            <a:avLst/>
          </a:prstGeom>
          <a:noFill/>
          <a:ln>
            <a:noFill/>
          </a:ln>
        </p:spPr>
        <p:txBody>
          <a:bodyPr spcFirstLastPara="1"/>
          <a:lstStyle>
            <a:lvl1pPr marL="457200" marR="0" lvl="0" indent="-228600" algn="l" rtl="0">
              <a:spcBef>
                <a:spcPts val="280"/>
              </a:spcBef>
              <a:spcAft>
                <a:spcPts val="0"/>
              </a:spcAft>
              <a:buClr>
                <a:schemeClr val="dk1"/>
              </a:buClr>
              <a:buSzPts val="1400"/>
              <a:buFont typeface="Verdana"/>
              <a:buNone/>
              <a:defRPr sz="1400" b="0" i="0" u="none" strike="noStrike" cap="none">
                <a:solidFill>
                  <a:schemeClr val="dk1"/>
                </a:solidFill>
                <a:latin typeface="Verdana"/>
                <a:ea typeface="Verdana"/>
                <a:cs typeface="Verdana"/>
                <a:sym typeface="Verdana"/>
              </a:defRPr>
            </a:lvl1pPr>
            <a:lvl2pPr marL="914400" marR="0" lvl="1" indent="-228600" algn="l" rtl="0">
              <a:spcBef>
                <a:spcPts val="240"/>
              </a:spcBef>
              <a:spcAft>
                <a:spcPts val="0"/>
              </a:spcAft>
              <a:buClr>
                <a:schemeClr val="dk1"/>
              </a:buClr>
              <a:buSzPts val="1200"/>
              <a:buFont typeface="Verdana"/>
              <a:buNone/>
              <a:defRPr sz="1200" b="0" i="0" u="none" strike="noStrike" cap="none">
                <a:solidFill>
                  <a:schemeClr val="dk1"/>
                </a:solidFill>
                <a:latin typeface="Verdana"/>
                <a:ea typeface="Verdana"/>
                <a:cs typeface="Verdana"/>
                <a:sym typeface="Verdana"/>
              </a:defRPr>
            </a:lvl2pPr>
            <a:lvl3pPr marL="1371600" marR="0" lvl="2" indent="-228600" algn="l" rtl="0">
              <a:spcBef>
                <a:spcPts val="200"/>
              </a:spcBef>
              <a:spcAft>
                <a:spcPts val="0"/>
              </a:spcAft>
              <a:buClr>
                <a:schemeClr val="dk1"/>
              </a:buClr>
              <a:buSzPts val="1000"/>
              <a:buFont typeface="Verdana"/>
              <a:buNone/>
              <a:defRPr sz="1000" b="0" i="0" u="none" strike="noStrike" cap="none">
                <a:solidFill>
                  <a:schemeClr val="dk1"/>
                </a:solidFill>
                <a:latin typeface="Verdana"/>
                <a:ea typeface="Verdana"/>
                <a:cs typeface="Verdana"/>
                <a:sym typeface="Verdana"/>
              </a:defRPr>
            </a:lvl3pPr>
            <a:lvl4pPr marL="1828800" marR="0" lvl="3" indent="-228600" algn="l" rtl="0">
              <a:spcBef>
                <a:spcPts val="180"/>
              </a:spcBef>
              <a:spcAft>
                <a:spcPts val="0"/>
              </a:spcAft>
              <a:buClr>
                <a:schemeClr val="dk1"/>
              </a:buClr>
              <a:buSzPts val="900"/>
              <a:buFont typeface="Verdana"/>
              <a:buNone/>
              <a:defRPr sz="900" b="0" i="0" u="none" strike="noStrike" cap="none">
                <a:solidFill>
                  <a:schemeClr val="dk1"/>
                </a:solidFill>
                <a:latin typeface="Verdana"/>
                <a:ea typeface="Verdana"/>
                <a:cs typeface="Verdana"/>
                <a:sym typeface="Verdana"/>
              </a:defRPr>
            </a:lvl4pPr>
            <a:lvl5pPr marL="2286000" marR="0" lvl="4" indent="-228600" algn="l" rtl="0">
              <a:spcBef>
                <a:spcPts val="180"/>
              </a:spcBef>
              <a:spcAft>
                <a:spcPts val="0"/>
              </a:spcAft>
              <a:buClr>
                <a:schemeClr val="dk1"/>
              </a:buClr>
              <a:buSzPts val="900"/>
              <a:buFont typeface="Verdana"/>
              <a:buNone/>
              <a:defRPr sz="900" b="0" i="0" u="none" strike="noStrike" cap="none">
                <a:solidFill>
                  <a:schemeClr val="dk1"/>
                </a:solidFill>
                <a:latin typeface="Verdana"/>
                <a:ea typeface="Verdana"/>
                <a:cs typeface="Verdana"/>
                <a:sym typeface="Verdana"/>
              </a:defRPr>
            </a:lvl5pPr>
            <a:lvl6pPr marL="2743200" marR="0" lvl="5" indent="-228600" algn="l" rtl="0">
              <a:spcBef>
                <a:spcPts val="180"/>
              </a:spcBef>
              <a:spcAft>
                <a:spcPts val="0"/>
              </a:spcAft>
              <a:buClr>
                <a:schemeClr val="dk1"/>
              </a:buClr>
              <a:buSzPts val="900"/>
              <a:buFont typeface="Verdana"/>
              <a:buNone/>
              <a:defRPr sz="900" b="0" i="0" u="none" strike="noStrike" cap="none">
                <a:solidFill>
                  <a:schemeClr val="dk1"/>
                </a:solidFill>
                <a:latin typeface="Verdana"/>
                <a:ea typeface="Verdana"/>
                <a:cs typeface="Verdana"/>
                <a:sym typeface="Verdana"/>
              </a:defRPr>
            </a:lvl6pPr>
            <a:lvl7pPr marL="3200400" marR="0" lvl="6" indent="-228600" algn="l" rtl="0">
              <a:spcBef>
                <a:spcPts val="180"/>
              </a:spcBef>
              <a:spcAft>
                <a:spcPts val="0"/>
              </a:spcAft>
              <a:buClr>
                <a:schemeClr val="dk1"/>
              </a:buClr>
              <a:buSzPts val="900"/>
              <a:buFont typeface="Verdana"/>
              <a:buNone/>
              <a:defRPr sz="900" b="0" i="0" u="none" strike="noStrike" cap="none">
                <a:solidFill>
                  <a:schemeClr val="dk1"/>
                </a:solidFill>
                <a:latin typeface="Verdana"/>
                <a:ea typeface="Verdana"/>
                <a:cs typeface="Verdana"/>
                <a:sym typeface="Verdana"/>
              </a:defRPr>
            </a:lvl7pPr>
            <a:lvl8pPr marL="3657600" marR="0" lvl="7" indent="-228600" algn="l" rtl="0">
              <a:spcBef>
                <a:spcPts val="180"/>
              </a:spcBef>
              <a:spcAft>
                <a:spcPts val="0"/>
              </a:spcAft>
              <a:buClr>
                <a:schemeClr val="dk1"/>
              </a:buClr>
              <a:buSzPts val="900"/>
              <a:buFont typeface="Verdana"/>
              <a:buNone/>
              <a:defRPr sz="900" b="0" i="0" u="none" strike="noStrike" cap="none">
                <a:solidFill>
                  <a:schemeClr val="dk1"/>
                </a:solidFill>
                <a:latin typeface="Verdana"/>
                <a:ea typeface="Verdana"/>
                <a:cs typeface="Verdana"/>
                <a:sym typeface="Verdana"/>
              </a:defRPr>
            </a:lvl8pPr>
            <a:lvl9pPr marL="4114800" marR="0" lvl="8" indent="-228600" algn="l" rtl="0">
              <a:spcBef>
                <a:spcPts val="180"/>
              </a:spcBef>
              <a:spcAft>
                <a:spcPts val="0"/>
              </a:spcAft>
              <a:buClr>
                <a:schemeClr val="dk1"/>
              </a:buClr>
              <a:buSzPts val="900"/>
              <a:buFont typeface="Verdana"/>
              <a:buNone/>
              <a:defRPr sz="900" b="0" i="0" u="none" strike="noStrike" cap="none">
                <a:solidFill>
                  <a:schemeClr val="dk1"/>
                </a:solidFill>
                <a:latin typeface="Verdana"/>
                <a:ea typeface="Verdana"/>
                <a:cs typeface="Verdana"/>
                <a:sym typeface="Verdana"/>
              </a:defRPr>
            </a:lvl9pPr>
          </a:lstStyle>
          <a:p>
            <a:endParaRPr/>
          </a:p>
        </p:txBody>
      </p:sp>
      <p:sp>
        <p:nvSpPr>
          <p:cNvPr id="2" name="Shape 68">
            <a:extLst>
              <a:ext uri="{FF2B5EF4-FFF2-40B4-BE49-F238E27FC236}">
                <a16:creationId xmlns:a16="http://schemas.microsoft.com/office/drawing/2014/main" id="{C0589329-D2B7-8E15-ABAD-03D840AF5D63}"/>
              </a:ext>
            </a:extLst>
          </p:cNvPr>
          <p:cNvSpPr txBox="1">
            <a:spLocks noGrp="1" noChangeArrowheads="1"/>
          </p:cNvSpPr>
          <p:nvPr>
            <p:ph type="dt" idx="10"/>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3" name="Shape 69">
            <a:extLst>
              <a:ext uri="{FF2B5EF4-FFF2-40B4-BE49-F238E27FC236}">
                <a16:creationId xmlns:a16="http://schemas.microsoft.com/office/drawing/2014/main" id="{DE610BE7-771C-B458-0A9B-F42547EBB517}"/>
              </a:ext>
            </a:extLst>
          </p:cNvPr>
          <p:cNvSpPr txBox="1">
            <a:spLocks noGrp="1" noChangeArrowheads="1"/>
          </p:cNvSpPr>
          <p:nvPr>
            <p:ph type="ftr" idx="11"/>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4" name="Shape 70">
            <a:extLst>
              <a:ext uri="{FF2B5EF4-FFF2-40B4-BE49-F238E27FC236}">
                <a16:creationId xmlns:a16="http://schemas.microsoft.com/office/drawing/2014/main" id="{1B04E352-E9E8-86FD-FD5A-06B345ACD3F5}"/>
              </a:ext>
            </a:extLst>
          </p:cNvPr>
          <p:cNvSpPr txBox="1">
            <a:spLocks noGrp="1" noChangeArrowheads="1"/>
          </p:cNvSpPr>
          <p:nvPr>
            <p:ph type="sldNum" idx="12"/>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eaLnBrk="1" hangingPunct="1">
              <a:buClr>
                <a:srgbClr val="000000"/>
              </a:buClr>
              <a:buFont typeface="Arial" panose="020B0604020202020204" pitchFamily="34" charset="0"/>
              <a:buNone/>
              <a:defRPr sz="2400" i="1">
                <a:latin typeface="Merriweather Sans" pitchFamily="2" charset="0"/>
                <a:sym typeface="Merriweather Sans" pitchFamily="2" charset="0"/>
              </a:defRPr>
            </a:lvl1pPr>
          </a:lstStyle>
          <a:p>
            <a:fld id="{C0CB65FB-EFC6-49A6-A8F2-C20869E75DD9}" type="slidenum">
              <a:rPr lang="fi-FI" altLang="fi-FI"/>
              <a:pPr/>
              <a:t>‹#›</a:t>
            </a:fld>
            <a:endParaRPr lang="fi-FI" altLang="fi-FI"/>
          </a:p>
        </p:txBody>
      </p:sp>
    </p:spTree>
    <p:extLst>
      <p:ext uri="{BB962C8B-B14F-4D97-AF65-F5344CB8AC3E}">
        <p14:creationId xmlns:p14="http://schemas.microsoft.com/office/powerpoint/2010/main" val="221920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tsikko ja pystysuora teksti" type="vertTx">
  <p:cSld name="VERTICAL_TEXT">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685800" y="228600"/>
            <a:ext cx="7772400" cy="914400"/>
          </a:xfrm>
          <a:prstGeom prst="rect">
            <a:avLst/>
          </a:prstGeom>
          <a:noFill/>
          <a:ln>
            <a:noFill/>
          </a:ln>
        </p:spPr>
        <p:txBody>
          <a:bodyPr spcFirstLastPara="1"/>
          <a:lstStyle>
            <a:lvl1pPr marR="0" lvl="0"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1pPr>
            <a:lvl2pPr marR="0" lvl="1"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2pPr>
            <a:lvl3pPr marR="0" lvl="2"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3pPr>
            <a:lvl4pPr marR="0" lvl="3"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4pPr>
            <a:lvl5pPr marR="0" lvl="4"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5pPr>
            <a:lvl6pPr marR="0" lvl="5"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6pPr>
            <a:lvl7pPr marR="0" lvl="6"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7pPr>
            <a:lvl8pPr marR="0" lvl="7"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8pPr>
            <a:lvl9pPr marR="0" lvl="8"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9pPr>
          </a:lstStyle>
          <a:p>
            <a:endParaRPr/>
          </a:p>
        </p:txBody>
      </p:sp>
      <p:sp>
        <p:nvSpPr>
          <p:cNvPr id="73" name="Shape 73"/>
          <p:cNvSpPr txBox="1">
            <a:spLocks noGrp="1"/>
          </p:cNvSpPr>
          <p:nvPr>
            <p:ph type="body" idx="1"/>
          </p:nvPr>
        </p:nvSpPr>
        <p:spPr>
          <a:xfrm rot="5400000">
            <a:off x="2324100" y="-38100"/>
            <a:ext cx="4495800" cy="7772400"/>
          </a:xfrm>
          <a:prstGeom prst="rect">
            <a:avLst/>
          </a:prstGeom>
          <a:noFill/>
          <a:ln>
            <a:noFill/>
          </a:ln>
        </p:spPr>
        <p:txBody>
          <a:bodyPr spcFirstLastPara="1"/>
          <a:lstStyle>
            <a:lvl1pPr marL="457200" marR="0" lvl="0" indent="-355600" algn="l" rtl="0">
              <a:spcBef>
                <a:spcPts val="400"/>
              </a:spcBef>
              <a:spcAft>
                <a:spcPts val="0"/>
              </a:spcAft>
              <a:buClr>
                <a:schemeClr val="dk1"/>
              </a:buClr>
              <a:buSzPts val="2000"/>
              <a:buFont typeface="Verdana"/>
              <a:buChar char="•"/>
              <a:defRPr sz="2000" b="0" i="0" u="none" strike="noStrike" cap="none">
                <a:solidFill>
                  <a:schemeClr val="dk1"/>
                </a:solidFill>
                <a:latin typeface="Verdana"/>
                <a:ea typeface="Verdana"/>
                <a:cs typeface="Verdana"/>
                <a:sym typeface="Verdana"/>
              </a:defRPr>
            </a:lvl1pPr>
            <a:lvl2pPr marL="914400" marR="0" lvl="1"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2pPr>
            <a:lvl3pPr marL="1371600" marR="0" lvl="2"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3pPr>
            <a:lvl4pPr marL="1828800" marR="0" lvl="3"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4pPr>
            <a:lvl5pPr marL="2286000" marR="0" lvl="4"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5pPr>
            <a:lvl6pPr marL="2743200" marR="0" lvl="5"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6pPr>
            <a:lvl7pPr marL="3200400" marR="0" lvl="6"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7pPr>
            <a:lvl8pPr marL="3657600" marR="0" lvl="7"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8pPr>
            <a:lvl9pPr marL="4114800" marR="0" lvl="8"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9pPr>
          </a:lstStyle>
          <a:p>
            <a:endParaRPr/>
          </a:p>
        </p:txBody>
      </p:sp>
      <p:sp>
        <p:nvSpPr>
          <p:cNvPr id="2" name="Shape 74">
            <a:extLst>
              <a:ext uri="{FF2B5EF4-FFF2-40B4-BE49-F238E27FC236}">
                <a16:creationId xmlns:a16="http://schemas.microsoft.com/office/drawing/2014/main" id="{E64464EA-D00D-B07C-BA48-458FB5AA88F9}"/>
              </a:ext>
            </a:extLst>
          </p:cNvPr>
          <p:cNvSpPr txBox="1">
            <a:spLocks noGrp="1" noChangeArrowheads="1"/>
          </p:cNvSpPr>
          <p:nvPr>
            <p:ph type="dt" idx="10"/>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3" name="Shape 75">
            <a:extLst>
              <a:ext uri="{FF2B5EF4-FFF2-40B4-BE49-F238E27FC236}">
                <a16:creationId xmlns:a16="http://schemas.microsoft.com/office/drawing/2014/main" id="{1F2AE7E0-BBFA-22BE-A57C-0B67BCEEEBA6}"/>
              </a:ext>
            </a:extLst>
          </p:cNvPr>
          <p:cNvSpPr txBox="1">
            <a:spLocks noGrp="1" noChangeArrowheads="1"/>
          </p:cNvSpPr>
          <p:nvPr>
            <p:ph type="ftr" idx="11"/>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4" name="Shape 76">
            <a:extLst>
              <a:ext uri="{FF2B5EF4-FFF2-40B4-BE49-F238E27FC236}">
                <a16:creationId xmlns:a16="http://schemas.microsoft.com/office/drawing/2014/main" id="{A7FF7736-3F4B-E108-4E64-155D0B3188A4}"/>
              </a:ext>
            </a:extLst>
          </p:cNvPr>
          <p:cNvSpPr txBox="1">
            <a:spLocks noGrp="1" noChangeArrowheads="1"/>
          </p:cNvSpPr>
          <p:nvPr>
            <p:ph type="sldNum" idx="12"/>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eaLnBrk="1" hangingPunct="1">
              <a:buClr>
                <a:srgbClr val="000000"/>
              </a:buClr>
              <a:buFont typeface="Arial" panose="020B0604020202020204" pitchFamily="34" charset="0"/>
              <a:buNone/>
              <a:defRPr sz="2400" i="1">
                <a:latin typeface="Merriweather Sans" pitchFamily="2" charset="0"/>
                <a:sym typeface="Merriweather Sans" pitchFamily="2" charset="0"/>
              </a:defRPr>
            </a:lvl1pPr>
          </a:lstStyle>
          <a:p>
            <a:fld id="{FF5E456E-43AA-4ED0-9183-97CBFF9F127A}" type="slidenum">
              <a:rPr lang="fi-FI" altLang="fi-FI"/>
              <a:pPr/>
              <a:t>‹#›</a:t>
            </a:fld>
            <a:endParaRPr lang="fi-FI" altLang="fi-FI"/>
          </a:p>
        </p:txBody>
      </p:sp>
    </p:spTree>
    <p:extLst>
      <p:ext uri="{BB962C8B-B14F-4D97-AF65-F5344CB8AC3E}">
        <p14:creationId xmlns:p14="http://schemas.microsoft.com/office/powerpoint/2010/main" val="503562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ystysuora otsikko ja teksti" type="vertTitleAndTx">
  <p:cSld name="VERTICAL_TITLE_AND_VERTICAL_TEXT">
    <p:spTree>
      <p:nvGrpSpPr>
        <p:cNvPr id="1" name="Shape 77"/>
        <p:cNvGrpSpPr/>
        <p:nvPr/>
      </p:nvGrpSpPr>
      <p:grpSpPr>
        <a:xfrm>
          <a:off x="0" y="0"/>
          <a:ext cx="0" cy="0"/>
          <a:chOff x="0" y="0"/>
          <a:chExt cx="0" cy="0"/>
        </a:xfrm>
      </p:grpSpPr>
      <p:sp>
        <p:nvSpPr>
          <p:cNvPr id="78" name="Shape 78"/>
          <p:cNvSpPr txBox="1">
            <a:spLocks noGrp="1"/>
          </p:cNvSpPr>
          <p:nvPr>
            <p:ph type="title"/>
          </p:nvPr>
        </p:nvSpPr>
        <p:spPr>
          <a:xfrm rot="5400000">
            <a:off x="4552950" y="2190750"/>
            <a:ext cx="5867400" cy="1943100"/>
          </a:xfrm>
          <a:prstGeom prst="rect">
            <a:avLst/>
          </a:prstGeom>
          <a:noFill/>
          <a:ln>
            <a:noFill/>
          </a:ln>
        </p:spPr>
        <p:txBody>
          <a:bodyPr spcFirstLastPara="1"/>
          <a:lstStyle>
            <a:lvl1pPr marR="0" lvl="0"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1pPr>
            <a:lvl2pPr marR="0" lvl="1"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2pPr>
            <a:lvl3pPr marR="0" lvl="2"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3pPr>
            <a:lvl4pPr marR="0" lvl="3"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4pPr>
            <a:lvl5pPr marR="0" lvl="4"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5pPr>
            <a:lvl6pPr marR="0" lvl="5"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6pPr>
            <a:lvl7pPr marR="0" lvl="6"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7pPr>
            <a:lvl8pPr marR="0" lvl="7"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8pPr>
            <a:lvl9pPr marR="0" lvl="8" algn="ctr" rtl="0">
              <a:spcBef>
                <a:spcPts val="0"/>
              </a:spcBef>
              <a:spcAft>
                <a:spcPts val="0"/>
              </a:spcAft>
              <a:buSzPts val="1400"/>
              <a:buNone/>
              <a:defRPr sz="2800" b="1" i="0" u="none" strike="noStrike" cap="none">
                <a:solidFill>
                  <a:schemeClr val="dk2"/>
                </a:solidFill>
                <a:latin typeface="Verdana"/>
                <a:ea typeface="Verdana"/>
                <a:cs typeface="Verdana"/>
                <a:sym typeface="Verdana"/>
              </a:defRPr>
            </a:lvl9pPr>
          </a:lstStyle>
          <a:p>
            <a:endParaRPr/>
          </a:p>
        </p:txBody>
      </p:sp>
      <p:sp>
        <p:nvSpPr>
          <p:cNvPr id="79" name="Shape 79"/>
          <p:cNvSpPr txBox="1">
            <a:spLocks noGrp="1"/>
          </p:cNvSpPr>
          <p:nvPr>
            <p:ph type="body" idx="1"/>
          </p:nvPr>
        </p:nvSpPr>
        <p:spPr>
          <a:xfrm rot="5400000">
            <a:off x="590550" y="323850"/>
            <a:ext cx="5867400" cy="5676900"/>
          </a:xfrm>
          <a:prstGeom prst="rect">
            <a:avLst/>
          </a:prstGeom>
          <a:noFill/>
          <a:ln>
            <a:noFill/>
          </a:ln>
        </p:spPr>
        <p:txBody>
          <a:bodyPr spcFirstLastPara="1"/>
          <a:lstStyle>
            <a:lvl1pPr marL="457200" marR="0" lvl="0" indent="-355600" algn="l" rtl="0">
              <a:spcBef>
                <a:spcPts val="400"/>
              </a:spcBef>
              <a:spcAft>
                <a:spcPts val="0"/>
              </a:spcAft>
              <a:buClr>
                <a:schemeClr val="dk1"/>
              </a:buClr>
              <a:buSzPts val="2000"/>
              <a:buFont typeface="Verdana"/>
              <a:buChar char="•"/>
              <a:defRPr sz="2000" b="0" i="0" u="none" strike="noStrike" cap="none">
                <a:solidFill>
                  <a:schemeClr val="dk1"/>
                </a:solidFill>
                <a:latin typeface="Verdana"/>
                <a:ea typeface="Verdana"/>
                <a:cs typeface="Verdana"/>
                <a:sym typeface="Verdana"/>
              </a:defRPr>
            </a:lvl1pPr>
            <a:lvl2pPr marL="914400" marR="0" lvl="1"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2pPr>
            <a:lvl3pPr marL="1371600" marR="0" lvl="2"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3pPr>
            <a:lvl4pPr marL="1828800" marR="0" lvl="3"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4pPr>
            <a:lvl5pPr marL="2286000" marR="0" lvl="4"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5pPr>
            <a:lvl6pPr marL="2743200" marR="0" lvl="5"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6pPr>
            <a:lvl7pPr marL="3200400" marR="0" lvl="6"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7pPr>
            <a:lvl8pPr marL="3657600" marR="0" lvl="7"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8pPr>
            <a:lvl9pPr marL="4114800" marR="0" lvl="8" indent="-342900" algn="l" rtl="0">
              <a:spcBef>
                <a:spcPts val="360"/>
              </a:spcBef>
              <a:spcAft>
                <a:spcPts val="0"/>
              </a:spcAft>
              <a:buClr>
                <a:schemeClr val="dk1"/>
              </a:buClr>
              <a:buSzPts val="1800"/>
              <a:buFont typeface="Verdana"/>
              <a:buChar char="»"/>
              <a:defRPr sz="1800" b="0" i="0" u="none" strike="noStrike" cap="none">
                <a:solidFill>
                  <a:schemeClr val="dk1"/>
                </a:solidFill>
                <a:latin typeface="Verdana"/>
                <a:ea typeface="Verdana"/>
                <a:cs typeface="Verdana"/>
                <a:sym typeface="Verdana"/>
              </a:defRPr>
            </a:lvl9pPr>
          </a:lstStyle>
          <a:p>
            <a:endParaRPr/>
          </a:p>
        </p:txBody>
      </p:sp>
      <p:sp>
        <p:nvSpPr>
          <p:cNvPr id="2" name="Shape 80">
            <a:extLst>
              <a:ext uri="{FF2B5EF4-FFF2-40B4-BE49-F238E27FC236}">
                <a16:creationId xmlns:a16="http://schemas.microsoft.com/office/drawing/2014/main" id="{3AB9F501-0E4E-2F3B-BF54-04CE42CD4C28}"/>
              </a:ext>
            </a:extLst>
          </p:cNvPr>
          <p:cNvSpPr txBox="1">
            <a:spLocks noGrp="1" noChangeArrowheads="1"/>
          </p:cNvSpPr>
          <p:nvPr>
            <p:ph type="dt" idx="10"/>
          </p:nvPr>
        </p:nvSpPr>
        <p:spPr bwMode="auto">
          <a:xfrm>
            <a:off x="6858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3" name="Shape 81">
            <a:extLst>
              <a:ext uri="{FF2B5EF4-FFF2-40B4-BE49-F238E27FC236}">
                <a16:creationId xmlns:a16="http://schemas.microsoft.com/office/drawing/2014/main" id="{A9641EEE-8FFF-5C0D-EDF3-66E48747D652}"/>
              </a:ext>
            </a:extLst>
          </p:cNvPr>
          <p:cNvSpPr txBox="1">
            <a:spLocks noGrp="1" noChangeArrowheads="1"/>
          </p:cNvSpPr>
          <p:nvPr>
            <p:ph type="ftr" idx="11"/>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lvl1pPr eaLnBrk="1" hangingPunct="1">
              <a:buClr>
                <a:srgbClr val="000000"/>
              </a:buClr>
              <a:buSzPts val="1400"/>
              <a:buFont typeface="Arial" panose="020B0604020202020204" pitchFamily="34" charset="0"/>
              <a:buNone/>
              <a:defRPr sz="2400" i="1">
                <a:latin typeface="Merriweather Sans" pitchFamily="2" charset="0"/>
                <a:sym typeface="Merriweather Sans" pitchFamily="2" charset="0"/>
              </a:defRPr>
            </a:lvl1pPr>
          </a:lstStyle>
          <a:p>
            <a:endParaRPr lang="fi-FI" altLang="fi-FI"/>
          </a:p>
        </p:txBody>
      </p:sp>
      <p:sp>
        <p:nvSpPr>
          <p:cNvPr id="4" name="Shape 82">
            <a:extLst>
              <a:ext uri="{FF2B5EF4-FFF2-40B4-BE49-F238E27FC236}">
                <a16:creationId xmlns:a16="http://schemas.microsoft.com/office/drawing/2014/main" id="{F49DD78E-9506-5303-1D5D-5598FBA8BCD4}"/>
              </a:ext>
            </a:extLst>
          </p:cNvPr>
          <p:cNvSpPr txBox="1">
            <a:spLocks noGrp="1" noChangeArrowheads="1"/>
          </p:cNvSpPr>
          <p:nvPr>
            <p:ph type="sldNum" idx="12"/>
          </p:nvPr>
        </p:nvSpPr>
        <p:spPr bwMode="auto">
          <a:xfrm>
            <a:off x="6553200" y="62484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eaLnBrk="1" hangingPunct="1">
              <a:buClr>
                <a:srgbClr val="000000"/>
              </a:buClr>
              <a:buFont typeface="Arial" panose="020B0604020202020204" pitchFamily="34" charset="0"/>
              <a:buNone/>
              <a:defRPr sz="2400" i="1">
                <a:latin typeface="Merriweather Sans" pitchFamily="2" charset="0"/>
                <a:sym typeface="Merriweather Sans" pitchFamily="2" charset="0"/>
              </a:defRPr>
            </a:lvl1pPr>
          </a:lstStyle>
          <a:p>
            <a:fld id="{F05CE0F5-0A53-456D-AC05-3D3DE03E9F82}" type="slidenum">
              <a:rPr lang="fi-FI" altLang="fi-FI"/>
              <a:pPr/>
              <a:t>‹#›</a:t>
            </a:fld>
            <a:endParaRPr lang="fi-FI" altLang="fi-FI"/>
          </a:p>
        </p:txBody>
      </p:sp>
    </p:spTree>
    <p:extLst>
      <p:ext uri="{BB962C8B-B14F-4D97-AF65-F5344CB8AC3E}">
        <p14:creationId xmlns:p14="http://schemas.microsoft.com/office/powerpoint/2010/main" val="3001167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6" name="Shape 10" descr="ppt-ope_psd-pohja-3.jpg">
            <a:extLst>
              <a:ext uri="{FF2B5EF4-FFF2-40B4-BE49-F238E27FC236}">
                <a16:creationId xmlns:a16="http://schemas.microsoft.com/office/drawing/2014/main" id="{37FA3344-8483-3AA2-27A1-E7DECD7E322E}"/>
              </a:ext>
            </a:extLst>
          </p:cNvPr>
          <p:cNvPicPr preferRelativeResize="0">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Shape 11">
            <a:extLst>
              <a:ext uri="{FF2B5EF4-FFF2-40B4-BE49-F238E27FC236}">
                <a16:creationId xmlns:a16="http://schemas.microsoft.com/office/drawing/2014/main" id="{3C9CDC19-4429-A310-A088-3D24F517D52D}"/>
              </a:ext>
            </a:extLst>
          </p:cNvPr>
          <p:cNvSpPr txBox="1">
            <a:spLocks noGrp="1" noChangeArrowheads="1"/>
          </p:cNvSpPr>
          <p:nvPr>
            <p:ph type="title"/>
          </p:nvPr>
        </p:nvSpPr>
        <p:spPr bwMode="auto">
          <a:xfrm>
            <a:off x="685800" y="228600"/>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ctr" anchorCtr="0" compatLnSpc="1">
            <a:prstTxWarp prst="textNoShape">
              <a:avLst/>
            </a:prstTxWarp>
          </a:bodyPr>
          <a:lstStyle/>
          <a:p>
            <a:pPr lvl="0"/>
            <a:endParaRPr lang="fi-FI" altLang="fi-FI">
              <a:sym typeface="Arial" panose="020B0604020202020204" pitchFamily="34" charset="0"/>
            </a:endParaRPr>
          </a:p>
        </p:txBody>
      </p:sp>
      <p:sp>
        <p:nvSpPr>
          <p:cNvPr id="1028" name="Shape 12">
            <a:extLst>
              <a:ext uri="{FF2B5EF4-FFF2-40B4-BE49-F238E27FC236}">
                <a16:creationId xmlns:a16="http://schemas.microsoft.com/office/drawing/2014/main" id="{AEC4FE19-F739-3213-0CE8-96D149A02AC8}"/>
              </a:ext>
            </a:extLst>
          </p:cNvPr>
          <p:cNvSpPr txBox="1">
            <a:spLocks noGrp="1" noChangeArrowheads="1"/>
          </p:cNvSpPr>
          <p:nvPr>
            <p:ph type="body" idx="1"/>
          </p:nvPr>
        </p:nvSpPr>
        <p:spPr bwMode="auto">
          <a:xfrm>
            <a:off x="685800" y="1600200"/>
            <a:ext cx="77724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fi-FI" altLang="fi-FI">
              <a:sym typeface="Arial" panose="020B0604020202020204" pitchFamily="34" charset="0"/>
            </a:endParaRPr>
          </a:p>
        </p:txBody>
      </p:sp>
      <p:sp>
        <p:nvSpPr>
          <p:cNvPr id="1029" name="Shape 13">
            <a:extLst>
              <a:ext uri="{FF2B5EF4-FFF2-40B4-BE49-F238E27FC236}">
                <a16:creationId xmlns:a16="http://schemas.microsoft.com/office/drawing/2014/main" id="{0BB8E255-54D5-299E-95B4-1225C706096F}"/>
              </a:ext>
            </a:extLst>
          </p:cNvPr>
          <p:cNvSpPr txBox="1">
            <a:spLocks noChangeArrowheads="1"/>
          </p:cNvSpPr>
          <p:nvPr/>
        </p:nvSpPr>
        <p:spPr bwMode="auto">
          <a:xfrm>
            <a:off x="228600" y="6453188"/>
            <a:ext cx="3429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r>
              <a:rPr lang="fi-FI" altLang="fi-FI" sz="1200">
                <a:solidFill>
                  <a:schemeClr val="accent1"/>
                </a:solidFill>
                <a:latin typeface="Verdana" panose="020B0604030504040204" pitchFamily="34" charset="0"/>
                <a:sym typeface="Verdana" panose="020B0604030504040204" pitchFamily="34" charset="0"/>
              </a:rPr>
              <a:t>Forum 4</a:t>
            </a:r>
            <a:endParaRPr lang="fi-FI" altLang="fi-FI"/>
          </a:p>
          <a:p>
            <a:pPr eaLnBrk="1" hangingPunct="1"/>
            <a:endParaRPr lang="fi-FI" altLang="fi-FI" sz="1200">
              <a:solidFill>
                <a:schemeClr val="accent1"/>
              </a:solidFill>
              <a:latin typeface="Verdana" panose="020B0604030504040204" pitchFamily="34" charset="0"/>
              <a:sym typeface="Verdana" panose="020B0604030504040204" pitchFamily="34" charset="0"/>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hape 96">
            <a:extLst>
              <a:ext uri="{FF2B5EF4-FFF2-40B4-BE49-F238E27FC236}">
                <a16:creationId xmlns:a16="http://schemas.microsoft.com/office/drawing/2014/main" id="{90FB4E8F-2CB0-330A-C6F4-5A1C6C247CA5}"/>
              </a:ext>
            </a:extLst>
          </p:cNvPr>
          <p:cNvSpPr txBox="1">
            <a:spLocks noGrp="1" noChangeArrowheads="1"/>
          </p:cNvSpPr>
          <p:nvPr>
            <p:ph type="title"/>
          </p:nvPr>
        </p:nvSpPr>
        <p:spPr>
          <a:xfrm>
            <a:off x="685800" y="685800"/>
            <a:ext cx="7772400" cy="914400"/>
          </a:xfrm>
        </p:spPr>
        <p:txBody>
          <a:bodyPr tIns="45700" bIns="45700"/>
          <a:lstStyle/>
          <a:p>
            <a:pPr eaLnBrk="1" hangingPunct="1">
              <a:spcBef>
                <a:spcPct val="0"/>
              </a:spcBef>
              <a:spcAft>
                <a:spcPct val="0"/>
              </a:spcAft>
            </a:pPr>
            <a:r>
              <a:rPr lang="fi-FI" altLang="fi-FI">
                <a:solidFill>
                  <a:srgbClr val="000000"/>
                </a:solidFill>
                <a:latin typeface="Verdana" panose="020B0604030504040204" pitchFamily="34" charset="0"/>
                <a:cs typeface="Arial" panose="020B0604020202020204" pitchFamily="34" charset="0"/>
                <a:sym typeface="Verdana" panose="020B0604030504040204" pitchFamily="34" charset="0"/>
              </a:rPr>
              <a:t>05 Yhdenvertaisuuslain keskeiset kohdat</a:t>
            </a:r>
          </a:p>
        </p:txBody>
      </p:sp>
      <p:sp>
        <p:nvSpPr>
          <p:cNvPr id="97" name="Shape 97">
            <a:extLst>
              <a:ext uri="{FF2B5EF4-FFF2-40B4-BE49-F238E27FC236}">
                <a16:creationId xmlns:a16="http://schemas.microsoft.com/office/drawing/2014/main" id="{2E82C95C-AD91-2DAD-F4AE-57BF083E79D6}"/>
              </a:ext>
            </a:extLst>
          </p:cNvPr>
          <p:cNvSpPr txBox="1">
            <a:spLocks noGrp="1" noChangeArrowheads="1"/>
          </p:cNvSpPr>
          <p:nvPr>
            <p:ph type="body" idx="1"/>
          </p:nvPr>
        </p:nvSpPr>
        <p:spPr>
          <a:xfrm>
            <a:off x="685800" y="1839913"/>
            <a:ext cx="7772400" cy="4495800"/>
          </a:xfrm>
        </p:spPr>
        <p:txBody>
          <a:bodyPr tIns="45700" bIns="45700"/>
          <a:lstStyle/>
          <a:p>
            <a:pPr eaLnBrk="1" hangingPunct="1">
              <a:spcBef>
                <a:spcPts val="600"/>
              </a:spcBef>
              <a:spcAft>
                <a:spcPct val="0"/>
              </a:spcAft>
              <a:buClr>
                <a:srgbClr val="000000"/>
              </a:buClr>
              <a:buFont typeface="Verdana" panose="020B0604030504040204" pitchFamily="34" charset="0"/>
              <a:buChar char="●"/>
            </a:pP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Tavoitteena edistää </a:t>
            </a:r>
            <a:r>
              <a:rPr lang="fi-FI" altLang="fi-FI" b="1" dirty="0">
                <a:solidFill>
                  <a:srgbClr val="000000"/>
                </a:solidFill>
                <a:latin typeface="Verdana" panose="020B0604030504040204" pitchFamily="34" charset="0"/>
                <a:cs typeface="Arial" panose="020B0604020202020204" pitchFamily="34" charset="0"/>
                <a:sym typeface="Verdana" panose="020B0604030504040204" pitchFamily="34" charset="0"/>
              </a:rPr>
              <a:t>yhdenvertaisuutta ja antaa oikeusturvaa</a:t>
            </a: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 syrjinnän kohteeksi joutuneelle.</a:t>
            </a:r>
          </a:p>
          <a:p>
            <a:pPr eaLnBrk="1" hangingPunct="1">
              <a:spcBef>
                <a:spcPts val="600"/>
              </a:spcBef>
              <a:spcAft>
                <a:spcPct val="0"/>
              </a:spcAft>
              <a:buClr>
                <a:srgbClr val="000000"/>
              </a:buClr>
              <a:buFont typeface="Verdana" panose="020B0604030504040204" pitchFamily="34" charset="0"/>
              <a:buChar char="●"/>
            </a:pPr>
            <a:r>
              <a:rPr lang="fi-FI" altLang="fi-FI" u="sng" dirty="0">
                <a:solidFill>
                  <a:srgbClr val="000000"/>
                </a:solidFill>
                <a:latin typeface="Verdana" panose="020B0604030504040204" pitchFamily="34" charset="0"/>
                <a:cs typeface="Arial" panose="020B0604020202020204" pitchFamily="34" charset="0"/>
                <a:sym typeface="Verdana" panose="020B0604030504040204" pitchFamily="34" charset="0"/>
              </a:rPr>
              <a:t>Ei koske sukupuoleen perustuvaa syrjintää</a:t>
            </a: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 sillä on olemassa erikseen laki miesten ja naisten tasa-arvosta.</a:t>
            </a:r>
          </a:p>
          <a:p>
            <a:pPr eaLnBrk="1" hangingPunct="1">
              <a:spcBef>
                <a:spcPts val="600"/>
              </a:spcBef>
              <a:spcAft>
                <a:spcPct val="0"/>
              </a:spcAft>
              <a:buClr>
                <a:srgbClr val="000000"/>
              </a:buClr>
              <a:buFont typeface="Verdana" panose="020B0604030504040204" pitchFamily="34" charset="0"/>
              <a:buChar char="●"/>
            </a:pP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Laissa on </a:t>
            </a:r>
            <a:r>
              <a:rPr lang="fi-FI" altLang="fi-FI" b="1" u="sng" dirty="0">
                <a:solidFill>
                  <a:srgbClr val="000000"/>
                </a:solidFill>
                <a:latin typeface="Verdana" panose="020B0604030504040204" pitchFamily="34" charset="0"/>
                <a:cs typeface="Arial" panose="020B0604020202020204" pitchFamily="34" charset="0"/>
                <a:sym typeface="Verdana" panose="020B0604030504040204" pitchFamily="34" charset="0"/>
              </a:rPr>
              <a:t>velvoittavia</a:t>
            </a:r>
            <a:r>
              <a:rPr lang="fi-FI" altLang="fi-FI" b="1" dirty="0">
                <a:solidFill>
                  <a:srgbClr val="000000"/>
                </a:solidFill>
                <a:latin typeface="Verdana" panose="020B0604030504040204" pitchFamily="34" charset="0"/>
                <a:cs typeface="Arial" panose="020B0604020202020204" pitchFamily="34" charset="0"/>
                <a:sym typeface="Verdana" panose="020B0604030504040204" pitchFamily="34" charset="0"/>
              </a:rPr>
              <a:t> </a:t>
            </a: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kohtia yhdenvertaisuuden toteutumiseksi.</a:t>
            </a:r>
          </a:p>
          <a:p>
            <a:pPr eaLnBrk="1" hangingPunct="1">
              <a:spcBef>
                <a:spcPts val="600"/>
              </a:spcBef>
              <a:spcAft>
                <a:spcPct val="0"/>
              </a:spcAft>
              <a:buClr>
                <a:srgbClr val="000000"/>
              </a:buClr>
              <a:buFont typeface="Verdana" panose="020B0604030504040204" pitchFamily="34" charset="0"/>
              <a:buChar char="●"/>
            </a:pP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Viranomaisten ja koulutuksen järjestäjien </a:t>
            </a:r>
            <a:r>
              <a:rPr lang="fi-FI" altLang="fi-FI" b="1" u="sng" dirty="0">
                <a:solidFill>
                  <a:srgbClr val="000000"/>
                </a:solidFill>
                <a:latin typeface="Verdana" panose="020B0604030504040204" pitchFamily="34" charset="0"/>
                <a:cs typeface="Arial" panose="020B0604020202020204" pitchFamily="34" charset="0"/>
                <a:sym typeface="Verdana" panose="020B0604030504040204" pitchFamily="34" charset="0"/>
              </a:rPr>
              <a:t>velvollisuus</a:t>
            </a:r>
            <a:r>
              <a:rPr lang="fi-FI" altLang="fi-FI" u="sng" dirty="0">
                <a:solidFill>
                  <a:srgbClr val="000000"/>
                </a:solidFill>
                <a:latin typeface="Verdana" panose="020B0604030504040204" pitchFamily="34" charset="0"/>
                <a:cs typeface="Arial" panose="020B0604020202020204" pitchFamily="34" charset="0"/>
                <a:sym typeface="Verdana" panose="020B0604030504040204" pitchFamily="34" charset="0"/>
              </a:rPr>
              <a:t> on </a:t>
            </a:r>
            <a:r>
              <a:rPr lang="fi-FI" altLang="fi-FI" b="1" u="sng" dirty="0">
                <a:solidFill>
                  <a:srgbClr val="000000"/>
                </a:solidFill>
                <a:latin typeface="Verdana" panose="020B0604030504040204" pitchFamily="34" charset="0"/>
                <a:cs typeface="Arial" panose="020B0604020202020204" pitchFamily="34" charset="0"/>
                <a:sym typeface="Verdana" panose="020B0604030504040204" pitchFamily="34" charset="0"/>
              </a:rPr>
              <a:t>edistää yhdenvertaisuuden toteutumista</a:t>
            </a: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 Oltava myös suunnitelma sen edistämiseksi.</a:t>
            </a:r>
          </a:p>
          <a:p>
            <a:pPr eaLnBrk="1" hangingPunct="1">
              <a:spcBef>
                <a:spcPts val="600"/>
              </a:spcBef>
              <a:spcAft>
                <a:spcPct val="0"/>
              </a:spcAft>
              <a:buClr>
                <a:srgbClr val="000000"/>
              </a:buClr>
              <a:buFont typeface="Verdana" panose="020B0604030504040204" pitchFamily="34" charset="0"/>
              <a:buChar char="●"/>
            </a:pP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Myös </a:t>
            </a:r>
            <a:r>
              <a:rPr lang="fi-FI" altLang="fi-FI" b="1" dirty="0">
                <a:solidFill>
                  <a:srgbClr val="000000"/>
                </a:solidFill>
                <a:latin typeface="Verdana" panose="020B0604030504040204" pitchFamily="34" charset="0"/>
                <a:cs typeface="Arial" panose="020B0604020202020204" pitchFamily="34" charset="0"/>
                <a:sym typeface="Verdana" panose="020B0604030504040204" pitchFamily="34" charset="0"/>
              </a:rPr>
              <a:t>työnantajalla on velvollisuus </a:t>
            </a: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edistää </a:t>
            </a:r>
            <a:r>
              <a:rPr lang="fi-FI" altLang="fi-FI" b="1" dirty="0">
                <a:solidFill>
                  <a:srgbClr val="000000"/>
                </a:solidFill>
                <a:latin typeface="Verdana" panose="020B0604030504040204" pitchFamily="34" charset="0"/>
                <a:cs typeface="Arial" panose="020B0604020202020204" pitchFamily="34" charset="0"/>
                <a:sym typeface="Verdana" panose="020B0604030504040204" pitchFamily="34" charset="0"/>
              </a:rPr>
              <a:t>yhdenvertaisuutta </a:t>
            </a: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työpaikoilla.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hape 120">
            <a:extLst>
              <a:ext uri="{FF2B5EF4-FFF2-40B4-BE49-F238E27FC236}">
                <a16:creationId xmlns:a16="http://schemas.microsoft.com/office/drawing/2014/main" id="{ED1E5592-C88B-40AA-C734-68138C2A1FDB}"/>
              </a:ext>
            </a:extLst>
          </p:cNvPr>
          <p:cNvSpPr txBox="1">
            <a:spLocks noGrp="1" noChangeArrowheads="1"/>
          </p:cNvSpPr>
          <p:nvPr>
            <p:ph type="title"/>
          </p:nvPr>
        </p:nvSpPr>
        <p:spPr>
          <a:xfrm>
            <a:off x="685800" y="685800"/>
            <a:ext cx="7772400" cy="914400"/>
          </a:xfrm>
        </p:spPr>
        <p:txBody>
          <a:bodyPr tIns="45700" bIns="45700"/>
          <a:lstStyle/>
          <a:p>
            <a:pPr eaLnBrk="1" hangingPunct="1">
              <a:spcBef>
                <a:spcPct val="0"/>
              </a:spcBef>
              <a:spcAft>
                <a:spcPct val="0"/>
              </a:spcAft>
            </a:pPr>
            <a:r>
              <a:rPr lang="fi-FI" altLang="fi-FI">
                <a:solidFill>
                  <a:srgbClr val="000000"/>
                </a:solidFill>
                <a:latin typeface="Verdana" panose="020B0604030504040204" pitchFamily="34" charset="0"/>
                <a:cs typeface="Arial" panose="020B0604020202020204" pitchFamily="34" charset="0"/>
                <a:sym typeface="Verdana" panose="020B0604030504040204" pitchFamily="34" charset="0"/>
              </a:rPr>
              <a:t>Yhdenvertaisuuden valvonta</a:t>
            </a:r>
          </a:p>
        </p:txBody>
      </p:sp>
      <p:sp>
        <p:nvSpPr>
          <p:cNvPr id="121" name="Shape 121">
            <a:extLst>
              <a:ext uri="{FF2B5EF4-FFF2-40B4-BE49-F238E27FC236}">
                <a16:creationId xmlns:a16="http://schemas.microsoft.com/office/drawing/2014/main" id="{106EA6C5-A557-8A72-31CE-4C1FA43BD39E}"/>
              </a:ext>
            </a:extLst>
          </p:cNvPr>
          <p:cNvSpPr txBox="1">
            <a:spLocks noGrp="1" noChangeArrowheads="1"/>
          </p:cNvSpPr>
          <p:nvPr>
            <p:ph type="body" idx="1"/>
          </p:nvPr>
        </p:nvSpPr>
        <p:spPr/>
        <p:txBody>
          <a:bodyPr tIns="45700" bIns="45700"/>
          <a:lstStyle/>
          <a:p>
            <a:pPr eaLnBrk="1" hangingPunct="1">
              <a:spcBef>
                <a:spcPts val="600"/>
              </a:spcBef>
              <a:spcAft>
                <a:spcPct val="0"/>
              </a:spcAft>
              <a:buClr>
                <a:srgbClr val="000000"/>
              </a:buClr>
              <a:buFont typeface="Verdana" panose="020B0604030504040204" pitchFamily="34" charset="0"/>
              <a:buChar char="●"/>
            </a:pP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Julkisen hallinnon virkamiehillä, koulutuksen järjestäjillä ja työnantajilla on </a:t>
            </a:r>
            <a:r>
              <a:rPr lang="fi-FI" altLang="fi-FI" b="1" dirty="0">
                <a:solidFill>
                  <a:srgbClr val="000000"/>
                </a:solidFill>
                <a:latin typeface="Verdana" panose="020B0604030504040204" pitchFamily="34" charset="0"/>
                <a:cs typeface="Arial" panose="020B0604020202020204" pitchFamily="34" charset="0"/>
                <a:sym typeface="Verdana" panose="020B0604030504040204" pitchFamily="34" charset="0"/>
              </a:rPr>
              <a:t>vastuu </a:t>
            </a: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yhdenvertaisuuden toteutumisesta.</a:t>
            </a:r>
          </a:p>
          <a:p>
            <a:pPr eaLnBrk="1" hangingPunct="1">
              <a:spcBef>
                <a:spcPts val="600"/>
              </a:spcBef>
              <a:spcAft>
                <a:spcPct val="0"/>
              </a:spcAft>
              <a:buClr>
                <a:srgbClr val="000000"/>
              </a:buClr>
              <a:buFont typeface="Verdana" panose="020B0604030504040204" pitchFamily="34" charset="0"/>
              <a:buChar char="●"/>
            </a:pP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Niiden lisäksi valvontaa suorittavat</a:t>
            </a:r>
          </a:p>
          <a:p>
            <a:pPr lvl="1" eaLnBrk="1" hangingPunct="1">
              <a:spcBef>
                <a:spcPts val="600"/>
              </a:spcBef>
              <a:spcAft>
                <a:spcPct val="0"/>
              </a:spcAft>
              <a:buClr>
                <a:srgbClr val="000000"/>
              </a:buClr>
              <a:buSzPts val="2000"/>
              <a:buFont typeface="Courier New" panose="02070309020205020404" pitchFamily="49" charset="0"/>
              <a:buChar char="o"/>
            </a:pP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yhdenvertaisuusvaltuutettu</a:t>
            </a:r>
          </a:p>
          <a:p>
            <a:pPr lvl="1" eaLnBrk="1" hangingPunct="1">
              <a:spcBef>
                <a:spcPts val="600"/>
              </a:spcBef>
              <a:spcAft>
                <a:spcPct val="0"/>
              </a:spcAft>
              <a:buClr>
                <a:srgbClr val="000000"/>
              </a:buClr>
              <a:buSzPts val="2000"/>
              <a:buFont typeface="Courier New" panose="02070309020205020404" pitchFamily="49" charset="0"/>
              <a:buChar char="o"/>
            </a:pP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yhdenvertaisuus- ja tasa-arvolautakunta</a:t>
            </a:r>
          </a:p>
          <a:p>
            <a:pPr lvl="1" eaLnBrk="1" hangingPunct="1">
              <a:spcBef>
                <a:spcPts val="600"/>
              </a:spcBef>
              <a:spcAft>
                <a:spcPct val="0"/>
              </a:spcAft>
              <a:buClr>
                <a:srgbClr val="000000"/>
              </a:buClr>
              <a:buSzPts val="2000"/>
              <a:buFont typeface="Courier New" panose="02070309020205020404" pitchFamily="49" charset="0"/>
              <a:buChar char="o"/>
            </a:pP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työsuojeluviranomaiset.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hape 126">
            <a:extLst>
              <a:ext uri="{FF2B5EF4-FFF2-40B4-BE49-F238E27FC236}">
                <a16:creationId xmlns:a16="http://schemas.microsoft.com/office/drawing/2014/main" id="{CC22BC95-9F0A-A931-7F53-AF64C8909A17}"/>
              </a:ext>
            </a:extLst>
          </p:cNvPr>
          <p:cNvSpPr txBox="1">
            <a:spLocks noGrp="1" noChangeArrowheads="1"/>
          </p:cNvSpPr>
          <p:nvPr>
            <p:ph type="title"/>
          </p:nvPr>
        </p:nvSpPr>
        <p:spPr>
          <a:xfrm>
            <a:off x="685800" y="685800"/>
            <a:ext cx="7772400" cy="914400"/>
          </a:xfrm>
        </p:spPr>
        <p:txBody>
          <a:bodyPr tIns="45700" bIns="45700"/>
          <a:lstStyle/>
          <a:p>
            <a:pPr eaLnBrk="1" hangingPunct="1">
              <a:spcBef>
                <a:spcPct val="0"/>
              </a:spcBef>
              <a:spcAft>
                <a:spcPct val="0"/>
              </a:spcAft>
            </a:pPr>
            <a:r>
              <a:rPr lang="fi-FI" altLang="fi-FI">
                <a:solidFill>
                  <a:schemeClr val="bg2"/>
                </a:solidFill>
                <a:latin typeface="Verdana" panose="020B0604030504040204" pitchFamily="34" charset="0"/>
                <a:cs typeface="Arial" panose="020B0604020202020204" pitchFamily="34" charset="0"/>
                <a:sym typeface="Verdana" panose="020B0604030504040204" pitchFamily="34" charset="0"/>
              </a:rPr>
              <a:t>Syrjinnän kohde on oikeutettu hyvitykseen</a:t>
            </a:r>
          </a:p>
        </p:txBody>
      </p:sp>
      <p:sp>
        <p:nvSpPr>
          <p:cNvPr id="7" name="Shape 121">
            <a:extLst>
              <a:ext uri="{FF2B5EF4-FFF2-40B4-BE49-F238E27FC236}">
                <a16:creationId xmlns:a16="http://schemas.microsoft.com/office/drawing/2014/main" id="{8D022911-8152-B0CD-D373-7593A9E6BA61}"/>
              </a:ext>
            </a:extLst>
          </p:cNvPr>
          <p:cNvSpPr txBox="1">
            <a:spLocks noGrp="1" noChangeArrowheads="1"/>
          </p:cNvSpPr>
          <p:nvPr>
            <p:ph type="body" idx="1"/>
          </p:nvPr>
        </p:nvSpPr>
        <p:spPr>
          <a:xfrm>
            <a:off x="685800" y="1676400"/>
            <a:ext cx="7772400" cy="4495800"/>
          </a:xfrm>
        </p:spPr>
        <p:txBody>
          <a:bodyPr tIns="45700" bIns="45700"/>
          <a:lstStyle/>
          <a:p>
            <a:pPr eaLnBrk="1" hangingPunct="1">
              <a:spcBef>
                <a:spcPts val="600"/>
              </a:spcBef>
              <a:spcAft>
                <a:spcPct val="0"/>
              </a:spcAft>
              <a:buClr>
                <a:srgbClr val="000000"/>
              </a:buClr>
              <a:buFont typeface="Verdana" panose="020B0604030504040204" pitchFamily="34" charset="0"/>
              <a:buChar char="●"/>
            </a:pP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Syrjinnän tai vastatoimien kohteeksi joutuneella on oikeus saada </a:t>
            </a:r>
            <a:r>
              <a:rPr lang="fi-FI" altLang="fi-FI" b="1" dirty="0">
                <a:solidFill>
                  <a:srgbClr val="000000"/>
                </a:solidFill>
                <a:latin typeface="Verdana" panose="020B0604030504040204" pitchFamily="34" charset="0"/>
                <a:cs typeface="Arial" panose="020B0604020202020204" pitchFamily="34" charset="0"/>
                <a:sym typeface="Verdana" panose="020B0604030504040204" pitchFamily="34" charset="0"/>
              </a:rPr>
              <a:t>hyvitys</a:t>
            </a: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 siltä taholta, joka on lain vastaisesti syrjinyt häntä tai kohdistanut häneen vastatoimia.</a:t>
            </a:r>
          </a:p>
          <a:p>
            <a:pPr eaLnBrk="1" hangingPunct="1">
              <a:spcBef>
                <a:spcPts val="600"/>
              </a:spcBef>
              <a:spcAft>
                <a:spcPct val="0"/>
              </a:spcAft>
              <a:buClr>
                <a:srgbClr val="000000"/>
              </a:buClr>
              <a:buFont typeface="Verdana" panose="020B0604030504040204" pitchFamily="34" charset="0"/>
              <a:buChar char="●"/>
            </a:pP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Hyvityksen tulee olla </a:t>
            </a:r>
            <a:r>
              <a:rPr lang="fi-FI" altLang="fi-FI" b="1" dirty="0">
                <a:solidFill>
                  <a:srgbClr val="000000"/>
                </a:solidFill>
                <a:latin typeface="Verdana" panose="020B0604030504040204" pitchFamily="34" charset="0"/>
                <a:cs typeface="Arial" panose="020B0604020202020204" pitchFamily="34" charset="0"/>
                <a:sym typeface="Verdana" panose="020B0604030504040204" pitchFamily="34" charset="0"/>
              </a:rPr>
              <a:t>oikeudenmukaisessa</a:t>
            </a: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 suhteessa teon vakavuuteen. Teon vakavuutta arvioidaan ottamalla huomioon </a:t>
            </a:r>
            <a:r>
              <a:rPr lang="fi-FI" altLang="fi-FI" b="1" dirty="0">
                <a:solidFill>
                  <a:srgbClr val="000000"/>
                </a:solidFill>
                <a:latin typeface="Verdana" panose="020B0604030504040204" pitchFamily="34" charset="0"/>
                <a:cs typeface="Arial" panose="020B0604020202020204" pitchFamily="34" charset="0"/>
                <a:sym typeface="Verdana" panose="020B0604030504040204" pitchFamily="34" charset="0"/>
              </a:rPr>
              <a:t>rikkomuksen laatu</a:t>
            </a: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 </a:t>
            </a:r>
            <a:r>
              <a:rPr lang="fi-FI" altLang="fi-FI" b="1" dirty="0">
                <a:solidFill>
                  <a:srgbClr val="000000"/>
                </a:solidFill>
                <a:latin typeface="Verdana" panose="020B0604030504040204" pitchFamily="34" charset="0"/>
                <a:cs typeface="Arial" panose="020B0604020202020204" pitchFamily="34" charset="0"/>
                <a:sym typeface="Verdana" panose="020B0604030504040204" pitchFamily="34" charset="0"/>
              </a:rPr>
              <a:t>laajuus</a:t>
            </a: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 ja </a:t>
            </a:r>
            <a:r>
              <a:rPr lang="fi-FI" altLang="fi-FI" b="1" dirty="0">
                <a:solidFill>
                  <a:srgbClr val="000000"/>
                </a:solidFill>
                <a:latin typeface="Verdana" panose="020B0604030504040204" pitchFamily="34" charset="0"/>
                <a:cs typeface="Arial" panose="020B0604020202020204" pitchFamily="34" charset="0"/>
                <a:sym typeface="Verdana" panose="020B0604030504040204" pitchFamily="34" charset="0"/>
              </a:rPr>
              <a:t>kesto.</a:t>
            </a:r>
          </a:p>
          <a:p>
            <a:pPr eaLnBrk="1" hangingPunct="1">
              <a:spcBef>
                <a:spcPts val="600"/>
              </a:spcBef>
              <a:spcAft>
                <a:spcPct val="0"/>
              </a:spcAft>
              <a:buClr>
                <a:srgbClr val="000000"/>
              </a:buClr>
              <a:buFont typeface="Verdana" panose="020B0604030504040204" pitchFamily="34" charset="0"/>
              <a:buChar char="●"/>
            </a:pPr>
            <a:r>
              <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rPr>
              <a:t>Hyvitystä voidaan kohtuullistaa. </a:t>
            </a:r>
          </a:p>
          <a:p>
            <a:pPr eaLnBrk="1" hangingPunct="1">
              <a:spcBef>
                <a:spcPts val="600"/>
              </a:spcBef>
              <a:spcAft>
                <a:spcPct val="0"/>
              </a:spcAft>
              <a:buClr>
                <a:srgbClr val="000000"/>
              </a:buClr>
              <a:buFont typeface="Verdana" panose="020B0604030504040204" pitchFamily="34" charset="0"/>
              <a:buChar char="●"/>
            </a:pPr>
            <a:endParaRPr lang="fi-FI" altLang="fi-FI" dirty="0">
              <a:solidFill>
                <a:srgbClr val="000000"/>
              </a:solidFill>
              <a:latin typeface="Verdana" panose="020B0604030504040204" pitchFamily="34" charset="0"/>
              <a:cs typeface="Arial" panose="020B0604020202020204" pitchFamily="34" charset="0"/>
              <a:sym typeface="Verdan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hape 102">
            <a:extLst>
              <a:ext uri="{FF2B5EF4-FFF2-40B4-BE49-F238E27FC236}">
                <a16:creationId xmlns:a16="http://schemas.microsoft.com/office/drawing/2014/main" id="{7A90CBE3-A14D-9902-A4FC-4875217C0443}"/>
              </a:ext>
            </a:extLst>
          </p:cNvPr>
          <p:cNvSpPr txBox="1">
            <a:spLocks noGrp="1" noChangeArrowheads="1"/>
          </p:cNvSpPr>
          <p:nvPr>
            <p:ph type="title"/>
          </p:nvPr>
        </p:nvSpPr>
        <p:spPr>
          <a:xfrm>
            <a:off x="119742" y="97970"/>
            <a:ext cx="3516086" cy="1687285"/>
          </a:xfrm>
        </p:spPr>
        <p:txBody>
          <a:bodyPr tIns="45700" bIns="45700"/>
          <a:lstStyle/>
          <a:p>
            <a:pPr eaLnBrk="1" hangingPunct="1">
              <a:spcBef>
                <a:spcPts val="800"/>
              </a:spcBef>
              <a:spcAft>
                <a:spcPct val="0"/>
              </a:spcAft>
            </a:pPr>
            <a:br>
              <a:rPr lang="fi-FI" altLang="fi-FI" b="0" dirty="0">
                <a:solidFill>
                  <a:schemeClr val="tx1"/>
                </a:solidFill>
                <a:latin typeface="Verdana" panose="020B0604030504040204" pitchFamily="34" charset="0"/>
                <a:cs typeface="Arial" panose="020B0604020202020204" pitchFamily="34" charset="0"/>
                <a:sym typeface="Verdana" panose="020B0604030504040204" pitchFamily="34" charset="0"/>
              </a:rPr>
            </a:br>
            <a:r>
              <a:rPr lang="fi-FI" altLang="fi-FI" sz="2000" dirty="0">
                <a:solidFill>
                  <a:schemeClr val="tx1"/>
                </a:solidFill>
                <a:latin typeface="Verdana" panose="020B0604030504040204" pitchFamily="34" charset="0"/>
                <a:cs typeface="Arial" panose="020B0604020202020204" pitchFamily="34" charset="0"/>
                <a:sym typeface="Verdana" panose="020B0604030504040204" pitchFamily="34" charset="0"/>
              </a:rPr>
              <a:t>Esimerkkejä lain kohdista:</a:t>
            </a:r>
            <a:br>
              <a:rPr lang="fi-FI" altLang="fi-FI" sz="2000" dirty="0">
                <a:solidFill>
                  <a:schemeClr val="tx1"/>
                </a:solidFill>
                <a:latin typeface="Verdana" panose="020B0604030504040204" pitchFamily="34" charset="0"/>
                <a:cs typeface="Arial" panose="020B0604020202020204" pitchFamily="34" charset="0"/>
                <a:sym typeface="Verdana" panose="020B0604030504040204" pitchFamily="34" charset="0"/>
              </a:rPr>
            </a:br>
            <a:r>
              <a:rPr lang="fi-FI" altLang="fi-FI" sz="2000" dirty="0">
                <a:solidFill>
                  <a:schemeClr val="tx1"/>
                </a:solidFill>
                <a:latin typeface="Verdana" panose="020B0604030504040204" pitchFamily="34" charset="0"/>
                <a:cs typeface="Arial" panose="020B0604020202020204" pitchFamily="34" charset="0"/>
                <a:sym typeface="Verdana" panose="020B0604030504040204" pitchFamily="34" charset="0"/>
              </a:rPr>
              <a:t>8 § Syrjinnän kielto</a:t>
            </a:r>
            <a:br>
              <a:rPr lang="fi-FI" altLang="fi-FI" dirty="0">
                <a:solidFill>
                  <a:schemeClr val="tx1"/>
                </a:solidFill>
                <a:latin typeface="Verdana" panose="020B0604030504040204" pitchFamily="34" charset="0"/>
                <a:cs typeface="Arial" panose="020B0604020202020204" pitchFamily="34" charset="0"/>
                <a:sym typeface="Verdana" panose="020B0604030504040204" pitchFamily="34" charset="0"/>
              </a:rPr>
            </a:br>
            <a:endParaRPr lang="fi-FI" altLang="fi-FI" sz="2400" dirty="0">
              <a:solidFill>
                <a:schemeClr val="tx1"/>
              </a:solidFill>
              <a:latin typeface="Verdana" panose="020B0604030504040204" pitchFamily="34" charset="0"/>
              <a:cs typeface="Arial" panose="020B0604020202020204" pitchFamily="34" charset="0"/>
              <a:sym typeface="Verdana" panose="020B0604030504040204" pitchFamily="34" charset="0"/>
            </a:endParaRPr>
          </a:p>
        </p:txBody>
      </p:sp>
      <p:sp>
        <p:nvSpPr>
          <p:cNvPr id="19459" name="Shape 103">
            <a:extLst>
              <a:ext uri="{FF2B5EF4-FFF2-40B4-BE49-F238E27FC236}">
                <a16:creationId xmlns:a16="http://schemas.microsoft.com/office/drawing/2014/main" id="{9E405B35-4CD9-2B13-F813-50E311321697}"/>
              </a:ext>
            </a:extLst>
          </p:cNvPr>
          <p:cNvSpPr txBox="1">
            <a:spLocks noGrp="1" noChangeArrowheads="1"/>
          </p:cNvSpPr>
          <p:nvPr>
            <p:ph type="body" idx="1"/>
          </p:nvPr>
        </p:nvSpPr>
        <p:spPr>
          <a:xfrm>
            <a:off x="3635828" y="326571"/>
            <a:ext cx="5018315" cy="5804354"/>
          </a:xfrm>
        </p:spPr>
        <p:txBody>
          <a:bodyPr tIns="45700" bIns="45700"/>
          <a:lstStyle/>
          <a:p>
            <a:pPr marL="0" indent="0" eaLnBrk="1" hangingPunct="1">
              <a:spcBef>
                <a:spcPts val="600"/>
              </a:spcBef>
              <a:spcAft>
                <a:spcPct val="0"/>
              </a:spcAft>
              <a:buClr>
                <a:srgbClr val="000000"/>
              </a:buClr>
              <a:buSzPts val="1100"/>
              <a:buFont typeface="Arial" panose="020B0604020202020204" pitchFamily="34" charset="0"/>
              <a:buNone/>
            </a:pPr>
            <a:r>
              <a:rPr lang="fi-FI" altLang="fi-FI" sz="1800" dirty="0">
                <a:solidFill>
                  <a:schemeClr val="tx1"/>
                </a:solidFill>
                <a:latin typeface="Verdana" panose="020B0604030504040204" pitchFamily="34" charset="0"/>
                <a:cs typeface="Arial" panose="020B0604020202020204" pitchFamily="34" charset="0"/>
                <a:sym typeface="Verdana" panose="020B0604030504040204" pitchFamily="34" charset="0"/>
              </a:rPr>
              <a:t>Ketään ei saa syrjiä:</a:t>
            </a:r>
          </a:p>
          <a:p>
            <a:pPr marL="0" indent="0" eaLnBrk="1" hangingPunct="1">
              <a:spcBef>
                <a:spcPts val="600"/>
              </a:spcBef>
              <a:spcAft>
                <a:spcPct val="0"/>
              </a:spcAft>
              <a:buClr>
                <a:srgbClr val="000000"/>
              </a:buClr>
              <a:buSzPts val="1100"/>
              <a:buFont typeface="Arial" panose="020B0604020202020204" pitchFamily="34" charset="0"/>
              <a:buNone/>
            </a:pPr>
            <a:r>
              <a:rPr lang="fi-FI" altLang="fi-FI" sz="1800" dirty="0">
                <a:solidFill>
                  <a:schemeClr val="tx1"/>
                </a:solidFill>
                <a:latin typeface="Verdana" panose="020B0604030504040204" pitchFamily="34" charset="0"/>
                <a:cs typeface="Arial" panose="020B0604020202020204" pitchFamily="34" charset="0"/>
                <a:sym typeface="Verdana" panose="020B0604030504040204" pitchFamily="34" charset="0"/>
              </a:rPr>
              <a:t> 	</a:t>
            </a:r>
            <a:r>
              <a:rPr lang="fi-FI" altLang="fi-FI" sz="1800" b="1" dirty="0">
                <a:solidFill>
                  <a:schemeClr val="tx1"/>
                </a:solidFill>
                <a:latin typeface="Verdana" panose="020B0604030504040204" pitchFamily="34" charset="0"/>
                <a:cs typeface="Arial" panose="020B0604020202020204" pitchFamily="34" charset="0"/>
                <a:sym typeface="Verdana" panose="020B0604030504040204" pitchFamily="34" charset="0"/>
              </a:rPr>
              <a:t>iän, </a:t>
            </a:r>
          </a:p>
          <a:p>
            <a:pPr marL="0" indent="0" eaLnBrk="1" hangingPunct="1">
              <a:spcBef>
                <a:spcPts val="600"/>
              </a:spcBef>
              <a:spcAft>
                <a:spcPct val="0"/>
              </a:spcAft>
              <a:buClr>
                <a:srgbClr val="000000"/>
              </a:buClr>
              <a:buSzPts val="1100"/>
              <a:buFont typeface="Arial" panose="020B0604020202020204" pitchFamily="34" charset="0"/>
              <a:buNone/>
            </a:pPr>
            <a:r>
              <a:rPr lang="fi-FI" altLang="fi-FI" sz="1800" b="1" dirty="0">
                <a:solidFill>
                  <a:schemeClr val="tx1"/>
                </a:solidFill>
                <a:latin typeface="Verdana" panose="020B0604030504040204" pitchFamily="34" charset="0"/>
                <a:cs typeface="Arial" panose="020B0604020202020204" pitchFamily="34" charset="0"/>
                <a:sym typeface="Verdana" panose="020B0604030504040204" pitchFamily="34" charset="0"/>
              </a:rPr>
              <a:t>	alkuperän, </a:t>
            </a:r>
          </a:p>
          <a:p>
            <a:pPr marL="0" indent="0" eaLnBrk="1" hangingPunct="1">
              <a:spcBef>
                <a:spcPts val="600"/>
              </a:spcBef>
              <a:spcAft>
                <a:spcPct val="0"/>
              </a:spcAft>
              <a:buClr>
                <a:srgbClr val="000000"/>
              </a:buClr>
              <a:buSzPts val="1100"/>
              <a:buFont typeface="Arial" panose="020B0604020202020204" pitchFamily="34" charset="0"/>
              <a:buNone/>
            </a:pPr>
            <a:r>
              <a:rPr lang="fi-FI" altLang="fi-FI" sz="1800" b="1" dirty="0">
                <a:solidFill>
                  <a:schemeClr val="tx1"/>
                </a:solidFill>
                <a:latin typeface="Verdana" panose="020B0604030504040204" pitchFamily="34" charset="0"/>
                <a:cs typeface="Arial" panose="020B0604020202020204" pitchFamily="34" charset="0"/>
                <a:sym typeface="Verdana" panose="020B0604030504040204" pitchFamily="34" charset="0"/>
              </a:rPr>
              <a:t>	kansalaisuuden, </a:t>
            </a:r>
          </a:p>
          <a:p>
            <a:pPr marL="0" indent="0" eaLnBrk="1" hangingPunct="1">
              <a:spcBef>
                <a:spcPts val="600"/>
              </a:spcBef>
              <a:spcAft>
                <a:spcPct val="0"/>
              </a:spcAft>
              <a:buClr>
                <a:srgbClr val="000000"/>
              </a:buClr>
              <a:buSzPts val="1100"/>
              <a:buFont typeface="Arial" panose="020B0604020202020204" pitchFamily="34" charset="0"/>
              <a:buNone/>
            </a:pPr>
            <a:r>
              <a:rPr lang="fi-FI" altLang="fi-FI" sz="1800" b="1" dirty="0">
                <a:solidFill>
                  <a:schemeClr val="tx1"/>
                </a:solidFill>
                <a:latin typeface="Verdana" panose="020B0604030504040204" pitchFamily="34" charset="0"/>
                <a:cs typeface="Arial" panose="020B0604020202020204" pitchFamily="34" charset="0"/>
                <a:sym typeface="Verdana" panose="020B0604030504040204" pitchFamily="34" charset="0"/>
              </a:rPr>
              <a:t>	kiele</a:t>
            </a:r>
            <a:r>
              <a:rPr lang="fi-FI" altLang="fi-FI" sz="1800" dirty="0">
                <a:solidFill>
                  <a:schemeClr val="tx1"/>
                </a:solidFill>
                <a:latin typeface="Verdana" panose="020B0604030504040204" pitchFamily="34" charset="0"/>
                <a:cs typeface="Arial" panose="020B0604020202020204" pitchFamily="34" charset="0"/>
                <a:sym typeface="Verdana" panose="020B0604030504040204" pitchFamily="34" charset="0"/>
              </a:rPr>
              <a:t>n, </a:t>
            </a:r>
          </a:p>
          <a:p>
            <a:pPr marL="0" indent="0" eaLnBrk="1" hangingPunct="1">
              <a:spcBef>
                <a:spcPts val="600"/>
              </a:spcBef>
              <a:spcAft>
                <a:spcPct val="0"/>
              </a:spcAft>
              <a:buClr>
                <a:srgbClr val="000000"/>
              </a:buClr>
              <a:buSzPts val="1100"/>
              <a:buFont typeface="Arial" panose="020B0604020202020204" pitchFamily="34" charset="0"/>
              <a:buNone/>
            </a:pPr>
            <a:r>
              <a:rPr lang="fi-FI" altLang="fi-FI" sz="1800" b="1" dirty="0">
                <a:solidFill>
                  <a:schemeClr val="tx1"/>
                </a:solidFill>
                <a:latin typeface="Verdana" panose="020B0604030504040204" pitchFamily="34" charset="0"/>
                <a:cs typeface="Arial" panose="020B0604020202020204" pitchFamily="34" charset="0"/>
                <a:sym typeface="Verdana" panose="020B0604030504040204" pitchFamily="34" charset="0"/>
              </a:rPr>
              <a:t>	uskonnon, </a:t>
            </a:r>
          </a:p>
          <a:p>
            <a:pPr marL="0" indent="0" eaLnBrk="1" hangingPunct="1">
              <a:spcBef>
                <a:spcPts val="600"/>
              </a:spcBef>
              <a:spcAft>
                <a:spcPct val="0"/>
              </a:spcAft>
              <a:buClr>
                <a:srgbClr val="000000"/>
              </a:buClr>
              <a:buSzPts val="1100"/>
              <a:buFont typeface="Arial" panose="020B0604020202020204" pitchFamily="34" charset="0"/>
              <a:buNone/>
            </a:pPr>
            <a:r>
              <a:rPr lang="fi-FI" altLang="fi-FI" sz="1800" dirty="0">
                <a:solidFill>
                  <a:schemeClr val="tx1"/>
                </a:solidFill>
                <a:latin typeface="Verdana" panose="020B0604030504040204" pitchFamily="34" charset="0"/>
                <a:cs typeface="Arial" panose="020B0604020202020204" pitchFamily="34" charset="0"/>
                <a:sym typeface="Verdana" panose="020B0604030504040204" pitchFamily="34" charset="0"/>
              </a:rPr>
              <a:t>	v</a:t>
            </a:r>
            <a:r>
              <a:rPr lang="fi-FI" altLang="fi-FI" sz="1800" b="1" dirty="0">
                <a:solidFill>
                  <a:schemeClr val="tx1"/>
                </a:solidFill>
                <a:latin typeface="Verdana" panose="020B0604030504040204" pitchFamily="34" charset="0"/>
                <a:cs typeface="Arial" panose="020B0604020202020204" pitchFamily="34" charset="0"/>
                <a:sym typeface="Verdana" panose="020B0604030504040204" pitchFamily="34" charset="0"/>
              </a:rPr>
              <a:t>akaumuksen</a:t>
            </a:r>
            <a:r>
              <a:rPr lang="fi-FI" altLang="fi-FI" sz="1800" dirty="0">
                <a:solidFill>
                  <a:schemeClr val="tx1"/>
                </a:solidFill>
                <a:latin typeface="Verdana" panose="020B0604030504040204" pitchFamily="34" charset="0"/>
                <a:cs typeface="Arial" panose="020B0604020202020204" pitchFamily="34" charset="0"/>
                <a:sym typeface="Verdana" panose="020B0604030504040204" pitchFamily="34" charset="0"/>
              </a:rPr>
              <a:t>,</a:t>
            </a:r>
          </a:p>
          <a:p>
            <a:pPr marL="0" indent="0" eaLnBrk="1" hangingPunct="1">
              <a:spcBef>
                <a:spcPts val="600"/>
              </a:spcBef>
              <a:spcAft>
                <a:spcPct val="0"/>
              </a:spcAft>
              <a:buClr>
                <a:srgbClr val="000000"/>
              </a:buClr>
              <a:buSzPts val="1100"/>
              <a:buFont typeface="Arial" panose="020B0604020202020204" pitchFamily="34" charset="0"/>
              <a:buNone/>
            </a:pPr>
            <a:r>
              <a:rPr lang="fi-FI" altLang="fi-FI" sz="1800" dirty="0">
                <a:solidFill>
                  <a:schemeClr val="tx1"/>
                </a:solidFill>
                <a:latin typeface="Verdana" panose="020B0604030504040204" pitchFamily="34" charset="0"/>
                <a:cs typeface="Arial" panose="020B0604020202020204" pitchFamily="34" charset="0"/>
                <a:sym typeface="Verdana" panose="020B0604030504040204" pitchFamily="34" charset="0"/>
              </a:rPr>
              <a:t>	 </a:t>
            </a:r>
            <a:r>
              <a:rPr lang="fi-FI" altLang="fi-FI" sz="1800" b="1" dirty="0">
                <a:solidFill>
                  <a:schemeClr val="tx1"/>
                </a:solidFill>
                <a:latin typeface="Verdana" panose="020B0604030504040204" pitchFamily="34" charset="0"/>
                <a:cs typeface="Arial" panose="020B0604020202020204" pitchFamily="34" charset="0"/>
                <a:sym typeface="Verdana" panose="020B0604030504040204" pitchFamily="34" charset="0"/>
              </a:rPr>
              <a:t>mielipiteen</a:t>
            </a:r>
            <a:r>
              <a:rPr lang="fi-FI" altLang="fi-FI" sz="1800" dirty="0">
                <a:solidFill>
                  <a:schemeClr val="tx1"/>
                </a:solidFill>
                <a:latin typeface="Verdana" panose="020B0604030504040204" pitchFamily="34" charset="0"/>
                <a:cs typeface="Arial" panose="020B0604020202020204" pitchFamily="34" charset="0"/>
                <a:sym typeface="Verdana" panose="020B0604030504040204" pitchFamily="34" charset="0"/>
              </a:rPr>
              <a:t>,</a:t>
            </a:r>
          </a:p>
          <a:p>
            <a:pPr marL="0" indent="0" eaLnBrk="1" hangingPunct="1">
              <a:spcBef>
                <a:spcPts val="600"/>
              </a:spcBef>
              <a:spcAft>
                <a:spcPct val="0"/>
              </a:spcAft>
              <a:buClr>
                <a:srgbClr val="000000"/>
              </a:buClr>
              <a:buSzPts val="1100"/>
              <a:buFont typeface="Arial" panose="020B0604020202020204" pitchFamily="34" charset="0"/>
              <a:buNone/>
            </a:pPr>
            <a:r>
              <a:rPr lang="fi-FI" altLang="fi-FI" sz="1800" dirty="0">
                <a:solidFill>
                  <a:schemeClr val="tx1"/>
                </a:solidFill>
                <a:latin typeface="Verdana" panose="020B0604030504040204" pitchFamily="34" charset="0"/>
                <a:cs typeface="Arial" panose="020B0604020202020204" pitchFamily="34" charset="0"/>
                <a:sym typeface="Verdana" panose="020B0604030504040204" pitchFamily="34" charset="0"/>
              </a:rPr>
              <a:t> 	</a:t>
            </a:r>
            <a:r>
              <a:rPr lang="fi-FI" altLang="fi-FI" sz="1800" b="1" dirty="0">
                <a:solidFill>
                  <a:schemeClr val="tx1"/>
                </a:solidFill>
                <a:latin typeface="Verdana" panose="020B0604030504040204" pitchFamily="34" charset="0"/>
                <a:cs typeface="Arial" panose="020B0604020202020204" pitchFamily="34" charset="0"/>
                <a:sym typeface="Verdana" panose="020B0604030504040204" pitchFamily="34" charset="0"/>
              </a:rPr>
              <a:t>poliittisen toiminnan</a:t>
            </a:r>
            <a:r>
              <a:rPr lang="fi-FI" altLang="fi-FI" sz="1800" dirty="0">
                <a:solidFill>
                  <a:schemeClr val="tx1"/>
                </a:solidFill>
                <a:latin typeface="Verdana" panose="020B0604030504040204" pitchFamily="34" charset="0"/>
                <a:cs typeface="Arial" panose="020B0604020202020204" pitchFamily="34" charset="0"/>
                <a:sym typeface="Verdana" panose="020B0604030504040204" pitchFamily="34" charset="0"/>
              </a:rPr>
              <a:t>,</a:t>
            </a:r>
          </a:p>
          <a:p>
            <a:pPr marL="0" indent="0" eaLnBrk="1" hangingPunct="1">
              <a:spcBef>
                <a:spcPts val="600"/>
              </a:spcBef>
              <a:spcAft>
                <a:spcPct val="0"/>
              </a:spcAft>
              <a:buClr>
                <a:srgbClr val="000000"/>
              </a:buClr>
              <a:buSzPts val="1100"/>
              <a:buFont typeface="Arial" panose="020B0604020202020204" pitchFamily="34" charset="0"/>
              <a:buNone/>
            </a:pPr>
            <a:r>
              <a:rPr lang="fi-FI" altLang="fi-FI" sz="1800" dirty="0">
                <a:solidFill>
                  <a:schemeClr val="tx1"/>
                </a:solidFill>
                <a:latin typeface="Verdana" panose="020B0604030504040204" pitchFamily="34" charset="0"/>
                <a:cs typeface="Arial" panose="020B0604020202020204" pitchFamily="34" charset="0"/>
                <a:sym typeface="Verdana" panose="020B0604030504040204" pitchFamily="34" charset="0"/>
              </a:rPr>
              <a:t> 	</a:t>
            </a:r>
            <a:r>
              <a:rPr lang="fi-FI" altLang="fi-FI" sz="1800" b="1" dirty="0">
                <a:solidFill>
                  <a:schemeClr val="tx1"/>
                </a:solidFill>
                <a:latin typeface="Verdana" panose="020B0604030504040204" pitchFamily="34" charset="0"/>
                <a:cs typeface="Arial" panose="020B0604020202020204" pitchFamily="34" charset="0"/>
                <a:sym typeface="Verdana" panose="020B0604030504040204" pitchFamily="34" charset="0"/>
              </a:rPr>
              <a:t>ammattiyhdistystoiminnan</a:t>
            </a:r>
            <a:r>
              <a:rPr lang="fi-FI" altLang="fi-FI" sz="1800" dirty="0">
                <a:solidFill>
                  <a:schemeClr val="tx1"/>
                </a:solidFill>
                <a:latin typeface="Verdana" panose="020B0604030504040204" pitchFamily="34" charset="0"/>
                <a:cs typeface="Arial" panose="020B0604020202020204" pitchFamily="34" charset="0"/>
                <a:sym typeface="Verdana" panose="020B0604030504040204" pitchFamily="34" charset="0"/>
              </a:rPr>
              <a:t>, </a:t>
            </a:r>
          </a:p>
          <a:p>
            <a:pPr marL="0" indent="0" eaLnBrk="1" hangingPunct="1">
              <a:spcBef>
                <a:spcPts val="600"/>
              </a:spcBef>
              <a:spcAft>
                <a:spcPct val="0"/>
              </a:spcAft>
              <a:buClr>
                <a:srgbClr val="000000"/>
              </a:buClr>
              <a:buSzPts val="1100"/>
              <a:buFont typeface="Arial" panose="020B0604020202020204" pitchFamily="34" charset="0"/>
              <a:buNone/>
            </a:pPr>
            <a:r>
              <a:rPr lang="fi-FI" altLang="fi-FI" sz="1800" dirty="0">
                <a:solidFill>
                  <a:schemeClr val="tx1"/>
                </a:solidFill>
                <a:latin typeface="Verdana" panose="020B0604030504040204" pitchFamily="34" charset="0"/>
                <a:cs typeface="Arial" panose="020B0604020202020204" pitchFamily="34" charset="0"/>
                <a:sym typeface="Verdana" panose="020B0604030504040204" pitchFamily="34" charset="0"/>
              </a:rPr>
              <a:t>	p</a:t>
            </a:r>
            <a:r>
              <a:rPr lang="fi-FI" altLang="fi-FI" sz="1800" b="1" dirty="0">
                <a:solidFill>
                  <a:schemeClr val="tx1"/>
                </a:solidFill>
                <a:latin typeface="Verdana" panose="020B0604030504040204" pitchFamily="34" charset="0"/>
                <a:cs typeface="Arial" panose="020B0604020202020204" pitchFamily="34" charset="0"/>
                <a:sym typeface="Verdana" panose="020B0604030504040204" pitchFamily="34" charset="0"/>
              </a:rPr>
              <a:t>erhesuhteiden</a:t>
            </a:r>
            <a:r>
              <a:rPr lang="fi-FI" altLang="fi-FI" sz="1800" dirty="0">
                <a:solidFill>
                  <a:schemeClr val="tx1"/>
                </a:solidFill>
                <a:latin typeface="Verdana" panose="020B0604030504040204" pitchFamily="34" charset="0"/>
                <a:cs typeface="Arial" panose="020B0604020202020204" pitchFamily="34" charset="0"/>
                <a:sym typeface="Verdana" panose="020B0604030504040204" pitchFamily="34" charset="0"/>
              </a:rPr>
              <a:t>, </a:t>
            </a:r>
          </a:p>
          <a:p>
            <a:pPr marL="0" indent="0" eaLnBrk="1" hangingPunct="1">
              <a:spcBef>
                <a:spcPts val="600"/>
              </a:spcBef>
              <a:spcAft>
                <a:spcPct val="0"/>
              </a:spcAft>
              <a:buClr>
                <a:srgbClr val="000000"/>
              </a:buClr>
              <a:buSzPts val="1100"/>
              <a:buFont typeface="Arial" panose="020B0604020202020204" pitchFamily="34" charset="0"/>
              <a:buNone/>
            </a:pPr>
            <a:r>
              <a:rPr lang="fi-FI" altLang="fi-FI" sz="1800" b="1" dirty="0">
                <a:solidFill>
                  <a:schemeClr val="tx1"/>
                </a:solidFill>
                <a:latin typeface="Verdana" panose="020B0604030504040204" pitchFamily="34" charset="0"/>
                <a:cs typeface="Arial" panose="020B0604020202020204" pitchFamily="34" charset="0"/>
                <a:sym typeface="Verdana" panose="020B0604030504040204" pitchFamily="34" charset="0"/>
              </a:rPr>
              <a:t>	terveydentilan</a:t>
            </a:r>
            <a:r>
              <a:rPr lang="fi-FI" altLang="fi-FI" sz="1800" dirty="0">
                <a:solidFill>
                  <a:schemeClr val="tx1"/>
                </a:solidFill>
                <a:latin typeface="Verdana" panose="020B0604030504040204" pitchFamily="34" charset="0"/>
                <a:cs typeface="Arial" panose="020B0604020202020204" pitchFamily="34" charset="0"/>
                <a:sym typeface="Verdana" panose="020B0604030504040204" pitchFamily="34" charset="0"/>
              </a:rPr>
              <a:t>, </a:t>
            </a:r>
          </a:p>
          <a:p>
            <a:pPr marL="0" indent="0" eaLnBrk="1" hangingPunct="1">
              <a:spcBef>
                <a:spcPts val="600"/>
              </a:spcBef>
              <a:spcAft>
                <a:spcPct val="0"/>
              </a:spcAft>
              <a:buClr>
                <a:srgbClr val="000000"/>
              </a:buClr>
              <a:buSzPts val="1100"/>
              <a:buFont typeface="Arial" panose="020B0604020202020204" pitchFamily="34" charset="0"/>
              <a:buNone/>
            </a:pPr>
            <a:r>
              <a:rPr lang="fi-FI" altLang="fi-FI" sz="1800" b="1" dirty="0">
                <a:solidFill>
                  <a:schemeClr val="tx1"/>
                </a:solidFill>
                <a:latin typeface="Verdana" panose="020B0604030504040204" pitchFamily="34" charset="0"/>
                <a:cs typeface="Arial" panose="020B0604020202020204" pitchFamily="34" charset="0"/>
                <a:sym typeface="Verdana" panose="020B0604030504040204" pitchFamily="34" charset="0"/>
              </a:rPr>
              <a:t>	vammaisuuden, </a:t>
            </a:r>
          </a:p>
          <a:p>
            <a:pPr marL="0" indent="0" eaLnBrk="1" hangingPunct="1">
              <a:spcBef>
                <a:spcPts val="600"/>
              </a:spcBef>
              <a:spcAft>
                <a:spcPct val="0"/>
              </a:spcAft>
              <a:buClr>
                <a:srgbClr val="000000"/>
              </a:buClr>
              <a:buSzPts val="1100"/>
              <a:buFont typeface="Arial" panose="020B0604020202020204" pitchFamily="34" charset="0"/>
              <a:buNone/>
            </a:pPr>
            <a:r>
              <a:rPr lang="fi-FI" altLang="fi-FI" sz="1800" b="1" dirty="0">
                <a:solidFill>
                  <a:schemeClr val="tx1"/>
                </a:solidFill>
                <a:latin typeface="Verdana" panose="020B0604030504040204" pitchFamily="34" charset="0"/>
                <a:cs typeface="Arial" panose="020B0604020202020204" pitchFamily="34" charset="0"/>
                <a:sym typeface="Verdana" panose="020B0604030504040204" pitchFamily="34" charset="0"/>
              </a:rPr>
              <a:t>	seksuaalisen suuntautumisen </a:t>
            </a:r>
          </a:p>
          <a:p>
            <a:pPr marL="0" indent="0" eaLnBrk="1" hangingPunct="1">
              <a:spcBef>
                <a:spcPts val="600"/>
              </a:spcBef>
              <a:spcAft>
                <a:spcPct val="0"/>
              </a:spcAft>
              <a:buClr>
                <a:srgbClr val="000000"/>
              </a:buClr>
              <a:buSzPts val="1100"/>
              <a:buFont typeface="Arial" panose="020B0604020202020204" pitchFamily="34" charset="0"/>
              <a:buNone/>
            </a:pPr>
            <a:r>
              <a:rPr lang="fi-FI" altLang="fi-FI" sz="1800" dirty="0">
                <a:solidFill>
                  <a:schemeClr val="tx1"/>
                </a:solidFill>
                <a:latin typeface="Verdana" panose="020B0604030504040204" pitchFamily="34" charset="0"/>
                <a:cs typeface="Arial" panose="020B0604020202020204" pitchFamily="34" charset="0"/>
                <a:sym typeface="Verdana" panose="020B0604030504040204" pitchFamily="34" charset="0"/>
              </a:rPr>
              <a:t>tai </a:t>
            </a:r>
            <a:r>
              <a:rPr lang="fi-FI" altLang="fi-FI" sz="1800" b="1" dirty="0">
                <a:solidFill>
                  <a:schemeClr val="tx1"/>
                </a:solidFill>
                <a:latin typeface="Verdana" panose="020B0604030504040204" pitchFamily="34" charset="0"/>
                <a:cs typeface="Arial" panose="020B0604020202020204" pitchFamily="34" charset="0"/>
                <a:sym typeface="Verdana" panose="020B0604030504040204" pitchFamily="34" charset="0"/>
              </a:rPr>
              <a:t>muun henkilöön liittyvän syyn perusteella. </a:t>
            </a:r>
          </a:p>
          <a:p>
            <a:pPr marL="0" indent="0" eaLnBrk="1" hangingPunct="1">
              <a:spcBef>
                <a:spcPts val="600"/>
              </a:spcBef>
              <a:spcAft>
                <a:spcPct val="0"/>
              </a:spcAft>
              <a:buClr>
                <a:srgbClr val="000000"/>
              </a:buClr>
              <a:buFont typeface="Verdana" panose="020B0604030504040204" pitchFamily="34" charset="0"/>
              <a:buNone/>
            </a:pPr>
            <a:endParaRPr lang="fi-FI" altLang="fi-FI" dirty="0">
              <a:solidFill>
                <a:schemeClr val="tx1"/>
              </a:solidFill>
              <a:latin typeface="Verdana" panose="020B0604030504040204" pitchFamily="34" charset="0"/>
              <a:cs typeface="Arial" panose="020B0604020202020204" pitchFamily="34" charset="0"/>
              <a:sym typeface="Verdana" panose="020B0604030504040204" pitchFamily="34" charset="0"/>
            </a:endParaRPr>
          </a:p>
        </p:txBody>
      </p:sp>
      <p:sp>
        <p:nvSpPr>
          <p:cNvPr id="2" name="Tekstiruutu 1">
            <a:extLst>
              <a:ext uri="{FF2B5EF4-FFF2-40B4-BE49-F238E27FC236}">
                <a16:creationId xmlns:a16="http://schemas.microsoft.com/office/drawing/2014/main" id="{2C2EA70E-BD16-A9AF-8162-5F9522057D94}"/>
              </a:ext>
            </a:extLst>
          </p:cNvPr>
          <p:cNvSpPr txBox="1"/>
          <p:nvPr/>
        </p:nvSpPr>
        <p:spPr>
          <a:xfrm>
            <a:off x="685800" y="3712029"/>
            <a:ext cx="1796143" cy="2246769"/>
          </a:xfrm>
          <a:prstGeom prst="rect">
            <a:avLst/>
          </a:prstGeom>
          <a:noFill/>
        </p:spPr>
        <p:txBody>
          <a:bodyPr wrap="square" rtlCol="0">
            <a:spAutoFit/>
          </a:bodyPr>
          <a:lstStyle/>
          <a:p>
            <a:pPr marL="0" indent="0" eaLnBrk="1" hangingPunct="1">
              <a:spcBef>
                <a:spcPts val="600"/>
              </a:spcBef>
              <a:spcAft>
                <a:spcPct val="0"/>
              </a:spcAft>
              <a:buClr>
                <a:srgbClr val="000000"/>
              </a:buClr>
              <a:buSzPts val="1100"/>
              <a:buFont typeface="Arial" panose="020B0604020202020204" pitchFamily="34" charset="0"/>
              <a:buNone/>
            </a:pPr>
            <a:r>
              <a:rPr lang="fi-FI" altLang="fi-FI" b="1" dirty="0">
                <a:solidFill>
                  <a:schemeClr val="tx1"/>
                </a:solidFill>
                <a:latin typeface="Verdana" panose="020B0604030504040204" pitchFamily="34" charset="0"/>
                <a:cs typeface="Arial" panose="020B0604020202020204" pitchFamily="34" charset="0"/>
                <a:sym typeface="Verdana" panose="020B0604030504040204" pitchFamily="34" charset="0"/>
              </a:rPr>
              <a:t>Syrjintä on kielletty riippumatta siitä, </a:t>
            </a:r>
            <a:r>
              <a:rPr lang="fi-FI" altLang="fi-FI" dirty="0">
                <a:solidFill>
                  <a:schemeClr val="tx1"/>
                </a:solidFill>
                <a:latin typeface="Verdana" panose="020B0604030504040204" pitchFamily="34" charset="0"/>
                <a:cs typeface="Arial" panose="020B0604020202020204" pitchFamily="34" charset="0"/>
                <a:sym typeface="Verdana" panose="020B0604030504040204" pitchFamily="34" charset="0"/>
              </a:rPr>
              <a:t>perustuuko se </a:t>
            </a:r>
            <a:r>
              <a:rPr lang="fi-FI" altLang="fi-FI" b="1" dirty="0">
                <a:solidFill>
                  <a:schemeClr val="tx1"/>
                </a:solidFill>
                <a:latin typeface="Verdana" panose="020B0604030504040204" pitchFamily="34" charset="0"/>
                <a:cs typeface="Arial" panose="020B0604020202020204" pitchFamily="34" charset="0"/>
                <a:sym typeface="Verdana" panose="020B0604030504040204" pitchFamily="34" charset="0"/>
              </a:rPr>
              <a:t>henkilöä itseään </a:t>
            </a:r>
            <a:r>
              <a:rPr lang="fi-FI" altLang="fi-FI" dirty="0">
                <a:solidFill>
                  <a:schemeClr val="tx1"/>
                </a:solidFill>
                <a:latin typeface="Verdana" panose="020B0604030504040204" pitchFamily="34" charset="0"/>
                <a:cs typeface="Arial" panose="020B0604020202020204" pitchFamily="34" charset="0"/>
                <a:sym typeface="Verdana" panose="020B0604030504040204" pitchFamily="34" charset="0"/>
              </a:rPr>
              <a:t>vai </a:t>
            </a:r>
            <a:r>
              <a:rPr lang="fi-FI" altLang="fi-FI" b="1" dirty="0">
                <a:solidFill>
                  <a:schemeClr val="tx1"/>
                </a:solidFill>
                <a:latin typeface="Verdana" panose="020B0604030504040204" pitchFamily="34" charset="0"/>
                <a:cs typeface="Arial" panose="020B0604020202020204" pitchFamily="34" charset="0"/>
                <a:sym typeface="Verdana" panose="020B0604030504040204" pitchFamily="34" charset="0"/>
              </a:rPr>
              <a:t>jotakuta toista koskevaan tosiseikkaan </a:t>
            </a:r>
            <a:r>
              <a:rPr lang="fi-FI" altLang="fi-FI" dirty="0">
                <a:solidFill>
                  <a:schemeClr val="tx1"/>
                </a:solidFill>
                <a:latin typeface="Verdana" panose="020B0604030504040204" pitchFamily="34" charset="0"/>
                <a:cs typeface="Arial" panose="020B0604020202020204" pitchFamily="34" charset="0"/>
                <a:sym typeface="Verdana" panose="020B0604030504040204" pitchFamily="34" charset="0"/>
              </a:rPr>
              <a:t>tai </a:t>
            </a:r>
            <a:r>
              <a:rPr lang="fi-FI" altLang="fi-FI" b="1" dirty="0">
                <a:solidFill>
                  <a:schemeClr val="tx1"/>
                </a:solidFill>
                <a:latin typeface="Verdana" panose="020B0604030504040204" pitchFamily="34" charset="0"/>
                <a:cs typeface="Arial" panose="020B0604020202020204" pitchFamily="34" charset="0"/>
                <a:sym typeface="Verdana" panose="020B0604030504040204" pitchFamily="34" charset="0"/>
              </a:rPr>
              <a:t>oletukseen.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5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45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45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45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459">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9459">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459">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459">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9459">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9459">
                                            <p:txEl>
                                              <p:pRg st="13" end="1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9459">
                                            <p:txEl>
                                              <p:pRg st="14" end="1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hape 108">
            <a:extLst>
              <a:ext uri="{FF2B5EF4-FFF2-40B4-BE49-F238E27FC236}">
                <a16:creationId xmlns:a16="http://schemas.microsoft.com/office/drawing/2014/main" id="{82B041A0-B7CD-D01E-A2DA-2A054F224A8C}"/>
              </a:ext>
            </a:extLst>
          </p:cNvPr>
          <p:cNvSpPr txBox="1">
            <a:spLocks noGrp="1" noChangeArrowheads="1"/>
          </p:cNvSpPr>
          <p:nvPr>
            <p:ph type="title"/>
          </p:nvPr>
        </p:nvSpPr>
        <p:spPr>
          <a:xfrm>
            <a:off x="685800" y="787400"/>
            <a:ext cx="7772400" cy="914400"/>
          </a:xfrm>
        </p:spPr>
        <p:txBody>
          <a:bodyPr tIns="45700" bIns="45700"/>
          <a:lstStyle/>
          <a:p>
            <a:pPr eaLnBrk="1" hangingPunct="1">
              <a:spcBef>
                <a:spcPct val="0"/>
              </a:spcBef>
              <a:spcAft>
                <a:spcPct val="0"/>
              </a:spcAft>
            </a:pPr>
            <a:r>
              <a:rPr lang="fi-FI" altLang="fi-FI">
                <a:solidFill>
                  <a:schemeClr val="bg2"/>
                </a:solidFill>
                <a:latin typeface="Verdana" panose="020B0604030504040204" pitchFamily="34" charset="0"/>
                <a:cs typeface="Arial" panose="020B0604020202020204" pitchFamily="34" charset="0"/>
                <a:sym typeface="Verdana" panose="020B0604030504040204" pitchFamily="34" charset="0"/>
              </a:rPr>
              <a:t>14 § Häirintä</a:t>
            </a:r>
            <a:endParaRPr lang="fi-FI" altLang="fi-FI" sz="2400">
              <a:solidFill>
                <a:schemeClr val="bg2"/>
              </a:solidFill>
              <a:latin typeface="Verdana" panose="020B0604030504040204" pitchFamily="34" charset="0"/>
              <a:cs typeface="Arial" panose="020B0604020202020204" pitchFamily="34" charset="0"/>
              <a:sym typeface="Verdana" panose="020B0604030504040204" pitchFamily="34" charset="0"/>
            </a:endParaRPr>
          </a:p>
        </p:txBody>
      </p:sp>
      <p:sp>
        <p:nvSpPr>
          <p:cNvPr id="109" name="Shape 109">
            <a:extLst>
              <a:ext uri="{FF2B5EF4-FFF2-40B4-BE49-F238E27FC236}">
                <a16:creationId xmlns:a16="http://schemas.microsoft.com/office/drawing/2014/main" id="{CC6130C7-2B38-988E-FA18-5F7B63A176CC}"/>
              </a:ext>
            </a:extLst>
          </p:cNvPr>
          <p:cNvSpPr txBox="1">
            <a:spLocks noGrp="1"/>
          </p:cNvSpPr>
          <p:nvPr>
            <p:ph type="body" idx="1"/>
          </p:nvPr>
        </p:nvSpPr>
        <p:spPr>
          <a:xfrm>
            <a:off x="685800" y="1701018"/>
            <a:ext cx="7772400" cy="4495800"/>
          </a:xfrm>
        </p:spPr>
        <p:txBody>
          <a:bodyPr tIns="45700" bIns="45700">
            <a:noAutofit/>
          </a:bodyPr>
          <a:lstStyle/>
          <a:p>
            <a:pPr marL="0" indent="0" eaLnBrk="1" fontAlgn="auto" hangingPunct="1">
              <a:spcBef>
                <a:spcPts val="600"/>
              </a:spcBef>
              <a:buFont typeface="Verdana"/>
              <a:buNone/>
              <a:defRPr/>
            </a:pPr>
            <a:r>
              <a:rPr lang="fi-FI" dirty="0">
                <a:solidFill>
                  <a:schemeClr val="bg2"/>
                </a:solidFill>
                <a:highlight>
                  <a:srgbClr val="FFFFFF"/>
                </a:highlight>
              </a:rPr>
              <a:t>Henkilön ihmisarvoa tarkoituksellisesti tai tosiasiallisesti loukkaava käyttäytyminen on häirintää, jos loukkaava käyttäytyminen liittyy 8 §:n 1 momentissa tarkoitettuun syyhyn ja käyttäytymisellä luodaan mainitun syyn vuoksi henkilöä halventava tai nöyryyttävä taikka häntä kohtaan uhkaava, vihamielinen tai hyökkäävä ilmapiiri.</a:t>
            </a:r>
            <a:endParaRPr dirty="0">
              <a:solidFill>
                <a:schemeClr val="bg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hape 114">
            <a:extLst>
              <a:ext uri="{FF2B5EF4-FFF2-40B4-BE49-F238E27FC236}">
                <a16:creationId xmlns:a16="http://schemas.microsoft.com/office/drawing/2014/main" id="{1D527A57-6065-095E-8F2C-D7CACC342BFC}"/>
              </a:ext>
            </a:extLst>
          </p:cNvPr>
          <p:cNvSpPr txBox="1">
            <a:spLocks noGrp="1" noChangeArrowheads="1"/>
          </p:cNvSpPr>
          <p:nvPr>
            <p:ph type="title"/>
          </p:nvPr>
        </p:nvSpPr>
        <p:spPr>
          <a:xfrm>
            <a:off x="685800" y="685800"/>
            <a:ext cx="7772400" cy="914400"/>
          </a:xfrm>
        </p:spPr>
        <p:txBody>
          <a:bodyPr tIns="45700" bIns="45700"/>
          <a:lstStyle/>
          <a:p>
            <a:pPr eaLnBrk="1" hangingPunct="1">
              <a:spcBef>
                <a:spcPct val="0"/>
              </a:spcBef>
              <a:spcAft>
                <a:spcPct val="0"/>
              </a:spcAft>
            </a:pPr>
            <a:r>
              <a:rPr lang="fi-FI" altLang="fi-FI">
                <a:solidFill>
                  <a:schemeClr val="bg2"/>
                </a:solidFill>
                <a:latin typeface="Verdana" panose="020B0604030504040204" pitchFamily="34" charset="0"/>
                <a:cs typeface="Arial" panose="020B0604020202020204" pitchFamily="34" charset="0"/>
                <a:sym typeface="Verdana" panose="020B0604030504040204" pitchFamily="34" charset="0"/>
              </a:rPr>
              <a:t>Vammaisten huomioiminen laissa </a:t>
            </a:r>
          </a:p>
        </p:txBody>
      </p:sp>
      <p:sp>
        <p:nvSpPr>
          <p:cNvPr id="115" name="Shape 115">
            <a:extLst>
              <a:ext uri="{FF2B5EF4-FFF2-40B4-BE49-F238E27FC236}">
                <a16:creationId xmlns:a16="http://schemas.microsoft.com/office/drawing/2014/main" id="{8AC9627E-DA30-41DA-1FDC-8056F2818226}"/>
              </a:ext>
            </a:extLst>
          </p:cNvPr>
          <p:cNvSpPr txBox="1">
            <a:spLocks noGrp="1"/>
          </p:cNvSpPr>
          <p:nvPr>
            <p:ph type="body" idx="1"/>
          </p:nvPr>
        </p:nvSpPr>
        <p:spPr/>
        <p:txBody>
          <a:bodyPr tIns="45700" bIns="45700">
            <a:noAutofit/>
          </a:bodyPr>
          <a:lstStyle/>
          <a:p>
            <a:pPr marL="0" indent="0" eaLnBrk="1" fontAlgn="auto" hangingPunct="1">
              <a:spcBef>
                <a:spcPts val="600"/>
              </a:spcBef>
              <a:buFont typeface="Verdana"/>
              <a:buNone/>
              <a:defRPr/>
            </a:pPr>
            <a:r>
              <a:rPr lang="fi-FI" dirty="0">
                <a:solidFill>
                  <a:schemeClr val="bg2"/>
                </a:solidFill>
                <a:highlight>
                  <a:srgbClr val="FFFFFF"/>
                </a:highlight>
              </a:rPr>
              <a:t>Viranomaisen, koulutuksen järjestäjän, työnantajan sekä tavaroiden tai palvelujen tarjoajan on tehtävä asianmukaiset ja kulloisessakin tilanteessa tarvittavat kohtuulliset mukautukset, jotta vammainen henkilö voi yhdenvertaisesti muiden kanssa asioida viranomaisissa sekä saada koulutusta, työtä ja yleisesti tarjolla olevia tavaroita ja palveluita samoin kuin suoriutua työtehtävistä ja edetä työuralla.</a:t>
            </a:r>
            <a:endParaRPr dirty="0">
              <a:solidFill>
                <a:schemeClr val="bg2"/>
              </a:solidFill>
            </a:endParaRPr>
          </a:p>
        </p:txBody>
      </p:sp>
    </p:spTree>
  </p:cSld>
  <p:clrMapOvr>
    <a:masterClrMapping/>
  </p:clrMapOvr>
</p:sld>
</file>

<file path=ppt/theme/theme1.xml><?xml version="1.0" encoding="utf-8"?>
<a:theme xmlns:a="http://schemas.openxmlformats.org/drawingml/2006/main" name="0LEA_Forum4_ope">
  <a:themeElements>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TotalTime>
  <Words>320</Words>
  <Application>Microsoft Office PowerPoint</Application>
  <PresentationFormat>Näytössä katseltava diaesitys (4:3)</PresentationFormat>
  <Paragraphs>37</Paragraphs>
  <Slides>6</Slides>
  <Notes>6</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6</vt:i4>
      </vt:variant>
    </vt:vector>
  </HeadingPairs>
  <TitlesOfParts>
    <vt:vector size="11" baseType="lpstr">
      <vt:lpstr>Merriweather Sans</vt:lpstr>
      <vt:lpstr>Verdana</vt:lpstr>
      <vt:lpstr>Courier New</vt:lpstr>
      <vt:lpstr>Arial</vt:lpstr>
      <vt:lpstr>0LEA_Forum4_ope</vt:lpstr>
      <vt:lpstr>05 Yhdenvertaisuuslain keskeiset kohdat</vt:lpstr>
      <vt:lpstr>Yhdenvertaisuuden valvonta</vt:lpstr>
      <vt:lpstr>Syrjinnän kohde on oikeutettu hyvitykseen</vt:lpstr>
      <vt:lpstr> Esimerkkejä lain kohdista: 8 § Syrjinnän kielto </vt:lpstr>
      <vt:lpstr>14 § Häirintä</vt:lpstr>
      <vt:lpstr>Vammaisten huomioiminen laissa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karri</dc:creator>
  <cp:lastModifiedBy>Janne Leiviskä</cp:lastModifiedBy>
  <cp:revision>10</cp:revision>
  <dcterms:modified xsi:type="dcterms:W3CDTF">2025-10-06T16:45:13Z</dcterms:modified>
</cp:coreProperties>
</file>