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8" r:id="rId1"/>
  </p:sldMasterIdLst>
  <p:notesMasterIdLst>
    <p:notesMasterId r:id="rId19"/>
  </p:notesMasterIdLst>
  <p:handoutMasterIdLst>
    <p:handoutMasterId r:id="rId20"/>
  </p:handoutMasterIdLst>
  <p:sldIdLst>
    <p:sldId id="625" r:id="rId2"/>
    <p:sldId id="721" r:id="rId3"/>
    <p:sldId id="722" r:id="rId4"/>
    <p:sldId id="723" r:id="rId5"/>
    <p:sldId id="725" r:id="rId6"/>
    <p:sldId id="726" r:id="rId7"/>
    <p:sldId id="731" r:id="rId8"/>
    <p:sldId id="727" r:id="rId9"/>
    <p:sldId id="729" r:id="rId10"/>
    <p:sldId id="724" r:id="rId11"/>
    <p:sldId id="732" r:id="rId12"/>
    <p:sldId id="734" r:id="rId13"/>
    <p:sldId id="733" r:id="rId14"/>
    <p:sldId id="730" r:id="rId15"/>
    <p:sldId id="719" r:id="rId16"/>
    <p:sldId id="720" r:id="rId17"/>
    <p:sldId id="686" r:id="rId18"/>
  </p:sldIdLst>
  <p:sldSz cx="9906000" cy="6858000" type="A4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B3DB"/>
    <a:srgbClr val="8AC153"/>
    <a:srgbClr val="99CC00"/>
    <a:srgbClr val="F39E57"/>
    <a:srgbClr val="EF7815"/>
    <a:srgbClr val="EB819A"/>
    <a:srgbClr val="008000"/>
    <a:srgbClr val="8FCB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92540" autoAdjust="0"/>
  </p:normalViewPr>
  <p:slideViewPr>
    <p:cSldViewPr>
      <p:cViewPr>
        <p:scale>
          <a:sx n="77" d="100"/>
          <a:sy n="77" d="100"/>
        </p:scale>
        <p:origin x="-978" y="-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3F5A49-57CC-4718-9807-3B8826993922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CCFF49C-B39F-468E-9537-7BC8837168D8}">
      <dgm:prSet phldrT="[Teksti]" custT="1"/>
      <dgm:spPr>
        <a:solidFill>
          <a:srgbClr val="7030A0"/>
        </a:solidFill>
      </dgm:spPr>
      <dgm:t>
        <a:bodyPr/>
        <a:lstStyle/>
        <a:p>
          <a:endParaRPr lang="fi-FI" sz="1400" b="1" smtClean="0">
            <a:latin typeface="Calibri" panose="020F0502020204030204" pitchFamily="34" charset="0"/>
          </a:endParaRPr>
        </a:p>
        <a:p>
          <a:r>
            <a:rPr lang="fi-FI" sz="1400" b="1" smtClean="0">
              <a:latin typeface="Calibri" panose="020F0502020204030204" pitchFamily="34" charset="0"/>
            </a:rPr>
            <a:t>Kulttuurinen </a:t>
          </a:r>
          <a:r>
            <a:rPr lang="fi-FI" sz="1400" b="1" dirty="0" smtClean="0">
              <a:latin typeface="Calibri" panose="020F0502020204030204" pitchFamily="34" charset="0"/>
            </a:rPr>
            <a:t>osaaminen, vuorovaikutus </a:t>
          </a:r>
          <a:r>
            <a:rPr lang="fi-FI" sz="1400" b="1" smtClean="0">
              <a:latin typeface="Calibri" panose="020F0502020204030204" pitchFamily="34" charset="0"/>
            </a:rPr>
            <a:t>ja ilmaisu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C8B2E64B-A98B-422A-B32A-1353EA3BBDC1}" type="parTrans" cxnId="{9FFA5EB2-EA8C-4A7A-B6AC-2F6285F17F6C}">
      <dgm:prSet/>
      <dgm:spPr/>
      <dgm:t>
        <a:bodyPr/>
        <a:lstStyle/>
        <a:p>
          <a:endParaRPr lang="fi-FI"/>
        </a:p>
      </dgm:t>
    </dgm:pt>
    <dgm:pt modelId="{6D0F90E4-4D25-4CEF-B0B8-861AD548660D}" type="sibTrans" cxnId="{9FFA5EB2-EA8C-4A7A-B6AC-2F6285F17F6C}">
      <dgm:prSet/>
      <dgm:spPr/>
      <dgm:t>
        <a:bodyPr/>
        <a:lstStyle/>
        <a:p>
          <a:endParaRPr lang="fi-FI"/>
        </a:p>
      </dgm:t>
    </dgm:pt>
    <dgm:pt modelId="{70460110-75BB-43ED-BCDA-6A768106E942}">
      <dgm:prSet phldrT="[Teksti]" custT="1"/>
      <dgm:spPr>
        <a:solidFill>
          <a:srgbClr val="00206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Itsestä huolehtiminen ja arjen taidot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159A410C-059C-493C-B495-0FA828BD3532}" type="parTrans" cxnId="{D6186B4A-0970-4365-92E2-1CC1A6583AE5}">
      <dgm:prSet/>
      <dgm:spPr/>
      <dgm:t>
        <a:bodyPr/>
        <a:lstStyle/>
        <a:p>
          <a:endParaRPr lang="fi-FI"/>
        </a:p>
      </dgm:t>
    </dgm:pt>
    <dgm:pt modelId="{A60BEE63-4CB6-4423-8571-5CD45EE07C10}" type="sibTrans" cxnId="{D6186B4A-0970-4365-92E2-1CC1A6583AE5}">
      <dgm:prSet/>
      <dgm:spPr/>
      <dgm:t>
        <a:bodyPr/>
        <a:lstStyle/>
        <a:p>
          <a:endParaRPr lang="fi-FI"/>
        </a:p>
      </dgm:t>
    </dgm:pt>
    <dgm:pt modelId="{91F66296-B90D-4D25-B079-787723851268}">
      <dgm:prSet phldrT="[Teksti]" custT="1"/>
      <dgm:spPr>
        <a:solidFill>
          <a:srgbClr val="0070C0"/>
        </a:solidFill>
      </dgm:spPr>
      <dgm:t>
        <a:bodyPr/>
        <a:lstStyle/>
        <a:p>
          <a:r>
            <a:rPr lang="fi-FI" sz="1400" b="1" smtClean="0">
              <a:latin typeface="Calibri" panose="020F0502020204030204" pitchFamily="34" charset="0"/>
            </a:rPr>
            <a:t>Monilukutaito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78C31A31-CE51-47E1-AF38-3BEC51088828}" type="parTrans" cxnId="{E05D83B7-6CFC-4A19-A89D-F18B18F1A6B8}">
      <dgm:prSet/>
      <dgm:spPr/>
      <dgm:t>
        <a:bodyPr/>
        <a:lstStyle/>
        <a:p>
          <a:endParaRPr lang="fi-FI"/>
        </a:p>
      </dgm:t>
    </dgm:pt>
    <dgm:pt modelId="{4C0183CB-D8D6-440C-B6DC-6DDE5CB173FD}" type="sibTrans" cxnId="{E05D83B7-6CFC-4A19-A89D-F18B18F1A6B8}">
      <dgm:prSet/>
      <dgm:spPr/>
      <dgm:t>
        <a:bodyPr/>
        <a:lstStyle/>
        <a:p>
          <a:endParaRPr lang="fi-FI"/>
        </a:p>
      </dgm:t>
    </dgm:pt>
    <dgm:pt modelId="{422A0418-3B45-49B2-94EC-70A0F72E89C7}">
      <dgm:prSet phldrT="[Teksti]" custT="1"/>
      <dgm:spPr>
        <a:solidFill>
          <a:srgbClr val="00B050"/>
        </a:solidFill>
      </dgm:spPr>
      <dgm:t>
        <a:bodyPr anchor="t"/>
        <a:lstStyle/>
        <a:p>
          <a:r>
            <a:rPr lang="fi-FI" sz="1400" b="1" smtClean="0">
              <a:latin typeface="Calibri" panose="020F0502020204030204" pitchFamily="34" charset="0"/>
            </a:rPr>
            <a:t>Tieto- ja viestintä-teknologinen osaaminen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E83D72CC-0CE7-47A4-A270-BB1047608485}" type="parTrans" cxnId="{53439E73-0706-47FE-B572-B76059C58359}">
      <dgm:prSet/>
      <dgm:spPr/>
      <dgm:t>
        <a:bodyPr/>
        <a:lstStyle/>
        <a:p>
          <a:endParaRPr lang="fi-FI"/>
        </a:p>
      </dgm:t>
    </dgm:pt>
    <dgm:pt modelId="{09E91BC7-5A8C-44A8-BA4C-574317AF68E9}" type="sibTrans" cxnId="{53439E73-0706-47FE-B572-B76059C58359}">
      <dgm:prSet/>
      <dgm:spPr/>
      <dgm:t>
        <a:bodyPr/>
        <a:lstStyle/>
        <a:p>
          <a:endParaRPr lang="fi-FI"/>
        </a:p>
      </dgm:t>
    </dgm:pt>
    <dgm:pt modelId="{35711D02-AB0C-4357-9F3D-F9A38E9B0740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Osallistuminen ja vaikuttaminen ja kestävän </a:t>
          </a:r>
          <a:r>
            <a:rPr lang="fi-FI" sz="1400" b="1" smtClean="0">
              <a:latin typeface="Calibri" panose="020F0502020204030204" pitchFamily="34" charset="0"/>
            </a:rPr>
            <a:t>tulevaisuuden rakentaminen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6B288A43-7327-42D5-B70F-CE4A8C771795}" type="parTrans" cxnId="{3D840FCE-130C-4185-BECC-2A48DEE8C2B2}">
      <dgm:prSet/>
      <dgm:spPr/>
      <dgm:t>
        <a:bodyPr/>
        <a:lstStyle/>
        <a:p>
          <a:endParaRPr lang="fi-FI"/>
        </a:p>
      </dgm:t>
    </dgm:pt>
    <dgm:pt modelId="{1B0A68B2-E8C7-4066-A1D0-0AE3483FF5AB}" type="sibTrans" cxnId="{3D840FCE-130C-4185-BECC-2A48DEE8C2B2}">
      <dgm:prSet/>
      <dgm:spPr/>
      <dgm:t>
        <a:bodyPr/>
        <a:lstStyle/>
        <a:p>
          <a:endParaRPr lang="fi-FI"/>
        </a:p>
      </dgm:t>
    </dgm:pt>
    <dgm:pt modelId="{6E9CAA93-60CF-425C-879F-68917B0D5FEA}">
      <dgm:prSet phldrT="[Teksti]" custT="1"/>
      <dgm:spPr>
        <a:solidFill>
          <a:srgbClr val="FF0000"/>
        </a:solidFill>
      </dgm:spPr>
      <dgm:t>
        <a:bodyPr/>
        <a:lstStyle/>
        <a:p>
          <a:r>
            <a:rPr lang="fi-FI" sz="1400" b="1" dirty="0" smtClean="0">
              <a:latin typeface="Calibri" panose="020F0502020204030204" pitchFamily="34" charset="0"/>
            </a:rPr>
            <a:t>Ajattelu ja oppimaan oppiminen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B86BDF14-4FA4-4D38-BB22-DE2CA77D051D}" type="parTrans" cxnId="{A9C305E3-B533-46A6-A1B5-2491B40A5A82}">
      <dgm:prSet/>
      <dgm:spPr/>
      <dgm:t>
        <a:bodyPr/>
        <a:lstStyle/>
        <a:p>
          <a:endParaRPr lang="fi-FI"/>
        </a:p>
      </dgm:t>
    </dgm:pt>
    <dgm:pt modelId="{DB2D5886-2995-4FFF-BD6C-3847FA6AE223}" type="sibTrans" cxnId="{A9C305E3-B533-46A6-A1B5-2491B40A5A82}">
      <dgm:prSet/>
      <dgm:spPr/>
      <dgm:t>
        <a:bodyPr/>
        <a:lstStyle/>
        <a:p>
          <a:endParaRPr lang="fi-FI"/>
        </a:p>
      </dgm:t>
    </dgm:pt>
    <dgm:pt modelId="{7E9C1483-17F2-4875-958E-D80A8B46BEDA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1400" b="1" smtClean="0">
              <a:latin typeface="Calibri" panose="020F0502020204030204" pitchFamily="34" charset="0"/>
            </a:rPr>
            <a:t>Työelämä-</a:t>
          </a:r>
          <a:br>
            <a:rPr lang="fi-FI" sz="1400" b="1" smtClean="0">
              <a:latin typeface="Calibri" panose="020F0502020204030204" pitchFamily="34" charset="0"/>
            </a:rPr>
          </a:br>
          <a:r>
            <a:rPr lang="fi-FI" sz="1400" b="1" smtClean="0">
              <a:latin typeface="Calibri" panose="020F0502020204030204" pitchFamily="34" charset="0"/>
            </a:rPr>
            <a:t>taidot ja yrittäjyys</a:t>
          </a:r>
          <a:endParaRPr lang="fi-FI" sz="1400" b="1" dirty="0">
            <a:latin typeface="Calibri" panose="020F0502020204030204" pitchFamily="34" charset="0"/>
          </a:endParaRPr>
        </a:p>
      </dgm:t>
    </dgm:pt>
    <dgm:pt modelId="{1379C41E-8AB4-41D9-AD97-3B781805AD71}" type="parTrans" cxnId="{FB4589BD-B7D5-4346-8E9E-5848BFC91F9B}">
      <dgm:prSet/>
      <dgm:spPr/>
      <dgm:t>
        <a:bodyPr/>
        <a:lstStyle/>
        <a:p>
          <a:endParaRPr lang="fi-FI"/>
        </a:p>
      </dgm:t>
    </dgm:pt>
    <dgm:pt modelId="{BBB88D2F-6BE1-4573-8195-1D0260C086A8}" type="sibTrans" cxnId="{FB4589BD-B7D5-4346-8E9E-5848BFC91F9B}">
      <dgm:prSet/>
      <dgm:spPr/>
      <dgm:t>
        <a:bodyPr/>
        <a:lstStyle/>
        <a:p>
          <a:endParaRPr lang="fi-FI"/>
        </a:p>
      </dgm:t>
    </dgm:pt>
    <dgm:pt modelId="{756A9E58-53C9-4A50-9D96-3265E9BBE4CF}" type="pres">
      <dgm:prSet presAssocID="{F73F5A49-57CC-4718-9807-3B882699392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D47085AE-BB06-482E-AE3E-85BAF5393D84}" type="pres">
      <dgm:prSet presAssocID="{F73F5A49-57CC-4718-9807-3B8826993922}" presName="wedge1" presStyleLbl="node1" presStyleIdx="0" presStyleCnt="7" custScaleX="103696" custLinFactNeighborX="14191" custLinFactNeighborY="-5167"/>
      <dgm:spPr/>
      <dgm:t>
        <a:bodyPr/>
        <a:lstStyle/>
        <a:p>
          <a:endParaRPr lang="fi-FI"/>
        </a:p>
      </dgm:t>
    </dgm:pt>
    <dgm:pt modelId="{05E76281-8A68-4926-A45D-7FE92FC130D9}" type="pres">
      <dgm:prSet presAssocID="{F73F5A49-57CC-4718-9807-3B8826993922}" presName="dummy1a" presStyleCnt="0"/>
      <dgm:spPr/>
      <dgm:t>
        <a:bodyPr/>
        <a:lstStyle/>
        <a:p>
          <a:endParaRPr lang="fi-FI"/>
        </a:p>
      </dgm:t>
    </dgm:pt>
    <dgm:pt modelId="{0DD858A2-50A9-4A1A-8AB3-AFBEFB644B79}" type="pres">
      <dgm:prSet presAssocID="{F73F5A49-57CC-4718-9807-3B8826993922}" presName="dummy1b" presStyleCnt="0"/>
      <dgm:spPr/>
      <dgm:t>
        <a:bodyPr/>
        <a:lstStyle/>
        <a:p>
          <a:endParaRPr lang="fi-FI"/>
        </a:p>
      </dgm:t>
    </dgm:pt>
    <dgm:pt modelId="{EE21BE8A-47C9-47C0-9B3B-3B61E2620E8F}" type="pres">
      <dgm:prSet presAssocID="{F73F5A49-57CC-4718-9807-3B8826993922}" presName="wedge1Tx" presStyleLbl="node1" presStyleIdx="0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C715C04-4DA3-43B3-8705-BAB5026575F5}" type="pres">
      <dgm:prSet presAssocID="{F73F5A49-57CC-4718-9807-3B8826993922}" presName="wedge2" presStyleLbl="node1" presStyleIdx="1" presStyleCnt="7" custLinFactNeighborX="15979" custLinFactNeighborY="-6425"/>
      <dgm:spPr/>
      <dgm:t>
        <a:bodyPr/>
        <a:lstStyle/>
        <a:p>
          <a:endParaRPr lang="fi-FI"/>
        </a:p>
      </dgm:t>
    </dgm:pt>
    <dgm:pt modelId="{CA299AE8-B205-4B8F-AC26-2C1519EE5105}" type="pres">
      <dgm:prSet presAssocID="{F73F5A49-57CC-4718-9807-3B8826993922}" presName="dummy2a" presStyleCnt="0"/>
      <dgm:spPr/>
      <dgm:t>
        <a:bodyPr/>
        <a:lstStyle/>
        <a:p>
          <a:endParaRPr lang="fi-FI"/>
        </a:p>
      </dgm:t>
    </dgm:pt>
    <dgm:pt modelId="{C03D6B39-6644-48C4-9D37-EF583FDD0F51}" type="pres">
      <dgm:prSet presAssocID="{F73F5A49-57CC-4718-9807-3B8826993922}" presName="dummy2b" presStyleCnt="0"/>
      <dgm:spPr/>
      <dgm:t>
        <a:bodyPr/>
        <a:lstStyle/>
        <a:p>
          <a:endParaRPr lang="fi-FI"/>
        </a:p>
      </dgm:t>
    </dgm:pt>
    <dgm:pt modelId="{D6EF9296-EEB3-40F3-8611-912DDD2EAD23}" type="pres">
      <dgm:prSet presAssocID="{F73F5A49-57CC-4718-9807-3B8826993922}" presName="wedge2Tx" presStyleLbl="node1" presStyleIdx="1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2FEAED0-689B-4D69-8E03-34829BFBC8DB}" type="pres">
      <dgm:prSet presAssocID="{F73F5A49-57CC-4718-9807-3B8826993922}" presName="wedge3" presStyleLbl="node1" presStyleIdx="2" presStyleCnt="7" custLinFactNeighborX="15060" custLinFactNeighborY="-6375"/>
      <dgm:spPr/>
      <dgm:t>
        <a:bodyPr/>
        <a:lstStyle/>
        <a:p>
          <a:endParaRPr lang="fi-FI"/>
        </a:p>
      </dgm:t>
    </dgm:pt>
    <dgm:pt modelId="{9BE30A6F-CBE6-4D09-B6B1-1D2D9E7888F7}" type="pres">
      <dgm:prSet presAssocID="{F73F5A49-57CC-4718-9807-3B8826993922}" presName="dummy3a" presStyleCnt="0"/>
      <dgm:spPr/>
      <dgm:t>
        <a:bodyPr/>
        <a:lstStyle/>
        <a:p>
          <a:endParaRPr lang="fi-FI"/>
        </a:p>
      </dgm:t>
    </dgm:pt>
    <dgm:pt modelId="{A1850BA8-BE47-4A99-995F-A0A3E71CDB0E}" type="pres">
      <dgm:prSet presAssocID="{F73F5A49-57CC-4718-9807-3B8826993922}" presName="dummy3b" presStyleCnt="0"/>
      <dgm:spPr/>
      <dgm:t>
        <a:bodyPr/>
        <a:lstStyle/>
        <a:p>
          <a:endParaRPr lang="fi-FI"/>
        </a:p>
      </dgm:t>
    </dgm:pt>
    <dgm:pt modelId="{8AFBCDD4-C9AE-4B2D-A53E-F764733924A1}" type="pres">
      <dgm:prSet presAssocID="{F73F5A49-57CC-4718-9807-3B8826993922}" presName="wedge3Tx" presStyleLbl="node1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2FAD8F9-366A-44AB-8D63-588573487B0A}" type="pres">
      <dgm:prSet presAssocID="{F73F5A49-57CC-4718-9807-3B8826993922}" presName="wedge4" presStyleLbl="node1" presStyleIdx="3" presStyleCnt="7" custLinFactNeighborX="14141" custLinFactNeighborY="-4996"/>
      <dgm:spPr/>
      <dgm:t>
        <a:bodyPr/>
        <a:lstStyle/>
        <a:p>
          <a:endParaRPr lang="fi-FI"/>
        </a:p>
      </dgm:t>
    </dgm:pt>
    <dgm:pt modelId="{97CFE521-5DC9-4689-89EA-84F8E3D0E428}" type="pres">
      <dgm:prSet presAssocID="{F73F5A49-57CC-4718-9807-3B8826993922}" presName="dummy4a" presStyleCnt="0"/>
      <dgm:spPr/>
      <dgm:t>
        <a:bodyPr/>
        <a:lstStyle/>
        <a:p>
          <a:endParaRPr lang="fi-FI"/>
        </a:p>
      </dgm:t>
    </dgm:pt>
    <dgm:pt modelId="{D0A6969B-CB15-477A-A2A6-3A333A34FCC8}" type="pres">
      <dgm:prSet presAssocID="{F73F5A49-57CC-4718-9807-3B8826993922}" presName="dummy4b" presStyleCnt="0"/>
      <dgm:spPr/>
      <dgm:t>
        <a:bodyPr/>
        <a:lstStyle/>
        <a:p>
          <a:endParaRPr lang="fi-FI"/>
        </a:p>
      </dgm:t>
    </dgm:pt>
    <dgm:pt modelId="{DCFC36A3-AC7D-4AEC-A391-C35C74F95C9E}" type="pres">
      <dgm:prSet presAssocID="{F73F5A49-57CC-4718-9807-3B8826993922}" presName="wedge4Tx" presStyleLbl="node1" presStyleIdx="3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F63BD99-F964-4D8F-A779-21069C576BAF}" type="pres">
      <dgm:prSet presAssocID="{F73F5A49-57CC-4718-9807-3B8826993922}" presName="wedge5" presStyleLbl="node1" presStyleIdx="4" presStyleCnt="7" custLinFactNeighborX="14191" custLinFactNeighborY="-5167"/>
      <dgm:spPr/>
      <dgm:t>
        <a:bodyPr/>
        <a:lstStyle/>
        <a:p>
          <a:endParaRPr lang="fi-FI"/>
        </a:p>
      </dgm:t>
    </dgm:pt>
    <dgm:pt modelId="{18664A09-4182-4AAA-BDAF-59C427274EB3}" type="pres">
      <dgm:prSet presAssocID="{F73F5A49-57CC-4718-9807-3B8826993922}" presName="dummy5a" presStyleCnt="0"/>
      <dgm:spPr/>
      <dgm:t>
        <a:bodyPr/>
        <a:lstStyle/>
        <a:p>
          <a:endParaRPr lang="fi-FI"/>
        </a:p>
      </dgm:t>
    </dgm:pt>
    <dgm:pt modelId="{B8EB0C0F-791E-48BC-9CCF-3D737888324D}" type="pres">
      <dgm:prSet presAssocID="{F73F5A49-57CC-4718-9807-3B8826993922}" presName="dummy5b" presStyleCnt="0"/>
      <dgm:spPr/>
      <dgm:t>
        <a:bodyPr/>
        <a:lstStyle/>
        <a:p>
          <a:endParaRPr lang="fi-FI"/>
        </a:p>
      </dgm:t>
    </dgm:pt>
    <dgm:pt modelId="{0F5837B0-2661-46F3-92FE-D6BF64ED5926}" type="pres">
      <dgm:prSet presAssocID="{F73F5A49-57CC-4718-9807-3B8826993922}" presName="wedge5Tx" presStyleLbl="node1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ADADA33-0500-4293-BE48-DE702BD08BBA}" type="pres">
      <dgm:prSet presAssocID="{F73F5A49-57CC-4718-9807-3B8826993922}" presName="wedge6" presStyleLbl="node1" presStyleIdx="5" presStyleCnt="7" custLinFactNeighborX="14191" custLinFactNeighborY="-5167"/>
      <dgm:spPr/>
      <dgm:t>
        <a:bodyPr/>
        <a:lstStyle/>
        <a:p>
          <a:endParaRPr lang="fi-FI"/>
        </a:p>
      </dgm:t>
    </dgm:pt>
    <dgm:pt modelId="{19B6AC30-E891-4E5C-9E69-129E6D3FE884}" type="pres">
      <dgm:prSet presAssocID="{F73F5A49-57CC-4718-9807-3B8826993922}" presName="dummy6a" presStyleCnt="0"/>
      <dgm:spPr/>
      <dgm:t>
        <a:bodyPr/>
        <a:lstStyle/>
        <a:p>
          <a:endParaRPr lang="fi-FI"/>
        </a:p>
      </dgm:t>
    </dgm:pt>
    <dgm:pt modelId="{5562D4A5-12F2-438D-93A7-6EFC3AA15561}" type="pres">
      <dgm:prSet presAssocID="{F73F5A49-57CC-4718-9807-3B8826993922}" presName="dummy6b" presStyleCnt="0"/>
      <dgm:spPr/>
      <dgm:t>
        <a:bodyPr/>
        <a:lstStyle/>
        <a:p>
          <a:endParaRPr lang="fi-FI"/>
        </a:p>
      </dgm:t>
    </dgm:pt>
    <dgm:pt modelId="{8E6ACB55-F7C1-497A-A9AD-3B1C651F3C48}" type="pres">
      <dgm:prSet presAssocID="{F73F5A49-57CC-4718-9807-3B8826993922}" presName="wedge6Tx" presStyleLbl="node1" presStyleIdx="5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1E3E388-4434-41F1-9299-EE188CD91D6D}" type="pres">
      <dgm:prSet presAssocID="{F73F5A49-57CC-4718-9807-3B8826993922}" presName="wedge7" presStyleLbl="node1" presStyleIdx="6" presStyleCnt="7" custLinFactNeighborX="15177" custLinFactNeighborY="-4690"/>
      <dgm:spPr/>
      <dgm:t>
        <a:bodyPr/>
        <a:lstStyle/>
        <a:p>
          <a:endParaRPr lang="fi-FI"/>
        </a:p>
      </dgm:t>
    </dgm:pt>
    <dgm:pt modelId="{48D6F2CE-14A4-4D63-ACF9-2CB370CED657}" type="pres">
      <dgm:prSet presAssocID="{F73F5A49-57CC-4718-9807-3B8826993922}" presName="dummy7a" presStyleCnt="0"/>
      <dgm:spPr/>
      <dgm:t>
        <a:bodyPr/>
        <a:lstStyle/>
        <a:p>
          <a:endParaRPr lang="fi-FI"/>
        </a:p>
      </dgm:t>
    </dgm:pt>
    <dgm:pt modelId="{008B443B-01F0-4C5F-849E-EA70F4AB818A}" type="pres">
      <dgm:prSet presAssocID="{F73F5A49-57CC-4718-9807-3B8826993922}" presName="dummy7b" presStyleCnt="0"/>
      <dgm:spPr/>
      <dgm:t>
        <a:bodyPr/>
        <a:lstStyle/>
        <a:p>
          <a:endParaRPr lang="fi-FI"/>
        </a:p>
      </dgm:t>
    </dgm:pt>
    <dgm:pt modelId="{EEB170E5-3828-4A4C-B11C-189479C64594}" type="pres">
      <dgm:prSet presAssocID="{F73F5A49-57CC-4718-9807-3B8826993922}" presName="wedge7Tx" presStyleLbl="node1" presStyleIdx="6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209337E-D702-4CDF-825D-271210E67C78}" type="pres">
      <dgm:prSet presAssocID="{6D0F90E4-4D25-4CEF-B0B8-861AD548660D}" presName="arrowWedge1" presStyleLbl="fgSibTrans2D1" presStyleIdx="0" presStyleCnt="7"/>
      <dgm:spPr/>
      <dgm:t>
        <a:bodyPr/>
        <a:lstStyle/>
        <a:p>
          <a:endParaRPr lang="fi-FI"/>
        </a:p>
      </dgm:t>
    </dgm:pt>
    <dgm:pt modelId="{3F7AE719-558B-4579-A114-95E5422D0166}" type="pres">
      <dgm:prSet presAssocID="{A60BEE63-4CB6-4423-8571-5CD45EE07C10}" presName="arrowWedge2" presStyleLbl="fgSibTrans2D1" presStyleIdx="1" presStyleCnt="7"/>
      <dgm:spPr/>
      <dgm:t>
        <a:bodyPr/>
        <a:lstStyle/>
        <a:p>
          <a:endParaRPr lang="fi-FI"/>
        </a:p>
      </dgm:t>
    </dgm:pt>
    <dgm:pt modelId="{62C4BC31-1E2E-4078-8B98-E882145354FB}" type="pres">
      <dgm:prSet presAssocID="{4C0183CB-D8D6-440C-B6DC-6DDE5CB173FD}" presName="arrowWedge3" presStyleLbl="fgSibTrans2D1" presStyleIdx="2" presStyleCnt="7"/>
      <dgm:spPr/>
      <dgm:t>
        <a:bodyPr/>
        <a:lstStyle/>
        <a:p>
          <a:endParaRPr lang="fi-FI"/>
        </a:p>
      </dgm:t>
    </dgm:pt>
    <dgm:pt modelId="{37C6B7D2-7A19-4359-ADD7-4FF36AC4D1ED}" type="pres">
      <dgm:prSet presAssocID="{09E91BC7-5A8C-44A8-BA4C-574317AF68E9}" presName="arrowWedge4" presStyleLbl="fgSibTrans2D1" presStyleIdx="3" presStyleCnt="7"/>
      <dgm:spPr/>
      <dgm:t>
        <a:bodyPr/>
        <a:lstStyle/>
        <a:p>
          <a:endParaRPr lang="fi-FI"/>
        </a:p>
      </dgm:t>
    </dgm:pt>
    <dgm:pt modelId="{D647B661-3F90-4989-845D-E95E20C94D8E}" type="pres">
      <dgm:prSet presAssocID="{BBB88D2F-6BE1-4573-8195-1D0260C086A8}" presName="arrowWedge5" presStyleLbl="fgSibTrans2D1" presStyleIdx="4" presStyleCnt="7"/>
      <dgm:spPr/>
      <dgm:t>
        <a:bodyPr/>
        <a:lstStyle/>
        <a:p>
          <a:endParaRPr lang="fi-FI"/>
        </a:p>
      </dgm:t>
    </dgm:pt>
    <dgm:pt modelId="{DD2D6137-29C6-4F4B-AF5C-5F2DF245E890}" type="pres">
      <dgm:prSet presAssocID="{1B0A68B2-E8C7-4066-A1D0-0AE3483FF5AB}" presName="arrowWedge6" presStyleLbl="fgSibTrans2D1" presStyleIdx="5" presStyleCnt="7"/>
      <dgm:spPr/>
      <dgm:t>
        <a:bodyPr/>
        <a:lstStyle/>
        <a:p>
          <a:endParaRPr lang="fi-FI"/>
        </a:p>
      </dgm:t>
    </dgm:pt>
    <dgm:pt modelId="{E4EB07BF-20BF-4F7A-84C3-E6F52DF54FB2}" type="pres">
      <dgm:prSet presAssocID="{DB2D5886-2995-4FFF-BD6C-3847FA6AE223}" presName="arrowWedge7" presStyleLbl="fgSibTrans2D1" presStyleIdx="6" presStyleCnt="7" custScaleY="100245" custLinFactNeighborX="-127" custLinFactNeighborY="-1877"/>
      <dgm:spPr/>
      <dgm:t>
        <a:bodyPr/>
        <a:lstStyle/>
        <a:p>
          <a:endParaRPr lang="fi-FI"/>
        </a:p>
      </dgm:t>
    </dgm:pt>
  </dgm:ptLst>
  <dgm:cxnLst>
    <dgm:cxn modelId="{5C0CCD9C-08C8-4471-938A-267A05B04239}" type="presOf" srcId="{70460110-75BB-43ED-BCDA-6A768106E942}" destId="{EC715C04-4DA3-43B3-8705-BAB5026575F5}" srcOrd="0" destOrd="0" presId="urn:microsoft.com/office/officeart/2005/8/layout/cycle8"/>
    <dgm:cxn modelId="{07135C41-C903-4473-AD55-F145C8EFDF49}" type="presOf" srcId="{F73F5A49-57CC-4718-9807-3B8826993922}" destId="{756A9E58-53C9-4A50-9D96-3265E9BBE4CF}" srcOrd="0" destOrd="0" presId="urn:microsoft.com/office/officeart/2005/8/layout/cycle8"/>
    <dgm:cxn modelId="{5A959EBD-0FF6-4A86-81B1-EF3CA96E4E41}" type="presOf" srcId="{422A0418-3B45-49B2-94EC-70A0F72E89C7}" destId="{22FAD8F9-366A-44AB-8D63-588573487B0A}" srcOrd="0" destOrd="0" presId="urn:microsoft.com/office/officeart/2005/8/layout/cycle8"/>
    <dgm:cxn modelId="{49D2B9BD-1BBE-4217-927C-4B4858D78E4C}" type="presOf" srcId="{5CCFF49C-B39F-468E-9537-7BC8837168D8}" destId="{D47085AE-BB06-482E-AE3E-85BAF5393D84}" srcOrd="0" destOrd="0" presId="urn:microsoft.com/office/officeart/2005/8/layout/cycle8"/>
    <dgm:cxn modelId="{896A6E5A-2E1C-498B-A6D6-CD70531A0C69}" type="presOf" srcId="{91F66296-B90D-4D25-B079-787723851268}" destId="{C2FEAED0-689B-4D69-8E03-34829BFBC8DB}" srcOrd="0" destOrd="0" presId="urn:microsoft.com/office/officeart/2005/8/layout/cycle8"/>
    <dgm:cxn modelId="{76489F72-E12B-4B8A-BA81-6F82D8046298}" type="presOf" srcId="{35711D02-AB0C-4357-9F3D-F9A38E9B0740}" destId="{EADADA33-0500-4293-BE48-DE702BD08BBA}" srcOrd="0" destOrd="0" presId="urn:microsoft.com/office/officeart/2005/8/layout/cycle8"/>
    <dgm:cxn modelId="{3D840FCE-130C-4185-BECC-2A48DEE8C2B2}" srcId="{F73F5A49-57CC-4718-9807-3B8826993922}" destId="{35711D02-AB0C-4357-9F3D-F9A38E9B0740}" srcOrd="5" destOrd="0" parTransId="{6B288A43-7327-42D5-B70F-CE4A8C771795}" sibTransId="{1B0A68B2-E8C7-4066-A1D0-0AE3483FF5AB}"/>
    <dgm:cxn modelId="{A9C305E3-B533-46A6-A1B5-2491B40A5A82}" srcId="{F73F5A49-57CC-4718-9807-3B8826993922}" destId="{6E9CAA93-60CF-425C-879F-68917B0D5FEA}" srcOrd="6" destOrd="0" parTransId="{B86BDF14-4FA4-4D38-BB22-DE2CA77D051D}" sibTransId="{DB2D5886-2995-4FFF-BD6C-3847FA6AE223}"/>
    <dgm:cxn modelId="{FB4589BD-B7D5-4346-8E9E-5848BFC91F9B}" srcId="{F73F5A49-57CC-4718-9807-3B8826993922}" destId="{7E9C1483-17F2-4875-958E-D80A8B46BEDA}" srcOrd="4" destOrd="0" parTransId="{1379C41E-8AB4-41D9-AD97-3B781805AD71}" sibTransId="{BBB88D2F-6BE1-4573-8195-1D0260C086A8}"/>
    <dgm:cxn modelId="{D6186B4A-0970-4365-92E2-1CC1A6583AE5}" srcId="{F73F5A49-57CC-4718-9807-3B8826993922}" destId="{70460110-75BB-43ED-BCDA-6A768106E942}" srcOrd="1" destOrd="0" parTransId="{159A410C-059C-493C-B495-0FA828BD3532}" sibTransId="{A60BEE63-4CB6-4423-8571-5CD45EE07C10}"/>
    <dgm:cxn modelId="{C3ABF656-D176-4D91-9079-DA77DCF90120}" type="presOf" srcId="{6E9CAA93-60CF-425C-879F-68917B0D5FEA}" destId="{C1E3E388-4434-41F1-9299-EE188CD91D6D}" srcOrd="0" destOrd="0" presId="urn:microsoft.com/office/officeart/2005/8/layout/cycle8"/>
    <dgm:cxn modelId="{DC0306E7-79EE-4C38-B27D-70268212EB01}" type="presOf" srcId="{35711D02-AB0C-4357-9F3D-F9A38E9B0740}" destId="{8E6ACB55-F7C1-497A-A9AD-3B1C651F3C48}" srcOrd="1" destOrd="0" presId="urn:microsoft.com/office/officeart/2005/8/layout/cycle8"/>
    <dgm:cxn modelId="{2ED13203-A830-416A-8CDB-04490108C428}" type="presOf" srcId="{7E9C1483-17F2-4875-958E-D80A8B46BEDA}" destId="{BF63BD99-F964-4D8F-A779-21069C576BAF}" srcOrd="0" destOrd="0" presId="urn:microsoft.com/office/officeart/2005/8/layout/cycle8"/>
    <dgm:cxn modelId="{04B3F6D1-A7FB-4E2D-AD20-2F476322D448}" type="presOf" srcId="{5CCFF49C-B39F-468E-9537-7BC8837168D8}" destId="{EE21BE8A-47C9-47C0-9B3B-3B61E2620E8F}" srcOrd="1" destOrd="0" presId="urn:microsoft.com/office/officeart/2005/8/layout/cycle8"/>
    <dgm:cxn modelId="{24894C27-813D-4288-A130-BD590A241D87}" type="presOf" srcId="{6E9CAA93-60CF-425C-879F-68917B0D5FEA}" destId="{EEB170E5-3828-4A4C-B11C-189479C64594}" srcOrd="1" destOrd="0" presId="urn:microsoft.com/office/officeart/2005/8/layout/cycle8"/>
    <dgm:cxn modelId="{E05D83B7-6CFC-4A19-A89D-F18B18F1A6B8}" srcId="{F73F5A49-57CC-4718-9807-3B8826993922}" destId="{91F66296-B90D-4D25-B079-787723851268}" srcOrd="2" destOrd="0" parTransId="{78C31A31-CE51-47E1-AF38-3BEC51088828}" sibTransId="{4C0183CB-D8D6-440C-B6DC-6DDE5CB173FD}"/>
    <dgm:cxn modelId="{44C6F455-7837-4276-9E02-88BBD84CFF83}" type="presOf" srcId="{70460110-75BB-43ED-BCDA-6A768106E942}" destId="{D6EF9296-EEB3-40F3-8611-912DDD2EAD23}" srcOrd="1" destOrd="0" presId="urn:microsoft.com/office/officeart/2005/8/layout/cycle8"/>
    <dgm:cxn modelId="{9FFA5EB2-EA8C-4A7A-B6AC-2F6285F17F6C}" srcId="{F73F5A49-57CC-4718-9807-3B8826993922}" destId="{5CCFF49C-B39F-468E-9537-7BC8837168D8}" srcOrd="0" destOrd="0" parTransId="{C8B2E64B-A98B-422A-B32A-1353EA3BBDC1}" sibTransId="{6D0F90E4-4D25-4CEF-B0B8-861AD548660D}"/>
    <dgm:cxn modelId="{9345BC91-2041-4013-A524-3CA689251B10}" type="presOf" srcId="{422A0418-3B45-49B2-94EC-70A0F72E89C7}" destId="{DCFC36A3-AC7D-4AEC-A391-C35C74F95C9E}" srcOrd="1" destOrd="0" presId="urn:microsoft.com/office/officeart/2005/8/layout/cycle8"/>
    <dgm:cxn modelId="{908BDBC6-DADF-44A3-B940-2920C51FCECF}" type="presOf" srcId="{91F66296-B90D-4D25-B079-787723851268}" destId="{8AFBCDD4-C9AE-4B2D-A53E-F764733924A1}" srcOrd="1" destOrd="0" presId="urn:microsoft.com/office/officeart/2005/8/layout/cycle8"/>
    <dgm:cxn modelId="{53439E73-0706-47FE-B572-B76059C58359}" srcId="{F73F5A49-57CC-4718-9807-3B8826993922}" destId="{422A0418-3B45-49B2-94EC-70A0F72E89C7}" srcOrd="3" destOrd="0" parTransId="{E83D72CC-0CE7-47A4-A270-BB1047608485}" sibTransId="{09E91BC7-5A8C-44A8-BA4C-574317AF68E9}"/>
    <dgm:cxn modelId="{E3B3E62E-452A-4028-BEFB-ED5FF1768C25}" type="presOf" srcId="{7E9C1483-17F2-4875-958E-D80A8B46BEDA}" destId="{0F5837B0-2661-46F3-92FE-D6BF64ED5926}" srcOrd="1" destOrd="0" presId="urn:microsoft.com/office/officeart/2005/8/layout/cycle8"/>
    <dgm:cxn modelId="{69C2D9EF-05D0-4755-B258-7A9EA86DD371}" type="presParOf" srcId="{756A9E58-53C9-4A50-9D96-3265E9BBE4CF}" destId="{D47085AE-BB06-482E-AE3E-85BAF5393D84}" srcOrd="0" destOrd="0" presId="urn:microsoft.com/office/officeart/2005/8/layout/cycle8"/>
    <dgm:cxn modelId="{45DE826D-93CD-44BD-9C88-317DDDEEC033}" type="presParOf" srcId="{756A9E58-53C9-4A50-9D96-3265E9BBE4CF}" destId="{05E76281-8A68-4926-A45D-7FE92FC130D9}" srcOrd="1" destOrd="0" presId="urn:microsoft.com/office/officeart/2005/8/layout/cycle8"/>
    <dgm:cxn modelId="{FC25B0AE-49A8-4012-812A-598D851CE783}" type="presParOf" srcId="{756A9E58-53C9-4A50-9D96-3265E9BBE4CF}" destId="{0DD858A2-50A9-4A1A-8AB3-AFBEFB644B79}" srcOrd="2" destOrd="0" presId="urn:microsoft.com/office/officeart/2005/8/layout/cycle8"/>
    <dgm:cxn modelId="{ADBC10DA-98B0-47DD-A0AD-EA82798620DF}" type="presParOf" srcId="{756A9E58-53C9-4A50-9D96-3265E9BBE4CF}" destId="{EE21BE8A-47C9-47C0-9B3B-3B61E2620E8F}" srcOrd="3" destOrd="0" presId="urn:microsoft.com/office/officeart/2005/8/layout/cycle8"/>
    <dgm:cxn modelId="{99757C7A-F98B-41D3-93CA-C1DF258AEED1}" type="presParOf" srcId="{756A9E58-53C9-4A50-9D96-3265E9BBE4CF}" destId="{EC715C04-4DA3-43B3-8705-BAB5026575F5}" srcOrd="4" destOrd="0" presId="urn:microsoft.com/office/officeart/2005/8/layout/cycle8"/>
    <dgm:cxn modelId="{4B00033F-3738-47EE-B372-BC5704307441}" type="presParOf" srcId="{756A9E58-53C9-4A50-9D96-3265E9BBE4CF}" destId="{CA299AE8-B205-4B8F-AC26-2C1519EE5105}" srcOrd="5" destOrd="0" presId="urn:microsoft.com/office/officeart/2005/8/layout/cycle8"/>
    <dgm:cxn modelId="{0751B8FD-6843-4AD7-A92D-2C83833B80A5}" type="presParOf" srcId="{756A9E58-53C9-4A50-9D96-3265E9BBE4CF}" destId="{C03D6B39-6644-48C4-9D37-EF583FDD0F51}" srcOrd="6" destOrd="0" presId="urn:microsoft.com/office/officeart/2005/8/layout/cycle8"/>
    <dgm:cxn modelId="{5BDB40CC-B74F-4416-AEBE-AFDB829C8661}" type="presParOf" srcId="{756A9E58-53C9-4A50-9D96-3265E9BBE4CF}" destId="{D6EF9296-EEB3-40F3-8611-912DDD2EAD23}" srcOrd="7" destOrd="0" presId="urn:microsoft.com/office/officeart/2005/8/layout/cycle8"/>
    <dgm:cxn modelId="{3FC18BBB-88AD-4665-8826-E750D282B12B}" type="presParOf" srcId="{756A9E58-53C9-4A50-9D96-3265E9BBE4CF}" destId="{C2FEAED0-689B-4D69-8E03-34829BFBC8DB}" srcOrd="8" destOrd="0" presId="urn:microsoft.com/office/officeart/2005/8/layout/cycle8"/>
    <dgm:cxn modelId="{EAA6358E-E3E5-4C51-96B3-3F94CFAE2C8E}" type="presParOf" srcId="{756A9E58-53C9-4A50-9D96-3265E9BBE4CF}" destId="{9BE30A6F-CBE6-4D09-B6B1-1D2D9E7888F7}" srcOrd="9" destOrd="0" presId="urn:microsoft.com/office/officeart/2005/8/layout/cycle8"/>
    <dgm:cxn modelId="{8FC4F40B-2D59-4883-A8CC-13AD26E6EAED}" type="presParOf" srcId="{756A9E58-53C9-4A50-9D96-3265E9BBE4CF}" destId="{A1850BA8-BE47-4A99-995F-A0A3E71CDB0E}" srcOrd="10" destOrd="0" presId="urn:microsoft.com/office/officeart/2005/8/layout/cycle8"/>
    <dgm:cxn modelId="{90E03313-5EAB-4F7D-A4B3-23CA5AE5BFD6}" type="presParOf" srcId="{756A9E58-53C9-4A50-9D96-3265E9BBE4CF}" destId="{8AFBCDD4-C9AE-4B2D-A53E-F764733924A1}" srcOrd="11" destOrd="0" presId="urn:microsoft.com/office/officeart/2005/8/layout/cycle8"/>
    <dgm:cxn modelId="{4DC5F414-2701-4169-A4AC-10DFE7F1498B}" type="presParOf" srcId="{756A9E58-53C9-4A50-9D96-3265E9BBE4CF}" destId="{22FAD8F9-366A-44AB-8D63-588573487B0A}" srcOrd="12" destOrd="0" presId="urn:microsoft.com/office/officeart/2005/8/layout/cycle8"/>
    <dgm:cxn modelId="{CD0E9CAE-CC66-4BAC-B694-B50458CC3E68}" type="presParOf" srcId="{756A9E58-53C9-4A50-9D96-3265E9BBE4CF}" destId="{97CFE521-5DC9-4689-89EA-84F8E3D0E428}" srcOrd="13" destOrd="0" presId="urn:microsoft.com/office/officeart/2005/8/layout/cycle8"/>
    <dgm:cxn modelId="{FFF5B263-343C-4FCD-8095-DCDEC74170DC}" type="presParOf" srcId="{756A9E58-53C9-4A50-9D96-3265E9BBE4CF}" destId="{D0A6969B-CB15-477A-A2A6-3A333A34FCC8}" srcOrd="14" destOrd="0" presId="urn:microsoft.com/office/officeart/2005/8/layout/cycle8"/>
    <dgm:cxn modelId="{1853D2B5-D728-457A-B9AD-40F993CE1D27}" type="presParOf" srcId="{756A9E58-53C9-4A50-9D96-3265E9BBE4CF}" destId="{DCFC36A3-AC7D-4AEC-A391-C35C74F95C9E}" srcOrd="15" destOrd="0" presId="urn:microsoft.com/office/officeart/2005/8/layout/cycle8"/>
    <dgm:cxn modelId="{4D09F25A-BD04-483F-B1D8-3D732BA86D6D}" type="presParOf" srcId="{756A9E58-53C9-4A50-9D96-3265E9BBE4CF}" destId="{BF63BD99-F964-4D8F-A779-21069C576BAF}" srcOrd="16" destOrd="0" presId="urn:microsoft.com/office/officeart/2005/8/layout/cycle8"/>
    <dgm:cxn modelId="{58F5FD3A-501A-4900-9A7C-C4838A5828B4}" type="presParOf" srcId="{756A9E58-53C9-4A50-9D96-3265E9BBE4CF}" destId="{18664A09-4182-4AAA-BDAF-59C427274EB3}" srcOrd="17" destOrd="0" presId="urn:microsoft.com/office/officeart/2005/8/layout/cycle8"/>
    <dgm:cxn modelId="{699E6529-7351-40F0-9C41-09DE9B8363AD}" type="presParOf" srcId="{756A9E58-53C9-4A50-9D96-3265E9BBE4CF}" destId="{B8EB0C0F-791E-48BC-9CCF-3D737888324D}" srcOrd="18" destOrd="0" presId="urn:microsoft.com/office/officeart/2005/8/layout/cycle8"/>
    <dgm:cxn modelId="{EEA929D5-64A7-4767-8FDB-216AF48B891C}" type="presParOf" srcId="{756A9E58-53C9-4A50-9D96-3265E9BBE4CF}" destId="{0F5837B0-2661-46F3-92FE-D6BF64ED5926}" srcOrd="19" destOrd="0" presId="urn:microsoft.com/office/officeart/2005/8/layout/cycle8"/>
    <dgm:cxn modelId="{E8230292-2DB6-4498-977D-21DFBCEE2060}" type="presParOf" srcId="{756A9E58-53C9-4A50-9D96-3265E9BBE4CF}" destId="{EADADA33-0500-4293-BE48-DE702BD08BBA}" srcOrd="20" destOrd="0" presId="urn:microsoft.com/office/officeart/2005/8/layout/cycle8"/>
    <dgm:cxn modelId="{31BF836B-5EEC-4F2C-9415-1F59261602C3}" type="presParOf" srcId="{756A9E58-53C9-4A50-9D96-3265E9BBE4CF}" destId="{19B6AC30-E891-4E5C-9E69-129E6D3FE884}" srcOrd="21" destOrd="0" presId="urn:microsoft.com/office/officeart/2005/8/layout/cycle8"/>
    <dgm:cxn modelId="{B63767B6-49B1-48A7-A2A0-C46400A83936}" type="presParOf" srcId="{756A9E58-53C9-4A50-9D96-3265E9BBE4CF}" destId="{5562D4A5-12F2-438D-93A7-6EFC3AA15561}" srcOrd="22" destOrd="0" presId="urn:microsoft.com/office/officeart/2005/8/layout/cycle8"/>
    <dgm:cxn modelId="{C0CC6BFD-F1FC-4D2E-847F-30360BE66BC1}" type="presParOf" srcId="{756A9E58-53C9-4A50-9D96-3265E9BBE4CF}" destId="{8E6ACB55-F7C1-497A-A9AD-3B1C651F3C48}" srcOrd="23" destOrd="0" presId="urn:microsoft.com/office/officeart/2005/8/layout/cycle8"/>
    <dgm:cxn modelId="{F7996C4C-A643-4F36-B166-87F40F579E97}" type="presParOf" srcId="{756A9E58-53C9-4A50-9D96-3265E9BBE4CF}" destId="{C1E3E388-4434-41F1-9299-EE188CD91D6D}" srcOrd="24" destOrd="0" presId="urn:microsoft.com/office/officeart/2005/8/layout/cycle8"/>
    <dgm:cxn modelId="{B50D1DFA-5029-4BEF-B424-EE8F7EB62FA1}" type="presParOf" srcId="{756A9E58-53C9-4A50-9D96-3265E9BBE4CF}" destId="{48D6F2CE-14A4-4D63-ACF9-2CB370CED657}" srcOrd="25" destOrd="0" presId="urn:microsoft.com/office/officeart/2005/8/layout/cycle8"/>
    <dgm:cxn modelId="{AE4F46A5-3C8A-4ECA-B577-85860F393CF4}" type="presParOf" srcId="{756A9E58-53C9-4A50-9D96-3265E9BBE4CF}" destId="{008B443B-01F0-4C5F-849E-EA70F4AB818A}" srcOrd="26" destOrd="0" presId="urn:microsoft.com/office/officeart/2005/8/layout/cycle8"/>
    <dgm:cxn modelId="{7E17CCA6-3261-41A0-91B2-68248DD1D671}" type="presParOf" srcId="{756A9E58-53C9-4A50-9D96-3265E9BBE4CF}" destId="{EEB170E5-3828-4A4C-B11C-189479C64594}" srcOrd="27" destOrd="0" presId="urn:microsoft.com/office/officeart/2005/8/layout/cycle8"/>
    <dgm:cxn modelId="{504FAE0B-FEA5-4776-BCAA-7AC2BFA88075}" type="presParOf" srcId="{756A9E58-53C9-4A50-9D96-3265E9BBE4CF}" destId="{B209337E-D702-4CDF-825D-271210E67C78}" srcOrd="28" destOrd="0" presId="urn:microsoft.com/office/officeart/2005/8/layout/cycle8"/>
    <dgm:cxn modelId="{FA263F97-2174-4638-BC9A-D6C5D5B41D34}" type="presParOf" srcId="{756A9E58-53C9-4A50-9D96-3265E9BBE4CF}" destId="{3F7AE719-558B-4579-A114-95E5422D0166}" srcOrd="29" destOrd="0" presId="urn:microsoft.com/office/officeart/2005/8/layout/cycle8"/>
    <dgm:cxn modelId="{4628D5EC-40BD-4A87-8417-345594D0C304}" type="presParOf" srcId="{756A9E58-53C9-4A50-9D96-3265E9BBE4CF}" destId="{62C4BC31-1E2E-4078-8B98-E882145354FB}" srcOrd="30" destOrd="0" presId="urn:microsoft.com/office/officeart/2005/8/layout/cycle8"/>
    <dgm:cxn modelId="{DF3E7EFD-C036-4344-8C5B-E6CDD98D1813}" type="presParOf" srcId="{756A9E58-53C9-4A50-9D96-3265E9BBE4CF}" destId="{37C6B7D2-7A19-4359-ADD7-4FF36AC4D1ED}" srcOrd="31" destOrd="0" presId="urn:microsoft.com/office/officeart/2005/8/layout/cycle8"/>
    <dgm:cxn modelId="{3BAA1575-8CFD-4E6C-A0C3-DBCA557CEE00}" type="presParOf" srcId="{756A9E58-53C9-4A50-9D96-3265E9BBE4CF}" destId="{D647B661-3F90-4989-845D-E95E20C94D8E}" srcOrd="32" destOrd="0" presId="urn:microsoft.com/office/officeart/2005/8/layout/cycle8"/>
    <dgm:cxn modelId="{953B0F4D-E1F6-460D-B4DE-C4F692D628AD}" type="presParOf" srcId="{756A9E58-53C9-4A50-9D96-3265E9BBE4CF}" destId="{DD2D6137-29C6-4F4B-AF5C-5F2DF245E890}" srcOrd="33" destOrd="0" presId="urn:microsoft.com/office/officeart/2005/8/layout/cycle8"/>
    <dgm:cxn modelId="{08DB1175-CA24-4266-9747-50FC0E990A69}" type="presParOf" srcId="{756A9E58-53C9-4A50-9D96-3265E9BBE4CF}" destId="{E4EB07BF-20BF-4F7A-84C3-E6F52DF54FB2}" srcOrd="3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B8F22-9832-4188-A751-84752A3ADAE9}" type="doc">
      <dgm:prSet loTypeId="urn:microsoft.com/office/officeart/2005/8/layout/radial3" loCatId="relationship" qsTypeId="urn:microsoft.com/office/officeart/2005/8/quickstyle/3d6" qsCatId="3D" csTypeId="urn:microsoft.com/office/officeart/2005/8/colors/colorful2" csCatId="colorful" phldr="1"/>
      <dgm:spPr/>
    </dgm:pt>
    <dgm:pt modelId="{4F841D96-50C0-4713-97E0-CDC7E15B740B}">
      <dgm:prSet phldrT="[Teksti]"/>
      <dgm:spPr/>
      <dgm:t>
        <a:bodyPr/>
        <a:lstStyle/>
        <a:p>
          <a:r>
            <a:rPr lang="fi-FI" dirty="0" smtClean="0"/>
            <a:t>LAAJA-ALAINEN YLEISSIVISTYS </a:t>
          </a:r>
          <a:br>
            <a:rPr lang="fi-FI" dirty="0" smtClean="0"/>
          </a:br>
          <a:r>
            <a:rPr lang="fi-FI" dirty="0" smtClean="0"/>
            <a:t>LUKIOKOULUTUKSESSA</a:t>
          </a:r>
          <a:endParaRPr lang="fi-FI" dirty="0"/>
        </a:p>
      </dgm:t>
    </dgm:pt>
    <dgm:pt modelId="{EC4AFF7B-28DE-495C-A010-A424BCD6A523}" type="parTrans" cxnId="{7EDC8F6D-567C-43F9-83D3-C02DAEA10AAF}">
      <dgm:prSet/>
      <dgm:spPr/>
      <dgm:t>
        <a:bodyPr/>
        <a:lstStyle/>
        <a:p>
          <a:endParaRPr lang="fi-FI"/>
        </a:p>
      </dgm:t>
    </dgm:pt>
    <dgm:pt modelId="{982D5EEC-A57B-42E5-BDF9-2D27A83C5C8F}" type="sibTrans" cxnId="{7EDC8F6D-567C-43F9-83D3-C02DAEA10AAF}">
      <dgm:prSet/>
      <dgm:spPr/>
      <dgm:t>
        <a:bodyPr/>
        <a:lstStyle/>
        <a:p>
          <a:endParaRPr lang="fi-FI"/>
        </a:p>
      </dgm:t>
    </dgm:pt>
    <dgm:pt modelId="{0F28D7C4-96D3-4AC7-86F3-A1AE0429105B}">
      <dgm:prSet phldrT="[Teksti]" custT="1"/>
      <dgm:spPr/>
      <dgm:t>
        <a:bodyPr/>
        <a:lstStyle/>
        <a:p>
          <a:r>
            <a:rPr lang="fi-FI" sz="1800" dirty="0" smtClean="0"/>
            <a:t>PEDAGOGIIKKA JA OPPIMINEN LUKIOSSA</a:t>
          </a:r>
        </a:p>
      </dgm:t>
    </dgm:pt>
    <dgm:pt modelId="{1D05B52B-14BF-485F-8880-D3648EB3F2D3}" type="parTrans" cxnId="{DC5B1201-796D-4A2A-8A06-5C896FF45308}">
      <dgm:prSet/>
      <dgm:spPr/>
      <dgm:t>
        <a:bodyPr/>
        <a:lstStyle/>
        <a:p>
          <a:endParaRPr lang="fi-FI"/>
        </a:p>
      </dgm:t>
    </dgm:pt>
    <dgm:pt modelId="{D6823492-06CC-4040-81FD-CF53A7B7F5E5}" type="sibTrans" cxnId="{DC5B1201-796D-4A2A-8A06-5C896FF45308}">
      <dgm:prSet/>
      <dgm:spPr/>
      <dgm:t>
        <a:bodyPr/>
        <a:lstStyle/>
        <a:p>
          <a:endParaRPr lang="fi-FI"/>
        </a:p>
      </dgm:t>
    </dgm:pt>
    <dgm:pt modelId="{01F9A185-DDC4-4AB3-8D56-66F5B12E2D86}">
      <dgm:prSet phldrT="[Teksti]" custT="1"/>
      <dgm:spPr/>
      <dgm:t>
        <a:bodyPr/>
        <a:lstStyle/>
        <a:p>
          <a:r>
            <a:rPr lang="fi-FI" sz="1800" dirty="0" smtClean="0"/>
            <a:t>LUKION TOIMINTA-KULTTUURI</a:t>
          </a:r>
        </a:p>
      </dgm:t>
    </dgm:pt>
    <dgm:pt modelId="{C981DA20-66FF-410F-960E-F0170F83C23D}" type="parTrans" cxnId="{DE1F8714-76EF-44D2-946D-4BB4C3A4D806}">
      <dgm:prSet/>
      <dgm:spPr/>
      <dgm:t>
        <a:bodyPr/>
        <a:lstStyle/>
        <a:p>
          <a:endParaRPr lang="fi-FI"/>
        </a:p>
      </dgm:t>
    </dgm:pt>
    <dgm:pt modelId="{56DA3690-8651-46E9-97ED-F62D301D04F9}" type="sibTrans" cxnId="{DE1F8714-76EF-44D2-946D-4BB4C3A4D806}">
      <dgm:prSet/>
      <dgm:spPr/>
      <dgm:t>
        <a:bodyPr/>
        <a:lstStyle/>
        <a:p>
          <a:endParaRPr lang="fi-FI"/>
        </a:p>
      </dgm:t>
    </dgm:pt>
    <dgm:pt modelId="{5A70BA23-F796-4A86-8EE6-923DD527E314}">
      <dgm:prSet phldrT="[Teksti]" custT="1"/>
      <dgm:spPr/>
      <dgm:t>
        <a:bodyPr/>
        <a:lstStyle/>
        <a:p>
          <a:r>
            <a:rPr lang="fi-FI" sz="1800" dirty="0" smtClean="0"/>
            <a:t>LUKIO-KOULUTUKSEN PAIKALLINEN OPETUS-SUUNNITELMA-TYÖ </a:t>
          </a:r>
        </a:p>
      </dgm:t>
    </dgm:pt>
    <dgm:pt modelId="{D655544A-5933-417A-8491-FD7AD1CE3A12}" type="parTrans" cxnId="{8C3F5DC9-EAE4-44EE-8C67-7E0FD9B1E1C8}">
      <dgm:prSet/>
      <dgm:spPr/>
      <dgm:t>
        <a:bodyPr/>
        <a:lstStyle/>
        <a:p>
          <a:endParaRPr lang="fi-FI"/>
        </a:p>
      </dgm:t>
    </dgm:pt>
    <dgm:pt modelId="{F0650EBE-3360-4DD6-BD9C-F2961C7F94F5}" type="sibTrans" cxnId="{8C3F5DC9-EAE4-44EE-8C67-7E0FD9B1E1C8}">
      <dgm:prSet/>
      <dgm:spPr/>
      <dgm:t>
        <a:bodyPr/>
        <a:lstStyle/>
        <a:p>
          <a:endParaRPr lang="fi-FI"/>
        </a:p>
      </dgm:t>
    </dgm:pt>
    <dgm:pt modelId="{598E2107-7AAD-486D-BF09-D4A13674F393}">
      <dgm:prSet phldrT="[Teksti]" custT="1"/>
      <dgm:spPr/>
      <dgm:t>
        <a:bodyPr/>
        <a:lstStyle/>
        <a:p>
          <a:r>
            <a:rPr lang="fi-FI" sz="1800" smtClean="0"/>
            <a:t>LUKION OPISKELIJAN OHJAUS JA TUKI</a:t>
          </a:r>
          <a:endParaRPr lang="fi-FI" sz="1800" dirty="0" smtClean="0"/>
        </a:p>
      </dgm:t>
    </dgm:pt>
    <dgm:pt modelId="{6A4C11DB-6157-4C26-8614-16D0BEA530BB}" type="parTrans" cxnId="{0BD412D2-2F3A-4803-BCBC-4597C9A9D029}">
      <dgm:prSet/>
      <dgm:spPr/>
      <dgm:t>
        <a:bodyPr/>
        <a:lstStyle/>
        <a:p>
          <a:endParaRPr lang="fi-FI"/>
        </a:p>
      </dgm:t>
    </dgm:pt>
    <dgm:pt modelId="{61444B56-0B07-4DC7-BC86-399CE892D41D}" type="sibTrans" cxnId="{0BD412D2-2F3A-4803-BCBC-4597C9A9D029}">
      <dgm:prSet/>
      <dgm:spPr/>
      <dgm:t>
        <a:bodyPr/>
        <a:lstStyle/>
        <a:p>
          <a:endParaRPr lang="fi-FI"/>
        </a:p>
      </dgm:t>
    </dgm:pt>
    <dgm:pt modelId="{A384ECB6-77AB-4AFD-A276-1F8B4A6168F9}" type="pres">
      <dgm:prSet presAssocID="{8B5B8F22-9832-4188-A751-84752A3ADAE9}" presName="composite" presStyleCnt="0">
        <dgm:presLayoutVars>
          <dgm:chMax val="1"/>
          <dgm:dir/>
          <dgm:resizeHandles val="exact"/>
        </dgm:presLayoutVars>
      </dgm:prSet>
      <dgm:spPr/>
    </dgm:pt>
    <dgm:pt modelId="{790BDB50-7810-4B20-9C81-B900A8BEED92}" type="pres">
      <dgm:prSet presAssocID="{8B5B8F22-9832-4188-A751-84752A3ADAE9}" presName="radial" presStyleCnt="0">
        <dgm:presLayoutVars>
          <dgm:animLvl val="ctr"/>
        </dgm:presLayoutVars>
      </dgm:prSet>
      <dgm:spPr/>
    </dgm:pt>
    <dgm:pt modelId="{8BF4DBFC-E723-4C7A-A0C9-4F14BEA3090D}" type="pres">
      <dgm:prSet presAssocID="{4F841D96-50C0-4713-97E0-CDC7E15B740B}" presName="centerShape" presStyleLbl="vennNode1" presStyleIdx="0" presStyleCnt="5" custScaleX="113563" custScaleY="113563" custLinFactNeighborX="-5" custLinFactNeighborY="4355"/>
      <dgm:spPr/>
      <dgm:t>
        <a:bodyPr/>
        <a:lstStyle/>
        <a:p>
          <a:endParaRPr lang="fi-FI"/>
        </a:p>
      </dgm:t>
    </dgm:pt>
    <dgm:pt modelId="{E7D15930-DF5A-4AC2-B094-41E999828FE2}" type="pres">
      <dgm:prSet presAssocID="{0F28D7C4-96D3-4AC7-86F3-A1AE0429105B}" presName="node" presStyleLbl="vennNode1" presStyleIdx="1" presStyleCnt="5" custScaleX="151418" custScaleY="151418" custRadScaleRad="80289" custRadScaleInc="-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C7D2375-978B-4151-B4B8-C361163F2AEC}" type="pres">
      <dgm:prSet presAssocID="{01F9A185-DDC4-4AB3-8D56-66F5B12E2D86}" presName="node" presStyleLbl="vennNode1" presStyleIdx="2" presStyleCnt="5" custScaleX="151418" custScaleY="151418" custRadScaleRad="116407" custRadScaleInc="-318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0FCACD70-08A7-41C4-86E5-D61B658C44A6}" type="pres">
      <dgm:prSet presAssocID="{5A70BA23-F796-4A86-8EE6-923DD527E314}" presName="node" presStyleLbl="vennNode1" presStyleIdx="3" presStyleCnt="5" custScaleX="151418" custScaleY="151418" custRadScaleRad="90101" custRadScaleInc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544FF14-B12B-4107-A682-D6FEEE7BB6E4}" type="pres">
      <dgm:prSet presAssocID="{598E2107-7AAD-486D-BF09-D4A13674F393}" presName="node" presStyleLbl="vennNode1" presStyleIdx="4" presStyleCnt="5" custScaleX="151418" custScaleY="151418" custRadScaleRad="116311" custRadScaleInc="159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2B45584D-1223-43BD-A8FE-739E9D1D0B1B}" type="presOf" srcId="{0F28D7C4-96D3-4AC7-86F3-A1AE0429105B}" destId="{E7D15930-DF5A-4AC2-B094-41E999828FE2}" srcOrd="0" destOrd="0" presId="urn:microsoft.com/office/officeart/2005/8/layout/radial3"/>
    <dgm:cxn modelId="{8C3F5DC9-EAE4-44EE-8C67-7E0FD9B1E1C8}" srcId="{4F841D96-50C0-4713-97E0-CDC7E15B740B}" destId="{5A70BA23-F796-4A86-8EE6-923DD527E314}" srcOrd="2" destOrd="0" parTransId="{D655544A-5933-417A-8491-FD7AD1CE3A12}" sibTransId="{F0650EBE-3360-4DD6-BD9C-F2961C7F94F5}"/>
    <dgm:cxn modelId="{711D7A34-BB76-436C-BD3C-6A48B85F839D}" type="presOf" srcId="{8B5B8F22-9832-4188-A751-84752A3ADAE9}" destId="{A384ECB6-77AB-4AFD-A276-1F8B4A6168F9}" srcOrd="0" destOrd="0" presId="urn:microsoft.com/office/officeart/2005/8/layout/radial3"/>
    <dgm:cxn modelId="{6B7178E6-8D1C-4AAB-8FF8-890FF3989581}" type="presOf" srcId="{01F9A185-DDC4-4AB3-8D56-66F5B12E2D86}" destId="{0C7D2375-978B-4151-B4B8-C361163F2AEC}" srcOrd="0" destOrd="0" presId="urn:microsoft.com/office/officeart/2005/8/layout/radial3"/>
    <dgm:cxn modelId="{DC5B1201-796D-4A2A-8A06-5C896FF45308}" srcId="{4F841D96-50C0-4713-97E0-CDC7E15B740B}" destId="{0F28D7C4-96D3-4AC7-86F3-A1AE0429105B}" srcOrd="0" destOrd="0" parTransId="{1D05B52B-14BF-485F-8880-D3648EB3F2D3}" sibTransId="{D6823492-06CC-4040-81FD-CF53A7B7F5E5}"/>
    <dgm:cxn modelId="{0BD412D2-2F3A-4803-BCBC-4597C9A9D029}" srcId="{4F841D96-50C0-4713-97E0-CDC7E15B740B}" destId="{598E2107-7AAD-486D-BF09-D4A13674F393}" srcOrd="3" destOrd="0" parTransId="{6A4C11DB-6157-4C26-8614-16D0BEA530BB}" sibTransId="{61444B56-0B07-4DC7-BC86-399CE892D41D}"/>
    <dgm:cxn modelId="{DE1F8714-76EF-44D2-946D-4BB4C3A4D806}" srcId="{4F841D96-50C0-4713-97E0-CDC7E15B740B}" destId="{01F9A185-DDC4-4AB3-8D56-66F5B12E2D86}" srcOrd="1" destOrd="0" parTransId="{C981DA20-66FF-410F-960E-F0170F83C23D}" sibTransId="{56DA3690-8651-46E9-97ED-F62D301D04F9}"/>
    <dgm:cxn modelId="{C50F4A44-3BD6-4331-99B3-6C0D91111124}" type="presOf" srcId="{598E2107-7AAD-486D-BF09-D4A13674F393}" destId="{C544FF14-B12B-4107-A682-D6FEEE7BB6E4}" srcOrd="0" destOrd="0" presId="urn:microsoft.com/office/officeart/2005/8/layout/radial3"/>
    <dgm:cxn modelId="{7EDC8F6D-567C-43F9-83D3-C02DAEA10AAF}" srcId="{8B5B8F22-9832-4188-A751-84752A3ADAE9}" destId="{4F841D96-50C0-4713-97E0-CDC7E15B740B}" srcOrd="0" destOrd="0" parTransId="{EC4AFF7B-28DE-495C-A010-A424BCD6A523}" sibTransId="{982D5EEC-A57B-42E5-BDF9-2D27A83C5C8F}"/>
    <dgm:cxn modelId="{8C9CCA25-C7CC-40E7-A45B-D832259EB307}" type="presOf" srcId="{5A70BA23-F796-4A86-8EE6-923DD527E314}" destId="{0FCACD70-08A7-41C4-86E5-D61B658C44A6}" srcOrd="0" destOrd="0" presId="urn:microsoft.com/office/officeart/2005/8/layout/radial3"/>
    <dgm:cxn modelId="{30FAE058-E81F-4253-8728-1367617FE83A}" type="presOf" srcId="{4F841D96-50C0-4713-97E0-CDC7E15B740B}" destId="{8BF4DBFC-E723-4C7A-A0C9-4F14BEA3090D}" srcOrd="0" destOrd="0" presId="urn:microsoft.com/office/officeart/2005/8/layout/radial3"/>
    <dgm:cxn modelId="{942E3E59-2779-419D-82B1-D6B769177E16}" type="presParOf" srcId="{A384ECB6-77AB-4AFD-A276-1F8B4A6168F9}" destId="{790BDB50-7810-4B20-9C81-B900A8BEED92}" srcOrd="0" destOrd="0" presId="urn:microsoft.com/office/officeart/2005/8/layout/radial3"/>
    <dgm:cxn modelId="{391B8C0B-5DDB-434A-85DB-A375A9891A96}" type="presParOf" srcId="{790BDB50-7810-4B20-9C81-B900A8BEED92}" destId="{8BF4DBFC-E723-4C7A-A0C9-4F14BEA3090D}" srcOrd="0" destOrd="0" presId="urn:microsoft.com/office/officeart/2005/8/layout/radial3"/>
    <dgm:cxn modelId="{8B87AF76-584F-4F4D-9FC1-5598F091403A}" type="presParOf" srcId="{790BDB50-7810-4B20-9C81-B900A8BEED92}" destId="{E7D15930-DF5A-4AC2-B094-41E999828FE2}" srcOrd="1" destOrd="0" presId="urn:microsoft.com/office/officeart/2005/8/layout/radial3"/>
    <dgm:cxn modelId="{895689CC-3F35-44B9-8832-D242AB191525}" type="presParOf" srcId="{790BDB50-7810-4B20-9C81-B900A8BEED92}" destId="{0C7D2375-978B-4151-B4B8-C361163F2AEC}" srcOrd="2" destOrd="0" presId="urn:microsoft.com/office/officeart/2005/8/layout/radial3"/>
    <dgm:cxn modelId="{CC39C02D-10A4-41BB-B1AB-7592E992272A}" type="presParOf" srcId="{790BDB50-7810-4B20-9C81-B900A8BEED92}" destId="{0FCACD70-08A7-41C4-86E5-D61B658C44A6}" srcOrd="3" destOrd="0" presId="urn:microsoft.com/office/officeart/2005/8/layout/radial3"/>
    <dgm:cxn modelId="{85919B7C-1158-4227-B6DF-C48DBC7B6D0D}" type="presParOf" srcId="{790BDB50-7810-4B20-9C81-B900A8BEED92}" destId="{C544FF14-B12B-4107-A682-D6FEEE7BB6E4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AE4BF1-F205-4AA2-B6B7-DED3A0D9A733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DE34C06A-B902-4A80-B820-00650CCF0265}">
      <dgm:prSet phldrT="[Teksti]" custT="1"/>
      <dgm:spPr>
        <a:solidFill>
          <a:srgbClr val="0070C0"/>
        </a:solidFill>
      </dgm:spPr>
      <dgm:t>
        <a:bodyPr/>
        <a:lstStyle/>
        <a:p>
          <a:r>
            <a:rPr lang="fi-FI" sz="2000" b="1" dirty="0" smtClean="0"/>
            <a:t>Oppiva yhteisö</a:t>
          </a:r>
          <a:endParaRPr lang="fi-FI" sz="2000" b="1" dirty="0"/>
        </a:p>
      </dgm:t>
    </dgm:pt>
    <dgm:pt modelId="{7204F1D1-EDD5-4583-B62C-4EC0CC3AD6D9}" type="parTrans" cxnId="{E4E50FC9-7F94-446F-AABE-A20DA1A29B40}">
      <dgm:prSet/>
      <dgm:spPr/>
      <dgm:t>
        <a:bodyPr/>
        <a:lstStyle/>
        <a:p>
          <a:endParaRPr lang="fi-FI"/>
        </a:p>
      </dgm:t>
    </dgm:pt>
    <dgm:pt modelId="{99212FD6-55A9-4A33-B7D8-5E3BE0550EC5}" type="sibTrans" cxnId="{E4E50FC9-7F94-446F-AABE-A20DA1A29B40}">
      <dgm:prSet/>
      <dgm:spPr/>
      <dgm:t>
        <a:bodyPr/>
        <a:lstStyle/>
        <a:p>
          <a:endParaRPr lang="fi-FI"/>
        </a:p>
      </dgm:t>
    </dgm:pt>
    <dgm:pt modelId="{5F34581E-4A9B-4F89-967F-927CB5247A01}">
      <dgm:prSet phldrT="[Teksti]" custT="1"/>
      <dgm:spPr>
        <a:solidFill>
          <a:srgbClr val="FFC000"/>
        </a:solidFill>
      </dgm:spPr>
      <dgm:t>
        <a:bodyPr/>
        <a:lstStyle/>
        <a:p>
          <a:r>
            <a:rPr lang="fi-FI" sz="1600" b="1" dirty="0" smtClean="0"/>
            <a:t>Hyvinvointi ja turvallinen arki</a:t>
          </a:r>
          <a:endParaRPr lang="fi-FI" sz="1600" b="1" dirty="0"/>
        </a:p>
      </dgm:t>
    </dgm:pt>
    <dgm:pt modelId="{5BBC5D3D-46B7-41B0-B822-27BF8911F571}" type="parTrans" cxnId="{8BD2DE91-678A-4F59-9D37-36003AC8BE6A}">
      <dgm:prSet/>
      <dgm:spPr/>
      <dgm:t>
        <a:bodyPr/>
        <a:lstStyle/>
        <a:p>
          <a:endParaRPr lang="fi-FI"/>
        </a:p>
      </dgm:t>
    </dgm:pt>
    <dgm:pt modelId="{C57DDD7E-9F97-432E-B1A4-99A578A1FDBF}" type="sibTrans" cxnId="{8BD2DE91-678A-4F59-9D37-36003AC8BE6A}">
      <dgm:prSet/>
      <dgm:spPr/>
      <dgm:t>
        <a:bodyPr/>
        <a:lstStyle/>
        <a:p>
          <a:endParaRPr lang="fi-FI"/>
        </a:p>
      </dgm:t>
    </dgm:pt>
    <dgm:pt modelId="{95902A60-6A39-4016-A6D8-6BF648C18548}">
      <dgm:prSet phldrT="[Teksti]" custT="1"/>
      <dgm:spPr>
        <a:solidFill>
          <a:srgbClr val="00B0F0"/>
        </a:solidFill>
      </dgm:spPr>
      <dgm:t>
        <a:bodyPr/>
        <a:lstStyle/>
        <a:p>
          <a:r>
            <a:rPr lang="fi-FI" sz="1500" b="1" dirty="0" smtClean="0"/>
            <a:t>Vuorovaikutus ja monipuolinen työskentely</a:t>
          </a:r>
          <a:endParaRPr lang="fi-FI" sz="1500" b="1" dirty="0"/>
        </a:p>
      </dgm:t>
    </dgm:pt>
    <dgm:pt modelId="{60BCDFAC-7112-4A48-ADE3-5F257CC5547E}" type="parTrans" cxnId="{7EA2D8F3-4B7E-41EC-B012-FD2FCF412C5D}">
      <dgm:prSet/>
      <dgm:spPr/>
      <dgm:t>
        <a:bodyPr/>
        <a:lstStyle/>
        <a:p>
          <a:endParaRPr lang="fi-FI"/>
        </a:p>
      </dgm:t>
    </dgm:pt>
    <dgm:pt modelId="{1D04ABFC-A92C-4E60-8748-55CBAA2FB2CE}" type="sibTrans" cxnId="{7EA2D8F3-4B7E-41EC-B012-FD2FCF412C5D}">
      <dgm:prSet/>
      <dgm:spPr/>
      <dgm:t>
        <a:bodyPr/>
        <a:lstStyle/>
        <a:p>
          <a:endParaRPr lang="fi-FI"/>
        </a:p>
      </dgm:t>
    </dgm:pt>
    <dgm:pt modelId="{EA25FB0D-67D9-4436-98A8-8C8D2C81C594}">
      <dgm:prSet phldrT="[Teksti]" custT="1"/>
      <dgm:spPr>
        <a:solidFill>
          <a:schemeClr val="accent2"/>
        </a:solidFill>
      </dgm:spPr>
      <dgm:t>
        <a:bodyPr/>
        <a:lstStyle/>
        <a:p>
          <a:r>
            <a:rPr lang="fi-FI" sz="1500" b="1" dirty="0" smtClean="0"/>
            <a:t>Kulttuurinen moninaisuus ja kielitietoisuus</a:t>
          </a:r>
          <a:endParaRPr lang="fi-FI" sz="1500" b="1" dirty="0"/>
        </a:p>
      </dgm:t>
    </dgm:pt>
    <dgm:pt modelId="{10398A1A-E0A4-4F17-A403-5A2D4F25B7EB}" type="parTrans" cxnId="{013F6C80-E87E-46E8-A739-484125C3717A}">
      <dgm:prSet/>
      <dgm:spPr/>
      <dgm:t>
        <a:bodyPr/>
        <a:lstStyle/>
        <a:p>
          <a:endParaRPr lang="fi-FI"/>
        </a:p>
      </dgm:t>
    </dgm:pt>
    <dgm:pt modelId="{D43BA64A-953E-4D7E-95D7-7849D7CC0526}" type="sibTrans" cxnId="{013F6C80-E87E-46E8-A739-484125C3717A}">
      <dgm:prSet/>
      <dgm:spPr/>
      <dgm:t>
        <a:bodyPr/>
        <a:lstStyle/>
        <a:p>
          <a:endParaRPr lang="fi-FI"/>
        </a:p>
      </dgm:t>
    </dgm:pt>
    <dgm:pt modelId="{B193D44B-C499-43A8-B36A-2F62E33087AA}">
      <dgm:prSet phldrT="[Teksti]" custT="1"/>
      <dgm:spPr>
        <a:solidFill>
          <a:srgbClr val="418B74"/>
        </a:solidFill>
      </dgm:spPr>
      <dgm:t>
        <a:bodyPr/>
        <a:lstStyle/>
        <a:p>
          <a:r>
            <a:rPr lang="fi-FI" sz="1500" b="1" dirty="0" smtClean="0"/>
            <a:t>Osallistuminen ja demokraattinen toiminta</a:t>
          </a:r>
          <a:endParaRPr lang="fi-FI" sz="1500" b="1" dirty="0"/>
        </a:p>
      </dgm:t>
    </dgm:pt>
    <dgm:pt modelId="{0A6E03C5-C1DF-4A4B-A44C-9EF76984373A}" type="parTrans" cxnId="{97679103-A5BE-4650-8454-DFB7D23815CB}">
      <dgm:prSet/>
      <dgm:spPr/>
      <dgm:t>
        <a:bodyPr/>
        <a:lstStyle/>
        <a:p>
          <a:endParaRPr lang="fi-FI"/>
        </a:p>
      </dgm:t>
    </dgm:pt>
    <dgm:pt modelId="{5C578E00-4770-4685-B31F-136C72B8BE6F}" type="sibTrans" cxnId="{97679103-A5BE-4650-8454-DFB7D23815CB}">
      <dgm:prSet/>
      <dgm:spPr/>
      <dgm:t>
        <a:bodyPr/>
        <a:lstStyle/>
        <a:p>
          <a:endParaRPr lang="fi-FI"/>
        </a:p>
      </dgm:t>
    </dgm:pt>
    <dgm:pt modelId="{07C4B6F1-9596-401D-8F30-F7D31EFD7AB5}">
      <dgm:prSet phldrT="[Teksti]" custT="1"/>
      <dgm:spPr>
        <a:solidFill>
          <a:srgbClr val="00B050"/>
        </a:solidFill>
      </dgm:spPr>
      <dgm:t>
        <a:bodyPr/>
        <a:lstStyle/>
        <a:p>
          <a:r>
            <a:rPr lang="fi-FI" sz="1500" b="1" dirty="0" smtClean="0"/>
            <a:t>Vastuu ympäristöstä ja kestävään tulevaisuuteen </a:t>
          </a:r>
          <a:r>
            <a:rPr lang="fi-FI" sz="1500" b="1" dirty="0" err="1" smtClean="0"/>
            <a:t>suuntautu-minen</a:t>
          </a:r>
          <a:endParaRPr lang="fi-FI" sz="1500" b="1" dirty="0"/>
        </a:p>
      </dgm:t>
    </dgm:pt>
    <dgm:pt modelId="{1BEA99F2-1170-4CB0-8F33-31B83344020D}" type="parTrans" cxnId="{2A285315-29BC-4E31-91ED-5A4B5CDC8189}">
      <dgm:prSet/>
      <dgm:spPr/>
      <dgm:t>
        <a:bodyPr/>
        <a:lstStyle/>
        <a:p>
          <a:endParaRPr lang="fi-FI"/>
        </a:p>
      </dgm:t>
    </dgm:pt>
    <dgm:pt modelId="{8FE47A5F-532D-4197-96C2-B0B0F8EEB7AA}" type="sibTrans" cxnId="{2A285315-29BC-4E31-91ED-5A4B5CDC8189}">
      <dgm:prSet/>
      <dgm:spPr/>
      <dgm:t>
        <a:bodyPr/>
        <a:lstStyle/>
        <a:p>
          <a:endParaRPr lang="fi-FI"/>
        </a:p>
      </dgm:t>
    </dgm:pt>
    <dgm:pt modelId="{4AA6BF04-36AC-4A20-9BD8-F9FB6A8FF64E}">
      <dgm:prSet phldrT="[Teksti]" custT="1"/>
      <dgm:spPr>
        <a:solidFill>
          <a:srgbClr val="92D050"/>
        </a:solidFill>
      </dgm:spPr>
      <dgm:t>
        <a:bodyPr/>
        <a:lstStyle/>
        <a:p>
          <a:r>
            <a:rPr lang="fi-FI" sz="1700" b="1" dirty="0" smtClean="0">
              <a:solidFill>
                <a:srgbClr val="0070C0"/>
              </a:solidFill>
            </a:rPr>
            <a:t>Yhdenvertaisuus ja tasa-arvo</a:t>
          </a:r>
        </a:p>
      </dgm:t>
    </dgm:pt>
    <dgm:pt modelId="{F2DB9A7F-4380-4E29-A1E1-DA78CEBF5480}" type="parTrans" cxnId="{E3323F59-69BA-41AE-A015-DBD1580A647F}">
      <dgm:prSet/>
      <dgm:spPr/>
      <dgm:t>
        <a:bodyPr/>
        <a:lstStyle/>
        <a:p>
          <a:endParaRPr lang="fi-FI"/>
        </a:p>
      </dgm:t>
    </dgm:pt>
    <dgm:pt modelId="{B9F4BECE-8E65-4748-9DA3-83D5320DDBAC}" type="sibTrans" cxnId="{E3323F59-69BA-41AE-A015-DBD1580A647F}">
      <dgm:prSet/>
      <dgm:spPr/>
      <dgm:t>
        <a:bodyPr/>
        <a:lstStyle/>
        <a:p>
          <a:endParaRPr lang="fi-FI"/>
        </a:p>
      </dgm:t>
    </dgm:pt>
    <dgm:pt modelId="{EBEF0AD0-7CE6-40A8-8676-E46E27E17355}" type="pres">
      <dgm:prSet presAssocID="{8BAE4BF1-F205-4AA2-B6B7-DED3A0D9A73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fi-FI"/>
        </a:p>
      </dgm:t>
    </dgm:pt>
    <dgm:pt modelId="{1B5FAB46-E1E7-43FF-9C42-3989A21834A9}" type="pres">
      <dgm:prSet presAssocID="{DE34C06A-B902-4A80-B820-00650CCF0265}" presName="Parent" presStyleLbl="node0" presStyleIdx="0" presStyleCnt="1" custScaleX="114170" custScaleY="105139" custLinFactNeighborX="3455" custLinFactNeighborY="354">
        <dgm:presLayoutVars>
          <dgm:chMax val="6"/>
          <dgm:chPref val="6"/>
        </dgm:presLayoutVars>
      </dgm:prSet>
      <dgm:spPr/>
      <dgm:t>
        <a:bodyPr/>
        <a:lstStyle/>
        <a:p>
          <a:endParaRPr lang="fi-FI"/>
        </a:p>
      </dgm:t>
    </dgm:pt>
    <dgm:pt modelId="{3AA8BFA5-324F-4A8A-969C-B85EAD39CCA6}" type="pres">
      <dgm:prSet presAssocID="{5F34581E-4A9B-4F89-967F-927CB5247A01}" presName="Accent1" presStyleCnt="0"/>
      <dgm:spPr/>
    </dgm:pt>
    <dgm:pt modelId="{7072F0A3-52AE-4FA6-B2E0-BF570A0B176E}" type="pres">
      <dgm:prSet presAssocID="{5F34581E-4A9B-4F89-967F-927CB5247A01}" presName="Accent" presStyleLbl="bgShp" presStyleIdx="0" presStyleCnt="6"/>
      <dgm:spPr/>
    </dgm:pt>
    <dgm:pt modelId="{2D748592-B9CB-47E9-955D-BF9D8F8BEF00}" type="pres">
      <dgm:prSet presAssocID="{5F34581E-4A9B-4F89-967F-927CB5247A01}" presName="Child1" presStyleLbl="node1" presStyleIdx="0" presStyleCnt="6" custScaleX="133158" custScaleY="107465" custLinFactNeighborX="5632" custLinFactNeighborY="-264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C4A2285-DA2B-4017-9C67-E54B556E7F63}" type="pres">
      <dgm:prSet presAssocID="{95902A60-6A39-4016-A6D8-6BF648C18548}" presName="Accent2" presStyleCnt="0"/>
      <dgm:spPr/>
    </dgm:pt>
    <dgm:pt modelId="{34AC5D69-6695-44DF-B728-6E13464E67F0}" type="pres">
      <dgm:prSet presAssocID="{95902A60-6A39-4016-A6D8-6BF648C18548}" presName="Accent" presStyleLbl="bgShp" presStyleIdx="1" presStyleCnt="6"/>
      <dgm:spPr/>
    </dgm:pt>
    <dgm:pt modelId="{03BC66F9-EAC5-4311-9D37-FDDC61DB0CEB}" type="pres">
      <dgm:prSet presAssocID="{95902A60-6A39-4016-A6D8-6BF648C18548}" presName="Child2" presStyleLbl="node1" presStyleIdx="1" presStyleCnt="6" custScaleX="128414" custScaleY="110044" custLinFactNeighborX="1972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3B2F472-03DF-4E18-88BE-9924CE5188DC}" type="pres">
      <dgm:prSet presAssocID="{EA25FB0D-67D9-4436-98A8-8C8D2C81C594}" presName="Accent3" presStyleCnt="0"/>
      <dgm:spPr/>
    </dgm:pt>
    <dgm:pt modelId="{AC9DCF5E-2080-4B26-99BA-CEC927217199}" type="pres">
      <dgm:prSet presAssocID="{EA25FB0D-67D9-4436-98A8-8C8D2C81C594}" presName="Accent" presStyleLbl="bgShp" presStyleIdx="2" presStyleCnt="6"/>
      <dgm:spPr/>
    </dgm:pt>
    <dgm:pt modelId="{0A0B456C-7BAD-42A1-AABF-92BDB30A3FEC}" type="pres">
      <dgm:prSet presAssocID="{EA25FB0D-67D9-4436-98A8-8C8D2C81C594}" presName="Child3" presStyleLbl="node1" presStyleIdx="2" presStyleCnt="6" custScaleX="132752" custScaleY="122572" custLinFactNeighborX="22351" custLinFactNeighborY="265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40C123D-6BDA-433D-A298-D9D54D26FD65}" type="pres">
      <dgm:prSet presAssocID="{B193D44B-C499-43A8-B36A-2F62E33087AA}" presName="Accent4" presStyleCnt="0"/>
      <dgm:spPr/>
    </dgm:pt>
    <dgm:pt modelId="{9223FB0E-DF83-4ACC-9EC5-F1CCF0F0DD95}" type="pres">
      <dgm:prSet presAssocID="{B193D44B-C499-43A8-B36A-2F62E33087AA}" presName="Accent" presStyleLbl="bgShp" presStyleIdx="3" presStyleCnt="6"/>
      <dgm:spPr/>
    </dgm:pt>
    <dgm:pt modelId="{9E565A93-6982-4370-9D34-AA7C587F142D}" type="pres">
      <dgm:prSet presAssocID="{B193D44B-C499-43A8-B36A-2F62E33087AA}" presName="Child4" presStyleLbl="node1" presStyleIdx="3" presStyleCnt="6" custScaleX="139839" custScaleY="10377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06D041B-4B89-4C82-8850-5DC6393759C7}" type="pres">
      <dgm:prSet presAssocID="{07C4B6F1-9596-401D-8F30-F7D31EFD7AB5}" presName="Accent5" presStyleCnt="0"/>
      <dgm:spPr/>
    </dgm:pt>
    <dgm:pt modelId="{778C0585-5E5E-4AC9-B728-12F884F9FFF3}" type="pres">
      <dgm:prSet presAssocID="{07C4B6F1-9596-401D-8F30-F7D31EFD7AB5}" presName="Accent" presStyleLbl="bgShp" presStyleIdx="4" presStyleCnt="6"/>
      <dgm:spPr/>
    </dgm:pt>
    <dgm:pt modelId="{0792EBC3-1068-4F49-B608-3B8F7804FBE9}" type="pres">
      <dgm:prSet presAssocID="{07C4B6F1-9596-401D-8F30-F7D31EFD7AB5}" presName="Child5" presStyleLbl="node1" presStyleIdx="4" presStyleCnt="6" custScaleX="134442" custScaleY="119358" custLinFactNeighborX="-20935" custLinFactNeighborY="97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BF61A0F-2C31-417A-86A8-DED80ED3ED7B}" type="pres">
      <dgm:prSet presAssocID="{4AA6BF04-36AC-4A20-9BD8-F9FB6A8FF64E}" presName="Accent6" presStyleCnt="0"/>
      <dgm:spPr/>
    </dgm:pt>
    <dgm:pt modelId="{87C17ECD-D58B-4883-ADCA-2B925941068E}" type="pres">
      <dgm:prSet presAssocID="{4AA6BF04-36AC-4A20-9BD8-F9FB6A8FF64E}" presName="Accent" presStyleLbl="bgShp" presStyleIdx="5" presStyleCnt="6"/>
      <dgm:spPr/>
    </dgm:pt>
    <dgm:pt modelId="{DBB298C9-F997-4662-994B-6F0774751302}" type="pres">
      <dgm:prSet presAssocID="{4AA6BF04-36AC-4A20-9BD8-F9FB6A8FF64E}" presName="Child6" presStyleLbl="node1" presStyleIdx="5" presStyleCnt="6" custScaleX="135126" custScaleY="120687" custLinFactNeighborX="-14603" custLinFactNeighborY="-69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6B5A2F9-5CCC-4DAC-860E-1B94D67B6FDC}" type="presOf" srcId="{95902A60-6A39-4016-A6D8-6BF648C18548}" destId="{03BC66F9-EAC5-4311-9D37-FDDC61DB0CEB}" srcOrd="0" destOrd="0" presId="urn:microsoft.com/office/officeart/2011/layout/HexagonRadial"/>
    <dgm:cxn modelId="{7EA2D8F3-4B7E-41EC-B012-FD2FCF412C5D}" srcId="{DE34C06A-B902-4A80-B820-00650CCF0265}" destId="{95902A60-6A39-4016-A6D8-6BF648C18548}" srcOrd="1" destOrd="0" parTransId="{60BCDFAC-7112-4A48-ADE3-5F257CC5547E}" sibTransId="{1D04ABFC-A92C-4E60-8748-55CBAA2FB2CE}"/>
    <dgm:cxn modelId="{EC307B6A-4FD4-4B8D-9301-3ABF357CA22A}" type="presOf" srcId="{DE34C06A-B902-4A80-B820-00650CCF0265}" destId="{1B5FAB46-E1E7-43FF-9C42-3989A21834A9}" srcOrd="0" destOrd="0" presId="urn:microsoft.com/office/officeart/2011/layout/HexagonRadial"/>
    <dgm:cxn modelId="{A7B2ED25-C5C4-46B1-8ED8-74FA3846C53E}" type="presOf" srcId="{8BAE4BF1-F205-4AA2-B6B7-DED3A0D9A733}" destId="{EBEF0AD0-7CE6-40A8-8676-E46E27E17355}" srcOrd="0" destOrd="0" presId="urn:microsoft.com/office/officeart/2011/layout/HexagonRadial"/>
    <dgm:cxn modelId="{49DB5E84-AC6E-4276-88CD-AAA9FD363130}" type="presOf" srcId="{4AA6BF04-36AC-4A20-9BD8-F9FB6A8FF64E}" destId="{DBB298C9-F997-4662-994B-6F0774751302}" srcOrd="0" destOrd="0" presId="urn:microsoft.com/office/officeart/2011/layout/HexagonRadial"/>
    <dgm:cxn modelId="{2A285315-29BC-4E31-91ED-5A4B5CDC8189}" srcId="{DE34C06A-B902-4A80-B820-00650CCF0265}" destId="{07C4B6F1-9596-401D-8F30-F7D31EFD7AB5}" srcOrd="4" destOrd="0" parTransId="{1BEA99F2-1170-4CB0-8F33-31B83344020D}" sibTransId="{8FE47A5F-532D-4197-96C2-B0B0F8EEB7AA}"/>
    <dgm:cxn modelId="{E3323F59-69BA-41AE-A015-DBD1580A647F}" srcId="{DE34C06A-B902-4A80-B820-00650CCF0265}" destId="{4AA6BF04-36AC-4A20-9BD8-F9FB6A8FF64E}" srcOrd="5" destOrd="0" parTransId="{F2DB9A7F-4380-4E29-A1E1-DA78CEBF5480}" sibTransId="{B9F4BECE-8E65-4748-9DA3-83D5320DDBAC}"/>
    <dgm:cxn modelId="{E5A26651-2712-4076-938A-E19F1941FFB4}" type="presOf" srcId="{EA25FB0D-67D9-4436-98A8-8C8D2C81C594}" destId="{0A0B456C-7BAD-42A1-AABF-92BDB30A3FEC}" srcOrd="0" destOrd="0" presId="urn:microsoft.com/office/officeart/2011/layout/HexagonRadial"/>
    <dgm:cxn modelId="{013F6C80-E87E-46E8-A739-484125C3717A}" srcId="{DE34C06A-B902-4A80-B820-00650CCF0265}" destId="{EA25FB0D-67D9-4436-98A8-8C8D2C81C594}" srcOrd="2" destOrd="0" parTransId="{10398A1A-E0A4-4F17-A403-5A2D4F25B7EB}" sibTransId="{D43BA64A-953E-4D7E-95D7-7849D7CC0526}"/>
    <dgm:cxn modelId="{8BD2DE91-678A-4F59-9D37-36003AC8BE6A}" srcId="{DE34C06A-B902-4A80-B820-00650CCF0265}" destId="{5F34581E-4A9B-4F89-967F-927CB5247A01}" srcOrd="0" destOrd="0" parTransId="{5BBC5D3D-46B7-41B0-B822-27BF8911F571}" sibTransId="{C57DDD7E-9F97-432E-B1A4-99A578A1FDBF}"/>
    <dgm:cxn modelId="{AF6D0CA2-5B41-4E19-8E38-15EFC9698E27}" type="presOf" srcId="{5F34581E-4A9B-4F89-967F-927CB5247A01}" destId="{2D748592-B9CB-47E9-955D-BF9D8F8BEF00}" srcOrd="0" destOrd="0" presId="urn:microsoft.com/office/officeart/2011/layout/HexagonRadial"/>
    <dgm:cxn modelId="{97679103-A5BE-4650-8454-DFB7D23815CB}" srcId="{DE34C06A-B902-4A80-B820-00650CCF0265}" destId="{B193D44B-C499-43A8-B36A-2F62E33087AA}" srcOrd="3" destOrd="0" parTransId="{0A6E03C5-C1DF-4A4B-A44C-9EF76984373A}" sibTransId="{5C578E00-4770-4685-B31F-136C72B8BE6F}"/>
    <dgm:cxn modelId="{B6F185BF-7C51-4294-B228-91FED0749315}" type="presOf" srcId="{07C4B6F1-9596-401D-8F30-F7D31EFD7AB5}" destId="{0792EBC3-1068-4F49-B608-3B8F7804FBE9}" srcOrd="0" destOrd="0" presId="urn:microsoft.com/office/officeart/2011/layout/HexagonRadial"/>
    <dgm:cxn modelId="{E4E50FC9-7F94-446F-AABE-A20DA1A29B40}" srcId="{8BAE4BF1-F205-4AA2-B6B7-DED3A0D9A733}" destId="{DE34C06A-B902-4A80-B820-00650CCF0265}" srcOrd="0" destOrd="0" parTransId="{7204F1D1-EDD5-4583-B62C-4EC0CC3AD6D9}" sibTransId="{99212FD6-55A9-4A33-B7D8-5E3BE0550EC5}"/>
    <dgm:cxn modelId="{6679BA38-72BB-4AD1-B1DF-1F4B3BE8D69A}" type="presOf" srcId="{B193D44B-C499-43A8-B36A-2F62E33087AA}" destId="{9E565A93-6982-4370-9D34-AA7C587F142D}" srcOrd="0" destOrd="0" presId="urn:microsoft.com/office/officeart/2011/layout/HexagonRadial"/>
    <dgm:cxn modelId="{416887D7-91E6-4EDF-9666-72B8028D9588}" type="presParOf" srcId="{EBEF0AD0-7CE6-40A8-8676-E46E27E17355}" destId="{1B5FAB46-E1E7-43FF-9C42-3989A21834A9}" srcOrd="0" destOrd="0" presId="urn:microsoft.com/office/officeart/2011/layout/HexagonRadial"/>
    <dgm:cxn modelId="{F6EB6B2F-DC25-42D0-895B-6AC88507546E}" type="presParOf" srcId="{EBEF0AD0-7CE6-40A8-8676-E46E27E17355}" destId="{3AA8BFA5-324F-4A8A-969C-B85EAD39CCA6}" srcOrd="1" destOrd="0" presId="urn:microsoft.com/office/officeart/2011/layout/HexagonRadial"/>
    <dgm:cxn modelId="{C6583119-026A-45E4-A770-122166449BDC}" type="presParOf" srcId="{3AA8BFA5-324F-4A8A-969C-B85EAD39CCA6}" destId="{7072F0A3-52AE-4FA6-B2E0-BF570A0B176E}" srcOrd="0" destOrd="0" presId="urn:microsoft.com/office/officeart/2011/layout/HexagonRadial"/>
    <dgm:cxn modelId="{3A4D45D6-351B-42D4-9C8D-989A1F5BD6E5}" type="presParOf" srcId="{EBEF0AD0-7CE6-40A8-8676-E46E27E17355}" destId="{2D748592-B9CB-47E9-955D-BF9D8F8BEF00}" srcOrd="2" destOrd="0" presId="urn:microsoft.com/office/officeart/2011/layout/HexagonRadial"/>
    <dgm:cxn modelId="{C31536B2-FEC9-4F35-BB4A-B2A234EA108B}" type="presParOf" srcId="{EBEF0AD0-7CE6-40A8-8676-E46E27E17355}" destId="{5C4A2285-DA2B-4017-9C67-E54B556E7F63}" srcOrd="3" destOrd="0" presId="urn:microsoft.com/office/officeart/2011/layout/HexagonRadial"/>
    <dgm:cxn modelId="{01FDEAE8-4090-4832-8AFE-FEFC93064D80}" type="presParOf" srcId="{5C4A2285-DA2B-4017-9C67-E54B556E7F63}" destId="{34AC5D69-6695-44DF-B728-6E13464E67F0}" srcOrd="0" destOrd="0" presId="urn:microsoft.com/office/officeart/2011/layout/HexagonRadial"/>
    <dgm:cxn modelId="{EBA53185-AB96-486A-9922-7EAEA87B49EA}" type="presParOf" srcId="{EBEF0AD0-7CE6-40A8-8676-E46E27E17355}" destId="{03BC66F9-EAC5-4311-9D37-FDDC61DB0CEB}" srcOrd="4" destOrd="0" presId="urn:microsoft.com/office/officeart/2011/layout/HexagonRadial"/>
    <dgm:cxn modelId="{E755FB9A-66FB-41A1-8C51-BD17DA47CB10}" type="presParOf" srcId="{EBEF0AD0-7CE6-40A8-8676-E46E27E17355}" destId="{A3B2F472-03DF-4E18-88BE-9924CE5188DC}" srcOrd="5" destOrd="0" presId="urn:microsoft.com/office/officeart/2011/layout/HexagonRadial"/>
    <dgm:cxn modelId="{69A6AF48-1EDE-4459-BA10-AF5D521ABAF6}" type="presParOf" srcId="{A3B2F472-03DF-4E18-88BE-9924CE5188DC}" destId="{AC9DCF5E-2080-4B26-99BA-CEC927217199}" srcOrd="0" destOrd="0" presId="urn:microsoft.com/office/officeart/2011/layout/HexagonRadial"/>
    <dgm:cxn modelId="{07CD58B1-34FD-4F74-BA9B-BCEC043ABB1F}" type="presParOf" srcId="{EBEF0AD0-7CE6-40A8-8676-E46E27E17355}" destId="{0A0B456C-7BAD-42A1-AABF-92BDB30A3FEC}" srcOrd="6" destOrd="0" presId="urn:microsoft.com/office/officeart/2011/layout/HexagonRadial"/>
    <dgm:cxn modelId="{C8FB1427-FA00-457B-A5A9-D7D1C1FD315D}" type="presParOf" srcId="{EBEF0AD0-7CE6-40A8-8676-E46E27E17355}" destId="{240C123D-6BDA-433D-A298-D9D54D26FD65}" srcOrd="7" destOrd="0" presId="urn:microsoft.com/office/officeart/2011/layout/HexagonRadial"/>
    <dgm:cxn modelId="{F15D1B6D-C01F-45D1-8EC3-BA3A8FF5E526}" type="presParOf" srcId="{240C123D-6BDA-433D-A298-D9D54D26FD65}" destId="{9223FB0E-DF83-4ACC-9EC5-F1CCF0F0DD95}" srcOrd="0" destOrd="0" presId="urn:microsoft.com/office/officeart/2011/layout/HexagonRadial"/>
    <dgm:cxn modelId="{360F0DAF-7D41-4D43-8A10-0D30060FA327}" type="presParOf" srcId="{EBEF0AD0-7CE6-40A8-8676-E46E27E17355}" destId="{9E565A93-6982-4370-9D34-AA7C587F142D}" srcOrd="8" destOrd="0" presId="urn:microsoft.com/office/officeart/2011/layout/HexagonRadial"/>
    <dgm:cxn modelId="{B46BFAF2-73A5-4D58-87BC-B8BEF83573A7}" type="presParOf" srcId="{EBEF0AD0-7CE6-40A8-8676-E46E27E17355}" destId="{706D041B-4B89-4C82-8850-5DC6393759C7}" srcOrd="9" destOrd="0" presId="urn:microsoft.com/office/officeart/2011/layout/HexagonRadial"/>
    <dgm:cxn modelId="{A47D61C2-B362-4F3E-9247-9BA6EEC8AC3A}" type="presParOf" srcId="{706D041B-4B89-4C82-8850-5DC6393759C7}" destId="{778C0585-5E5E-4AC9-B728-12F884F9FFF3}" srcOrd="0" destOrd="0" presId="urn:microsoft.com/office/officeart/2011/layout/HexagonRadial"/>
    <dgm:cxn modelId="{D22A0DB6-360C-410B-A42E-31973608E394}" type="presParOf" srcId="{EBEF0AD0-7CE6-40A8-8676-E46E27E17355}" destId="{0792EBC3-1068-4F49-B608-3B8F7804FBE9}" srcOrd="10" destOrd="0" presId="urn:microsoft.com/office/officeart/2011/layout/HexagonRadial"/>
    <dgm:cxn modelId="{EF3C5930-FED8-4C78-BBA2-F87AC00ED777}" type="presParOf" srcId="{EBEF0AD0-7CE6-40A8-8676-E46E27E17355}" destId="{CBF61A0F-2C31-417A-86A8-DED80ED3ED7B}" srcOrd="11" destOrd="0" presId="urn:microsoft.com/office/officeart/2011/layout/HexagonRadial"/>
    <dgm:cxn modelId="{57CDB1DB-3E9F-4A9F-83FD-88B673F9C32E}" type="presParOf" srcId="{CBF61A0F-2C31-417A-86A8-DED80ED3ED7B}" destId="{87C17ECD-D58B-4883-ADCA-2B925941068E}" srcOrd="0" destOrd="0" presId="urn:microsoft.com/office/officeart/2011/layout/HexagonRadial"/>
    <dgm:cxn modelId="{E8CC140E-0E6C-4E3B-BD1E-B48B3C5C4A52}" type="presParOf" srcId="{EBEF0AD0-7CE6-40A8-8676-E46E27E17355}" destId="{DBB298C9-F997-4662-994B-6F0774751302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3CF3BFE-ECDE-4FE6-BFB2-4A016D6DBC0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8CDD2042-5658-4969-A0AA-5F3A4FD9A6E5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>
              <a:latin typeface="Arial" panose="020B0604020202020204" pitchFamily="34" charset="0"/>
              <a:cs typeface="Arial" panose="020B0604020202020204" pitchFamily="34" charset="0"/>
            </a:rPr>
            <a:t>Koulu vaikuttaa merkittävästi siihen, millaisen käsityksen oppilaat muodostavat itsestään </a:t>
          </a:r>
          <a:r>
            <a:rPr lang="fi-FI" dirty="0" err="1" smtClean="0">
              <a:latin typeface="Arial" panose="020B0604020202020204" pitchFamily="34" charset="0"/>
              <a:cs typeface="Arial" panose="020B0604020202020204" pitchFamily="34" charset="0"/>
            </a:rPr>
            <a:t>oppijoina</a:t>
          </a:r>
          <a:endParaRPr lang="fi-FI" dirty="0"/>
        </a:p>
      </dgm:t>
    </dgm:pt>
    <dgm:pt modelId="{F7C47C3A-E259-4E9F-9F7E-8B2945F165E2}" type="parTrans" cxnId="{94633A09-CA7E-4F22-AAEA-6519EFD2E95B}">
      <dgm:prSet/>
      <dgm:spPr/>
      <dgm:t>
        <a:bodyPr/>
        <a:lstStyle/>
        <a:p>
          <a:endParaRPr lang="fi-FI"/>
        </a:p>
      </dgm:t>
    </dgm:pt>
    <dgm:pt modelId="{8DE4AD01-5332-4040-A69C-A34E2C8B6275}" type="sibTrans" cxnId="{94633A09-CA7E-4F22-AAEA-6519EFD2E95B}">
      <dgm:prSet/>
      <dgm:spPr/>
      <dgm:t>
        <a:bodyPr/>
        <a:lstStyle/>
        <a:p>
          <a:endParaRPr lang="fi-FI"/>
        </a:p>
      </dgm:t>
    </dgm:pt>
    <dgm:pt modelId="{82DB8013-ACD1-4D81-97AC-85EE7BF381CA}">
      <dgm:prSet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Monipuolinen arviointi ja siihen perustuvan ohjaavan palautteen antaminen ovat opettajien keinoja oppilaiden oppimisen tukemiseen</a:t>
          </a:r>
          <a:endParaRPr lang="fi-FI" dirty="0"/>
        </a:p>
      </dgm:t>
    </dgm:pt>
    <dgm:pt modelId="{106ED8E1-5CED-4465-A87D-65951660DB29}" type="parTrans" cxnId="{5D82A2FC-02DE-40CA-B286-FA370C909230}">
      <dgm:prSet/>
      <dgm:spPr/>
      <dgm:t>
        <a:bodyPr/>
        <a:lstStyle/>
        <a:p>
          <a:endParaRPr lang="fi-FI"/>
        </a:p>
      </dgm:t>
    </dgm:pt>
    <dgm:pt modelId="{4D3B5363-7026-4A6E-BEBD-28043AFCD78A}" type="sibTrans" cxnId="{5D82A2FC-02DE-40CA-B286-FA370C909230}">
      <dgm:prSet/>
      <dgm:spPr/>
      <dgm:t>
        <a:bodyPr/>
        <a:lstStyle/>
        <a:p>
          <a:endParaRPr lang="fi-FI"/>
        </a:p>
      </dgm:t>
    </dgm:pt>
    <dgm:pt modelId="{C513C3A6-8EB9-43AD-B876-88B64DFE7BF2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Suuri osa arvioinnista on opettajien ja oppilaiden välistä vuorovaikutusta</a:t>
          </a:r>
          <a:endParaRPr lang="fi-FI" dirty="0"/>
        </a:p>
      </dgm:t>
    </dgm:pt>
    <dgm:pt modelId="{A216EDB4-DE6B-4210-8F68-FE7FAC995131}" type="parTrans" cxnId="{5E9DD6D2-312A-4DFB-8B6C-2FFA9DEA4F65}">
      <dgm:prSet/>
      <dgm:spPr/>
      <dgm:t>
        <a:bodyPr/>
        <a:lstStyle/>
        <a:p>
          <a:endParaRPr lang="fi-FI"/>
        </a:p>
      </dgm:t>
    </dgm:pt>
    <dgm:pt modelId="{FC66978F-48B6-47C3-ACE1-CE4D772CEE84}" type="sibTrans" cxnId="{5E9DD6D2-312A-4DFB-8B6C-2FFA9DEA4F65}">
      <dgm:prSet/>
      <dgm:spPr/>
      <dgm:t>
        <a:bodyPr/>
        <a:lstStyle/>
        <a:p>
          <a:endParaRPr lang="fi-FI"/>
        </a:p>
      </dgm:t>
    </dgm:pt>
    <dgm:pt modelId="{DC5C79DF-6BD1-4A5E-8E61-9494D6B43AA9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i-FI" dirty="0" smtClean="0"/>
            <a:t>Yhteistyö kotien kanssa on osa hyvää arviointikulttuuria</a:t>
          </a:r>
          <a:endParaRPr lang="fi-FI" dirty="0"/>
        </a:p>
      </dgm:t>
    </dgm:pt>
    <dgm:pt modelId="{EDB1CC22-D370-4E2B-B3B0-5A2453895A81}" type="parTrans" cxnId="{7E7A9F55-E3C2-4CCE-B081-3D0F860F9CA8}">
      <dgm:prSet/>
      <dgm:spPr/>
      <dgm:t>
        <a:bodyPr/>
        <a:lstStyle/>
        <a:p>
          <a:endParaRPr lang="fi-FI"/>
        </a:p>
      </dgm:t>
    </dgm:pt>
    <dgm:pt modelId="{E7A58166-5F83-4D07-95B7-C15B35E46564}" type="sibTrans" cxnId="{7E7A9F55-E3C2-4CCE-B081-3D0F860F9CA8}">
      <dgm:prSet/>
      <dgm:spPr/>
      <dgm:t>
        <a:bodyPr/>
        <a:lstStyle/>
        <a:p>
          <a:endParaRPr lang="fi-FI"/>
        </a:p>
      </dgm:t>
    </dgm:pt>
    <dgm:pt modelId="{BA897F4D-729C-4329-8BD3-B82EA233800B}">
      <dgm:prSet phldrT="[Teksti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 anchor="t"/>
        <a:lstStyle/>
        <a:p>
          <a:r>
            <a:rPr lang="fi-FI" dirty="0" smtClean="0"/>
            <a:t>Arvioinnin myötä saatu tieto auttaa myös opettajia suuntaamaan opetustaan oppilaiden tarpeiden mukaisesti</a:t>
          </a:r>
          <a:endParaRPr lang="fi-FI" dirty="0"/>
        </a:p>
      </dgm:t>
    </dgm:pt>
    <dgm:pt modelId="{5557019F-EA7D-4CCB-9530-4EA05DAC80C5}" type="parTrans" cxnId="{37AC4E29-F21E-48A2-A99A-9945DE5D6822}">
      <dgm:prSet/>
      <dgm:spPr/>
      <dgm:t>
        <a:bodyPr/>
        <a:lstStyle/>
        <a:p>
          <a:endParaRPr lang="fi-FI"/>
        </a:p>
      </dgm:t>
    </dgm:pt>
    <dgm:pt modelId="{4747911B-C09A-45E0-93B3-9DE28B53131A}" type="sibTrans" cxnId="{37AC4E29-F21E-48A2-A99A-9945DE5D6822}">
      <dgm:prSet/>
      <dgm:spPr/>
      <dgm:t>
        <a:bodyPr/>
        <a:lstStyle/>
        <a:p>
          <a:endParaRPr lang="fi-FI"/>
        </a:p>
      </dgm:t>
    </dgm:pt>
    <dgm:pt modelId="{A7AFC7D6-C839-4750-806F-07FC8A7C298F}" type="pres">
      <dgm:prSet presAssocID="{63CF3BFE-ECDE-4FE6-BFB2-4A016D6DBC0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fi-FI"/>
        </a:p>
      </dgm:t>
    </dgm:pt>
    <dgm:pt modelId="{A9015CB7-8687-47D1-814A-62873CF14BBC}" type="pres">
      <dgm:prSet presAssocID="{63CF3BFE-ECDE-4FE6-BFB2-4A016D6DBC06}" presName="Name1" presStyleCnt="0"/>
      <dgm:spPr/>
      <dgm:t>
        <a:bodyPr/>
        <a:lstStyle/>
        <a:p>
          <a:endParaRPr lang="fi-FI"/>
        </a:p>
      </dgm:t>
    </dgm:pt>
    <dgm:pt modelId="{098DD79A-1708-4277-8103-A23A86359787}" type="pres">
      <dgm:prSet presAssocID="{63CF3BFE-ECDE-4FE6-BFB2-4A016D6DBC06}" presName="cycle" presStyleCnt="0"/>
      <dgm:spPr/>
      <dgm:t>
        <a:bodyPr/>
        <a:lstStyle/>
        <a:p>
          <a:endParaRPr lang="fi-FI"/>
        </a:p>
      </dgm:t>
    </dgm:pt>
    <dgm:pt modelId="{BB2329FF-5D1B-49DF-A7DE-8121FADF3B71}" type="pres">
      <dgm:prSet presAssocID="{63CF3BFE-ECDE-4FE6-BFB2-4A016D6DBC06}" presName="srcNode" presStyleLbl="node1" presStyleIdx="0" presStyleCnt="5"/>
      <dgm:spPr/>
      <dgm:t>
        <a:bodyPr/>
        <a:lstStyle/>
        <a:p>
          <a:endParaRPr lang="fi-FI"/>
        </a:p>
      </dgm:t>
    </dgm:pt>
    <dgm:pt modelId="{F3A2D03B-EEDB-4DBD-8A64-7FF9A104D26D}" type="pres">
      <dgm:prSet presAssocID="{63CF3BFE-ECDE-4FE6-BFB2-4A016D6DBC06}" presName="conn" presStyleLbl="parChTrans1D2" presStyleIdx="0" presStyleCnt="1"/>
      <dgm:spPr/>
      <dgm:t>
        <a:bodyPr/>
        <a:lstStyle/>
        <a:p>
          <a:endParaRPr lang="fi-FI"/>
        </a:p>
      </dgm:t>
    </dgm:pt>
    <dgm:pt modelId="{F22D80DB-4254-4AAC-B897-3AF234294433}" type="pres">
      <dgm:prSet presAssocID="{63CF3BFE-ECDE-4FE6-BFB2-4A016D6DBC06}" presName="extraNode" presStyleLbl="node1" presStyleIdx="0" presStyleCnt="5"/>
      <dgm:spPr/>
      <dgm:t>
        <a:bodyPr/>
        <a:lstStyle/>
        <a:p>
          <a:endParaRPr lang="fi-FI"/>
        </a:p>
      </dgm:t>
    </dgm:pt>
    <dgm:pt modelId="{6790843E-E8E4-4FB8-946B-B9A69C33571C}" type="pres">
      <dgm:prSet presAssocID="{63CF3BFE-ECDE-4FE6-BFB2-4A016D6DBC06}" presName="dstNode" presStyleLbl="node1" presStyleIdx="0" presStyleCnt="5"/>
      <dgm:spPr/>
      <dgm:t>
        <a:bodyPr/>
        <a:lstStyle/>
        <a:p>
          <a:endParaRPr lang="fi-FI"/>
        </a:p>
      </dgm:t>
    </dgm:pt>
    <dgm:pt modelId="{B9209550-EA3D-45A3-8419-AE21AF88652C}" type="pres">
      <dgm:prSet presAssocID="{8CDD2042-5658-4969-A0AA-5F3A4FD9A6E5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C26A730-0E0B-4853-9698-C7D5CF420382}" type="pres">
      <dgm:prSet presAssocID="{8CDD2042-5658-4969-A0AA-5F3A4FD9A6E5}" presName="accent_1" presStyleCnt="0"/>
      <dgm:spPr/>
      <dgm:t>
        <a:bodyPr/>
        <a:lstStyle/>
        <a:p>
          <a:endParaRPr lang="fi-FI"/>
        </a:p>
      </dgm:t>
    </dgm:pt>
    <dgm:pt modelId="{AEF00D5C-E6BD-4C52-8167-CF29A14CD193}" type="pres">
      <dgm:prSet presAssocID="{8CDD2042-5658-4969-A0AA-5F3A4FD9A6E5}" presName="accentRepeatNode" presStyleLbl="solidFgAcc1" presStyleIdx="0" presStyleCnt="5"/>
      <dgm:spPr>
        <a:solidFill>
          <a:schemeClr val="accent1"/>
        </a:solidFill>
      </dgm:spPr>
      <dgm:t>
        <a:bodyPr/>
        <a:lstStyle/>
        <a:p>
          <a:endParaRPr lang="fi-FI"/>
        </a:p>
      </dgm:t>
    </dgm:pt>
    <dgm:pt modelId="{8012D202-8982-4B55-B64E-CFE8CDA84064}" type="pres">
      <dgm:prSet presAssocID="{82DB8013-ACD1-4D81-97AC-85EE7BF381CA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4B121CA-7276-4D5D-88DE-2058EA29FBDE}" type="pres">
      <dgm:prSet presAssocID="{82DB8013-ACD1-4D81-97AC-85EE7BF381CA}" presName="accent_2" presStyleCnt="0"/>
      <dgm:spPr/>
      <dgm:t>
        <a:bodyPr/>
        <a:lstStyle/>
        <a:p>
          <a:endParaRPr lang="fi-FI"/>
        </a:p>
      </dgm:t>
    </dgm:pt>
    <dgm:pt modelId="{28F89F03-1C65-412C-91D3-6CFCA4D057F2}" type="pres">
      <dgm:prSet presAssocID="{82DB8013-ACD1-4D81-97AC-85EE7BF381CA}" presName="accentRepeatNode" presStyleLbl="solidFgAcc1" presStyleIdx="1" presStyleCnt="5"/>
      <dgm:spPr>
        <a:solidFill>
          <a:schemeClr val="accent1">
            <a:lumMod val="90000"/>
          </a:schemeClr>
        </a:solidFill>
      </dgm:spPr>
      <dgm:t>
        <a:bodyPr/>
        <a:lstStyle/>
        <a:p>
          <a:endParaRPr lang="fi-FI"/>
        </a:p>
      </dgm:t>
    </dgm:pt>
    <dgm:pt modelId="{55B76858-03F3-4EC8-ADA8-33B356318E3D}" type="pres">
      <dgm:prSet presAssocID="{C513C3A6-8EB9-43AD-B876-88B64DFE7BF2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0F21501-63A6-4CA9-9047-9E9879AE1CE1}" type="pres">
      <dgm:prSet presAssocID="{C513C3A6-8EB9-43AD-B876-88B64DFE7BF2}" presName="accent_3" presStyleCnt="0"/>
      <dgm:spPr/>
      <dgm:t>
        <a:bodyPr/>
        <a:lstStyle/>
        <a:p>
          <a:endParaRPr lang="fi-FI"/>
        </a:p>
      </dgm:t>
    </dgm:pt>
    <dgm:pt modelId="{17552733-483D-40E5-AFAB-363830DC65D2}" type="pres">
      <dgm:prSet presAssocID="{C513C3A6-8EB9-43AD-B876-88B64DFE7BF2}" presName="accentRepeatNode" presStyleLbl="solidFgAcc1" presStyleIdx="2" presStyleCnt="5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fi-FI"/>
        </a:p>
      </dgm:t>
    </dgm:pt>
    <dgm:pt modelId="{45A6EF03-6B59-45D0-9FE9-4A8F44A95507}" type="pres">
      <dgm:prSet presAssocID="{DC5C79DF-6BD1-4A5E-8E61-9494D6B43AA9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D0EAF42-501E-4FFE-A190-2D816078D5EC}" type="pres">
      <dgm:prSet presAssocID="{DC5C79DF-6BD1-4A5E-8E61-9494D6B43AA9}" presName="accent_4" presStyleCnt="0"/>
      <dgm:spPr/>
      <dgm:t>
        <a:bodyPr/>
        <a:lstStyle/>
        <a:p>
          <a:endParaRPr lang="fi-FI"/>
        </a:p>
      </dgm:t>
    </dgm:pt>
    <dgm:pt modelId="{32564D56-643C-451F-A25D-FF89A30915BA}" type="pres">
      <dgm:prSet presAssocID="{DC5C79DF-6BD1-4A5E-8E61-9494D6B43AA9}" presName="accentRepeatNode" presStyleLbl="solidFgAcc1" presStyleIdx="3" presStyleCnt="5"/>
      <dgm:spPr>
        <a:solidFill>
          <a:schemeClr val="accent1">
            <a:lumMod val="50000"/>
          </a:schemeClr>
        </a:solidFill>
      </dgm:spPr>
      <dgm:t>
        <a:bodyPr/>
        <a:lstStyle/>
        <a:p>
          <a:endParaRPr lang="fi-FI"/>
        </a:p>
      </dgm:t>
    </dgm:pt>
    <dgm:pt modelId="{DFB66858-1AED-43F5-B99D-938B96E43B5B}" type="pres">
      <dgm:prSet presAssocID="{BA897F4D-729C-4329-8BD3-B82EA233800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21C71E06-2DC1-487D-9D59-75A833A461A9}" type="pres">
      <dgm:prSet presAssocID="{BA897F4D-729C-4329-8BD3-B82EA233800B}" presName="accent_5" presStyleCnt="0"/>
      <dgm:spPr/>
      <dgm:t>
        <a:bodyPr/>
        <a:lstStyle/>
        <a:p>
          <a:endParaRPr lang="fi-FI"/>
        </a:p>
      </dgm:t>
    </dgm:pt>
    <dgm:pt modelId="{CE54E019-EBF5-49C0-BD31-A21D63D7F6BB}" type="pres">
      <dgm:prSet presAssocID="{BA897F4D-729C-4329-8BD3-B82EA233800B}" presName="accentRepeatNode" presStyleLbl="solidFgAcc1" presStyleIdx="4" presStyleCnt="5"/>
      <dgm:spPr>
        <a:solidFill>
          <a:schemeClr val="accent1">
            <a:lumMod val="25000"/>
          </a:schemeClr>
        </a:solidFill>
      </dgm:spPr>
      <dgm:t>
        <a:bodyPr/>
        <a:lstStyle/>
        <a:p>
          <a:endParaRPr lang="fi-FI"/>
        </a:p>
      </dgm:t>
    </dgm:pt>
  </dgm:ptLst>
  <dgm:cxnLst>
    <dgm:cxn modelId="{5E9DD6D2-312A-4DFB-8B6C-2FFA9DEA4F65}" srcId="{63CF3BFE-ECDE-4FE6-BFB2-4A016D6DBC06}" destId="{C513C3A6-8EB9-43AD-B876-88B64DFE7BF2}" srcOrd="2" destOrd="0" parTransId="{A216EDB4-DE6B-4210-8F68-FE7FAC995131}" sibTransId="{FC66978F-48B6-47C3-ACE1-CE4D772CEE84}"/>
    <dgm:cxn modelId="{37AC4E29-F21E-48A2-A99A-9945DE5D6822}" srcId="{63CF3BFE-ECDE-4FE6-BFB2-4A016D6DBC06}" destId="{BA897F4D-729C-4329-8BD3-B82EA233800B}" srcOrd="4" destOrd="0" parTransId="{5557019F-EA7D-4CCB-9530-4EA05DAC80C5}" sibTransId="{4747911B-C09A-45E0-93B3-9DE28B53131A}"/>
    <dgm:cxn modelId="{5D82A2FC-02DE-40CA-B286-FA370C909230}" srcId="{63CF3BFE-ECDE-4FE6-BFB2-4A016D6DBC06}" destId="{82DB8013-ACD1-4D81-97AC-85EE7BF381CA}" srcOrd="1" destOrd="0" parTransId="{106ED8E1-5CED-4465-A87D-65951660DB29}" sibTransId="{4D3B5363-7026-4A6E-BEBD-28043AFCD78A}"/>
    <dgm:cxn modelId="{BB59A25D-7D72-4AE3-AFE2-6D5C30AAC64D}" type="presOf" srcId="{63CF3BFE-ECDE-4FE6-BFB2-4A016D6DBC06}" destId="{A7AFC7D6-C839-4750-806F-07FC8A7C298F}" srcOrd="0" destOrd="0" presId="urn:microsoft.com/office/officeart/2008/layout/VerticalCurvedList"/>
    <dgm:cxn modelId="{C7F73E59-E715-4C26-9D8C-4FF68B776B2F}" type="presOf" srcId="{C513C3A6-8EB9-43AD-B876-88B64DFE7BF2}" destId="{55B76858-03F3-4EC8-ADA8-33B356318E3D}" srcOrd="0" destOrd="0" presId="urn:microsoft.com/office/officeart/2008/layout/VerticalCurvedList"/>
    <dgm:cxn modelId="{94633A09-CA7E-4F22-AAEA-6519EFD2E95B}" srcId="{63CF3BFE-ECDE-4FE6-BFB2-4A016D6DBC06}" destId="{8CDD2042-5658-4969-A0AA-5F3A4FD9A6E5}" srcOrd="0" destOrd="0" parTransId="{F7C47C3A-E259-4E9F-9F7E-8B2945F165E2}" sibTransId="{8DE4AD01-5332-4040-A69C-A34E2C8B6275}"/>
    <dgm:cxn modelId="{E09CD30A-4B99-4841-B504-017065C40A44}" type="presOf" srcId="{DC5C79DF-6BD1-4A5E-8E61-9494D6B43AA9}" destId="{45A6EF03-6B59-45D0-9FE9-4A8F44A95507}" srcOrd="0" destOrd="0" presId="urn:microsoft.com/office/officeart/2008/layout/VerticalCurvedList"/>
    <dgm:cxn modelId="{7E7A9F55-E3C2-4CCE-B081-3D0F860F9CA8}" srcId="{63CF3BFE-ECDE-4FE6-BFB2-4A016D6DBC06}" destId="{DC5C79DF-6BD1-4A5E-8E61-9494D6B43AA9}" srcOrd="3" destOrd="0" parTransId="{EDB1CC22-D370-4E2B-B3B0-5A2453895A81}" sibTransId="{E7A58166-5F83-4D07-95B7-C15B35E46564}"/>
    <dgm:cxn modelId="{06D22F6B-0A1E-4166-8741-7E68926AAE93}" type="presOf" srcId="{8CDD2042-5658-4969-A0AA-5F3A4FD9A6E5}" destId="{B9209550-EA3D-45A3-8419-AE21AF88652C}" srcOrd="0" destOrd="0" presId="urn:microsoft.com/office/officeart/2008/layout/VerticalCurvedList"/>
    <dgm:cxn modelId="{88DBF32E-1862-4831-A576-431DD1A070F5}" type="presOf" srcId="{8DE4AD01-5332-4040-A69C-A34E2C8B6275}" destId="{F3A2D03B-EEDB-4DBD-8A64-7FF9A104D26D}" srcOrd="0" destOrd="0" presId="urn:microsoft.com/office/officeart/2008/layout/VerticalCurvedList"/>
    <dgm:cxn modelId="{1E67BCF0-C5D3-4670-B1E5-92CBD965F05B}" type="presOf" srcId="{BA897F4D-729C-4329-8BD3-B82EA233800B}" destId="{DFB66858-1AED-43F5-B99D-938B96E43B5B}" srcOrd="0" destOrd="0" presId="urn:microsoft.com/office/officeart/2008/layout/VerticalCurvedList"/>
    <dgm:cxn modelId="{73027092-F20E-4701-A3D0-177456D9C2CB}" type="presOf" srcId="{82DB8013-ACD1-4D81-97AC-85EE7BF381CA}" destId="{8012D202-8982-4B55-B64E-CFE8CDA84064}" srcOrd="0" destOrd="0" presId="urn:microsoft.com/office/officeart/2008/layout/VerticalCurvedList"/>
    <dgm:cxn modelId="{42B03886-5D53-4A6B-8FDE-88E39F857C9F}" type="presParOf" srcId="{A7AFC7D6-C839-4750-806F-07FC8A7C298F}" destId="{A9015CB7-8687-47D1-814A-62873CF14BBC}" srcOrd="0" destOrd="0" presId="urn:microsoft.com/office/officeart/2008/layout/VerticalCurvedList"/>
    <dgm:cxn modelId="{3EB89ADB-BD99-4A13-9E60-59D02EAB7E41}" type="presParOf" srcId="{A9015CB7-8687-47D1-814A-62873CF14BBC}" destId="{098DD79A-1708-4277-8103-A23A86359787}" srcOrd="0" destOrd="0" presId="urn:microsoft.com/office/officeart/2008/layout/VerticalCurvedList"/>
    <dgm:cxn modelId="{5320F9BA-273F-4E2C-914E-DC2118049D93}" type="presParOf" srcId="{098DD79A-1708-4277-8103-A23A86359787}" destId="{BB2329FF-5D1B-49DF-A7DE-8121FADF3B71}" srcOrd="0" destOrd="0" presId="urn:microsoft.com/office/officeart/2008/layout/VerticalCurvedList"/>
    <dgm:cxn modelId="{4D042220-5C75-4CEF-95C8-84753B6DEDB1}" type="presParOf" srcId="{098DD79A-1708-4277-8103-A23A86359787}" destId="{F3A2D03B-EEDB-4DBD-8A64-7FF9A104D26D}" srcOrd="1" destOrd="0" presId="urn:microsoft.com/office/officeart/2008/layout/VerticalCurvedList"/>
    <dgm:cxn modelId="{149D21A5-01D8-49B1-9B1B-847C8EC51E6A}" type="presParOf" srcId="{098DD79A-1708-4277-8103-A23A86359787}" destId="{F22D80DB-4254-4AAC-B897-3AF234294433}" srcOrd="2" destOrd="0" presId="urn:microsoft.com/office/officeart/2008/layout/VerticalCurvedList"/>
    <dgm:cxn modelId="{FCA22C93-BB6E-4A1A-B5CB-24C38DF255AF}" type="presParOf" srcId="{098DD79A-1708-4277-8103-A23A86359787}" destId="{6790843E-E8E4-4FB8-946B-B9A69C33571C}" srcOrd="3" destOrd="0" presId="urn:microsoft.com/office/officeart/2008/layout/VerticalCurvedList"/>
    <dgm:cxn modelId="{CA768854-7F70-4C93-8321-2577FD702A08}" type="presParOf" srcId="{A9015CB7-8687-47D1-814A-62873CF14BBC}" destId="{B9209550-EA3D-45A3-8419-AE21AF88652C}" srcOrd="1" destOrd="0" presId="urn:microsoft.com/office/officeart/2008/layout/VerticalCurvedList"/>
    <dgm:cxn modelId="{24AC8C27-8D41-423F-A168-4ACCB5D0CE9C}" type="presParOf" srcId="{A9015CB7-8687-47D1-814A-62873CF14BBC}" destId="{4C26A730-0E0B-4853-9698-C7D5CF420382}" srcOrd="2" destOrd="0" presId="urn:microsoft.com/office/officeart/2008/layout/VerticalCurvedList"/>
    <dgm:cxn modelId="{CB87748C-53A3-4609-B026-164BE3F5CB9C}" type="presParOf" srcId="{4C26A730-0E0B-4853-9698-C7D5CF420382}" destId="{AEF00D5C-E6BD-4C52-8167-CF29A14CD193}" srcOrd="0" destOrd="0" presId="urn:microsoft.com/office/officeart/2008/layout/VerticalCurvedList"/>
    <dgm:cxn modelId="{DA39A9C5-44EC-4E90-BD73-FF2AE834A12A}" type="presParOf" srcId="{A9015CB7-8687-47D1-814A-62873CF14BBC}" destId="{8012D202-8982-4B55-B64E-CFE8CDA84064}" srcOrd="3" destOrd="0" presId="urn:microsoft.com/office/officeart/2008/layout/VerticalCurvedList"/>
    <dgm:cxn modelId="{71DDAF1C-4AA5-45CB-9314-639E6A3651A3}" type="presParOf" srcId="{A9015CB7-8687-47D1-814A-62873CF14BBC}" destId="{64B121CA-7276-4D5D-88DE-2058EA29FBDE}" srcOrd="4" destOrd="0" presId="urn:microsoft.com/office/officeart/2008/layout/VerticalCurvedList"/>
    <dgm:cxn modelId="{3E3F53EE-AB0A-4181-A00A-BEC07C9DDBBA}" type="presParOf" srcId="{64B121CA-7276-4D5D-88DE-2058EA29FBDE}" destId="{28F89F03-1C65-412C-91D3-6CFCA4D057F2}" srcOrd="0" destOrd="0" presId="urn:microsoft.com/office/officeart/2008/layout/VerticalCurvedList"/>
    <dgm:cxn modelId="{C81E1D7A-36A6-47FB-9A97-B299A7D6EACB}" type="presParOf" srcId="{A9015CB7-8687-47D1-814A-62873CF14BBC}" destId="{55B76858-03F3-4EC8-ADA8-33B356318E3D}" srcOrd="5" destOrd="0" presId="urn:microsoft.com/office/officeart/2008/layout/VerticalCurvedList"/>
    <dgm:cxn modelId="{2453EA17-F4C1-4749-A929-1DD6E386C5EF}" type="presParOf" srcId="{A9015CB7-8687-47D1-814A-62873CF14BBC}" destId="{30F21501-63A6-4CA9-9047-9E9879AE1CE1}" srcOrd="6" destOrd="0" presId="urn:microsoft.com/office/officeart/2008/layout/VerticalCurvedList"/>
    <dgm:cxn modelId="{F06EA2D2-8897-4200-AD54-A4E637CB4AA1}" type="presParOf" srcId="{30F21501-63A6-4CA9-9047-9E9879AE1CE1}" destId="{17552733-483D-40E5-AFAB-363830DC65D2}" srcOrd="0" destOrd="0" presId="urn:microsoft.com/office/officeart/2008/layout/VerticalCurvedList"/>
    <dgm:cxn modelId="{BD6E9543-6EE7-4E24-9EE4-A9C35F17F482}" type="presParOf" srcId="{A9015CB7-8687-47D1-814A-62873CF14BBC}" destId="{45A6EF03-6B59-45D0-9FE9-4A8F44A95507}" srcOrd="7" destOrd="0" presId="urn:microsoft.com/office/officeart/2008/layout/VerticalCurvedList"/>
    <dgm:cxn modelId="{C74835B9-5085-41B5-9125-61CFE5ED4A5E}" type="presParOf" srcId="{A9015CB7-8687-47D1-814A-62873CF14BBC}" destId="{5D0EAF42-501E-4FFE-A190-2D816078D5EC}" srcOrd="8" destOrd="0" presId="urn:microsoft.com/office/officeart/2008/layout/VerticalCurvedList"/>
    <dgm:cxn modelId="{7A99D4DD-5C4F-4E34-97F2-190B4B02CFC4}" type="presParOf" srcId="{5D0EAF42-501E-4FFE-A190-2D816078D5EC}" destId="{32564D56-643C-451F-A25D-FF89A30915BA}" srcOrd="0" destOrd="0" presId="urn:microsoft.com/office/officeart/2008/layout/VerticalCurvedList"/>
    <dgm:cxn modelId="{2E6FB5B3-28F0-4206-ABB5-768A393350D0}" type="presParOf" srcId="{A9015CB7-8687-47D1-814A-62873CF14BBC}" destId="{DFB66858-1AED-43F5-B99D-938B96E43B5B}" srcOrd="9" destOrd="0" presId="urn:microsoft.com/office/officeart/2008/layout/VerticalCurvedList"/>
    <dgm:cxn modelId="{86E10950-C588-4E96-9E09-A43F1DA05B36}" type="presParOf" srcId="{A9015CB7-8687-47D1-814A-62873CF14BBC}" destId="{21C71E06-2DC1-487D-9D59-75A833A461A9}" srcOrd="10" destOrd="0" presId="urn:microsoft.com/office/officeart/2008/layout/VerticalCurvedList"/>
    <dgm:cxn modelId="{07EC8F2C-6797-45AD-8A36-89F5487F9C66}" type="presParOf" srcId="{21C71E06-2DC1-487D-9D59-75A833A461A9}" destId="{CE54E019-EBF5-49C0-BD31-A21D63D7F6BB}" srcOrd="0" destOrd="0" presId="urn:microsoft.com/office/officeart/2008/layout/VerticalCurvedLis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085AE-BB06-482E-AE3E-85BAF5393D84}">
      <dsp:nvSpPr>
        <dsp:cNvPr id="0" name=""/>
        <dsp:cNvSpPr/>
      </dsp:nvSpPr>
      <dsp:spPr>
        <a:xfrm>
          <a:off x="2872513" y="102638"/>
          <a:ext cx="5080507" cy="4899424"/>
        </a:xfrm>
        <a:prstGeom prst="pie">
          <a:avLst>
            <a:gd name="adj1" fmla="val 16200000"/>
            <a:gd name="adj2" fmla="val 19285716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400" b="1" kern="1200" smtClean="0">
            <a:latin typeface="Calibri" panose="020F0502020204030204" pitchFamily="34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Kulttuurinen </a:t>
          </a:r>
          <a:r>
            <a:rPr lang="fi-FI" sz="1400" b="1" kern="1200" dirty="0" smtClean="0">
              <a:latin typeface="Calibri" panose="020F0502020204030204" pitchFamily="34" charset="0"/>
            </a:rPr>
            <a:t>osaaminen, vuorovaikutus </a:t>
          </a:r>
          <a:r>
            <a:rPr lang="fi-FI" sz="1400" b="1" kern="1200" smtClean="0">
              <a:latin typeface="Calibri" panose="020F0502020204030204" pitchFamily="34" charset="0"/>
            </a:rPr>
            <a:t>ja ilmaisu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5541594" y="557584"/>
        <a:ext cx="1209644" cy="933223"/>
      </dsp:txXfrm>
    </dsp:sp>
    <dsp:sp modelId="{EC715C04-4DA3-43B3-8705-BAB5026575F5}">
      <dsp:nvSpPr>
        <dsp:cNvPr id="0" name=""/>
        <dsp:cNvSpPr/>
      </dsp:nvSpPr>
      <dsp:spPr>
        <a:xfrm>
          <a:off x="3113649" y="119744"/>
          <a:ext cx="4899424" cy="4899424"/>
        </a:xfrm>
        <a:prstGeom prst="pie">
          <a:avLst>
            <a:gd name="adj1" fmla="val 19285716"/>
            <a:gd name="adj2" fmla="val 771428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Itsestä huolehtiminen ja arjen taidot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6441174" y="1895785"/>
        <a:ext cx="1341509" cy="816570"/>
      </dsp:txXfrm>
    </dsp:sp>
    <dsp:sp modelId="{C2FEAED0-689B-4D69-8E03-34829BFBC8DB}">
      <dsp:nvSpPr>
        <dsp:cNvPr id="0" name=""/>
        <dsp:cNvSpPr/>
      </dsp:nvSpPr>
      <dsp:spPr>
        <a:xfrm>
          <a:off x="3045876" y="221348"/>
          <a:ext cx="4899424" cy="4899424"/>
        </a:xfrm>
        <a:prstGeom prst="pie">
          <a:avLst>
            <a:gd name="adj1" fmla="val 771428"/>
            <a:gd name="adj2" fmla="val 3857143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Monilukutaito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6192006" y="3123091"/>
        <a:ext cx="1166529" cy="904060"/>
      </dsp:txXfrm>
    </dsp:sp>
    <dsp:sp modelId="{22FAD8F9-366A-44AB-8D63-588573487B0A}">
      <dsp:nvSpPr>
        <dsp:cNvPr id="0" name=""/>
        <dsp:cNvSpPr/>
      </dsp:nvSpPr>
      <dsp:spPr>
        <a:xfrm>
          <a:off x="2909861" y="332656"/>
          <a:ext cx="4899424" cy="4899424"/>
        </a:xfrm>
        <a:prstGeom prst="pie">
          <a:avLst>
            <a:gd name="adj1" fmla="val 3857226"/>
            <a:gd name="adj2" fmla="val 6942858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Tieto- ja viestintä-teknologinen osaaminen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4790890" y="4182204"/>
        <a:ext cx="1137366" cy="816570"/>
      </dsp:txXfrm>
    </dsp:sp>
    <dsp:sp modelId="{BF63BD99-F964-4D8F-A779-21069C576BAF}">
      <dsp:nvSpPr>
        <dsp:cNvPr id="0" name=""/>
        <dsp:cNvSpPr/>
      </dsp:nvSpPr>
      <dsp:spPr>
        <a:xfrm>
          <a:off x="2821321" y="280534"/>
          <a:ext cx="4899424" cy="4899424"/>
        </a:xfrm>
        <a:prstGeom prst="pie">
          <a:avLst>
            <a:gd name="adj1" fmla="val 6942858"/>
            <a:gd name="adj2" fmla="val 10028574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smtClean="0">
              <a:latin typeface="Calibri" panose="020F0502020204030204" pitchFamily="34" charset="0"/>
            </a:rPr>
            <a:t>Työelämä-</a:t>
          </a:r>
          <a:br>
            <a:rPr lang="fi-FI" sz="1400" b="1" kern="1200" smtClean="0">
              <a:latin typeface="Calibri" panose="020F0502020204030204" pitchFamily="34" charset="0"/>
            </a:rPr>
          </a:br>
          <a:r>
            <a:rPr lang="fi-FI" sz="1400" b="1" kern="1200" smtClean="0">
              <a:latin typeface="Calibri" panose="020F0502020204030204" pitchFamily="34" charset="0"/>
            </a:rPr>
            <a:t>taidot ja yrittäjyys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408085" y="3182276"/>
        <a:ext cx="1166529" cy="904060"/>
      </dsp:txXfrm>
    </dsp:sp>
    <dsp:sp modelId="{EADADA33-0500-4293-BE48-DE702BD08BBA}">
      <dsp:nvSpPr>
        <dsp:cNvPr id="0" name=""/>
        <dsp:cNvSpPr/>
      </dsp:nvSpPr>
      <dsp:spPr>
        <a:xfrm>
          <a:off x="2798574" y="181379"/>
          <a:ext cx="4899424" cy="4899424"/>
        </a:xfrm>
        <a:prstGeom prst="pie">
          <a:avLst>
            <a:gd name="adj1" fmla="val 10028574"/>
            <a:gd name="adj2" fmla="val 13114284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Osallistuminen ja vaikuttaminen ja kestävän </a:t>
          </a:r>
          <a:r>
            <a:rPr lang="fi-FI" sz="1400" b="1" kern="1200" smtClean="0">
              <a:latin typeface="Calibri" panose="020F0502020204030204" pitchFamily="34" charset="0"/>
            </a:rPr>
            <a:t>tulevaisuuden rakentaminen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3028963" y="1957420"/>
        <a:ext cx="1341509" cy="816570"/>
      </dsp:txXfrm>
    </dsp:sp>
    <dsp:sp modelId="{C1E3E388-4434-41F1-9299-EE188CD91D6D}">
      <dsp:nvSpPr>
        <dsp:cNvPr id="0" name=""/>
        <dsp:cNvSpPr/>
      </dsp:nvSpPr>
      <dsp:spPr>
        <a:xfrm>
          <a:off x="2909875" y="126008"/>
          <a:ext cx="4899424" cy="4899424"/>
        </a:xfrm>
        <a:prstGeom prst="pie">
          <a:avLst>
            <a:gd name="adj1" fmla="val 13114284"/>
            <a:gd name="adj2" fmla="val 1620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latin typeface="Calibri" panose="020F0502020204030204" pitchFamily="34" charset="0"/>
            </a:rPr>
            <a:t>Ajattelu ja oppimaan oppiminen</a:t>
          </a:r>
          <a:endParaRPr lang="fi-FI" sz="1400" b="1" kern="1200" dirty="0">
            <a:latin typeface="Calibri" panose="020F0502020204030204" pitchFamily="34" charset="0"/>
          </a:endParaRPr>
        </a:p>
      </dsp:txBody>
      <dsp:txXfrm>
        <a:off x="4068822" y="580955"/>
        <a:ext cx="1166529" cy="933223"/>
      </dsp:txXfrm>
    </dsp:sp>
    <dsp:sp modelId="{B209337E-D702-4CDF-825D-271210E67C78}">
      <dsp:nvSpPr>
        <dsp:cNvPr id="0" name=""/>
        <dsp:cNvSpPr/>
      </dsp:nvSpPr>
      <dsp:spPr>
        <a:xfrm>
          <a:off x="2658822" y="-200659"/>
          <a:ext cx="5506019" cy="5506019"/>
        </a:xfrm>
        <a:prstGeom prst="circularArrow">
          <a:avLst>
            <a:gd name="adj1" fmla="val 5085"/>
            <a:gd name="adj2" fmla="val 327528"/>
            <a:gd name="adj3" fmla="val 18957827"/>
            <a:gd name="adj4" fmla="val 1620034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AE719-558B-4579-A114-95E5422D0166}">
      <dsp:nvSpPr>
        <dsp:cNvPr id="0" name=""/>
        <dsp:cNvSpPr/>
      </dsp:nvSpPr>
      <dsp:spPr>
        <a:xfrm>
          <a:off x="2810503" y="-183204"/>
          <a:ext cx="5506019" cy="5506019"/>
        </a:xfrm>
        <a:prstGeom prst="circularArrow">
          <a:avLst>
            <a:gd name="adj1" fmla="val 5085"/>
            <a:gd name="adj2" fmla="val 327528"/>
            <a:gd name="adj3" fmla="val 443744"/>
            <a:gd name="adj4" fmla="val 1928577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4BC31-1E2E-4078-8B98-E882145354FB}">
      <dsp:nvSpPr>
        <dsp:cNvPr id="0" name=""/>
        <dsp:cNvSpPr/>
      </dsp:nvSpPr>
      <dsp:spPr>
        <a:xfrm>
          <a:off x="2742649" y="-81830"/>
          <a:ext cx="5506019" cy="5506019"/>
        </a:xfrm>
        <a:prstGeom prst="circularArrow">
          <a:avLst>
            <a:gd name="adj1" fmla="val 5085"/>
            <a:gd name="adj2" fmla="val 327528"/>
            <a:gd name="adj3" fmla="val 3529100"/>
            <a:gd name="adj4" fmla="val 77076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C6B7D2-7A19-4359-ADD7-4FF36AC4D1ED}">
      <dsp:nvSpPr>
        <dsp:cNvPr id="0" name=""/>
        <dsp:cNvSpPr/>
      </dsp:nvSpPr>
      <dsp:spPr>
        <a:xfrm>
          <a:off x="2606563" y="29231"/>
          <a:ext cx="5506019" cy="5506019"/>
        </a:xfrm>
        <a:prstGeom prst="circularArrow">
          <a:avLst>
            <a:gd name="adj1" fmla="val 5085"/>
            <a:gd name="adj2" fmla="val 327528"/>
            <a:gd name="adj3" fmla="val 6615046"/>
            <a:gd name="adj4" fmla="val 3857426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47B661-3F90-4989-845D-E95E20C94D8E}">
      <dsp:nvSpPr>
        <dsp:cNvPr id="0" name=""/>
        <dsp:cNvSpPr/>
      </dsp:nvSpPr>
      <dsp:spPr>
        <a:xfrm>
          <a:off x="2517952" y="-22645"/>
          <a:ext cx="5506019" cy="5506019"/>
        </a:xfrm>
        <a:prstGeom prst="circularArrow">
          <a:avLst>
            <a:gd name="adj1" fmla="val 5085"/>
            <a:gd name="adj2" fmla="val 327528"/>
            <a:gd name="adj3" fmla="val 9701707"/>
            <a:gd name="adj4" fmla="val 694337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2D6137-29C6-4F4B-AF5C-5F2DF245E890}">
      <dsp:nvSpPr>
        <dsp:cNvPr id="0" name=""/>
        <dsp:cNvSpPr/>
      </dsp:nvSpPr>
      <dsp:spPr>
        <a:xfrm>
          <a:off x="2495124" y="-121570"/>
          <a:ext cx="5506019" cy="5506019"/>
        </a:xfrm>
        <a:prstGeom prst="circularArrow">
          <a:avLst>
            <a:gd name="adj1" fmla="val 5085"/>
            <a:gd name="adj2" fmla="val 327528"/>
            <a:gd name="adj3" fmla="val 12786695"/>
            <a:gd name="adj4" fmla="val 10028727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B07BF-20BF-4F7A-84C3-E6F52DF54FB2}">
      <dsp:nvSpPr>
        <dsp:cNvPr id="0" name=""/>
        <dsp:cNvSpPr/>
      </dsp:nvSpPr>
      <dsp:spPr>
        <a:xfrm>
          <a:off x="2599828" y="-287382"/>
          <a:ext cx="5506019" cy="5519509"/>
        </a:xfrm>
        <a:prstGeom prst="circularArrow">
          <a:avLst>
            <a:gd name="adj1" fmla="val 5085"/>
            <a:gd name="adj2" fmla="val 327528"/>
            <a:gd name="adj3" fmla="val 15872129"/>
            <a:gd name="adj4" fmla="val 1311464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4DBFC-E723-4C7A-A0C9-4F14BEA3090D}">
      <dsp:nvSpPr>
        <dsp:cNvPr id="0" name=""/>
        <dsp:cNvSpPr/>
      </dsp:nvSpPr>
      <dsp:spPr>
        <a:xfrm>
          <a:off x="2792757" y="1484778"/>
          <a:ext cx="4319989" cy="4319989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LAAJA-ALAINEN YLEISSIVISTYS </a:t>
          </a:r>
          <a:br>
            <a:rPr lang="fi-FI" sz="1900" kern="1200" dirty="0" smtClean="0"/>
          </a:br>
          <a:r>
            <a:rPr lang="fi-FI" sz="1900" kern="1200" dirty="0" smtClean="0"/>
            <a:t>LUKIOKOULUTUKSESSA</a:t>
          </a:r>
          <a:endParaRPr lang="fi-FI" sz="1900" kern="1200" dirty="0"/>
        </a:p>
      </dsp:txBody>
      <dsp:txXfrm>
        <a:off x="3425405" y="2117426"/>
        <a:ext cx="3054693" cy="3054693"/>
      </dsp:txXfrm>
    </dsp:sp>
    <dsp:sp modelId="{E7D15930-DF5A-4AC2-B094-41E999828FE2}">
      <dsp:nvSpPr>
        <dsp:cNvPr id="0" name=""/>
        <dsp:cNvSpPr/>
      </dsp:nvSpPr>
      <dsp:spPr>
        <a:xfrm>
          <a:off x="3512840" y="-9"/>
          <a:ext cx="2880005" cy="2880005"/>
        </a:xfrm>
        <a:prstGeom prst="ellipse">
          <a:avLst/>
        </a:prstGeom>
        <a:solidFill>
          <a:schemeClr val="accent2">
            <a:alpha val="50000"/>
            <a:hueOff val="-3275007"/>
            <a:satOff val="-11538"/>
            <a:lumOff val="1352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PEDAGOGIIKKA JA OPPIMINEN LUKIOSSA</a:t>
          </a:r>
        </a:p>
      </dsp:txBody>
      <dsp:txXfrm>
        <a:off x="3934607" y="421758"/>
        <a:ext cx="2036471" cy="2036471"/>
      </dsp:txXfrm>
    </dsp:sp>
    <dsp:sp modelId="{0C7D2375-978B-4151-B4B8-C361163F2AEC}">
      <dsp:nvSpPr>
        <dsp:cNvPr id="0" name=""/>
        <dsp:cNvSpPr/>
      </dsp:nvSpPr>
      <dsp:spPr>
        <a:xfrm>
          <a:off x="6393152" y="1844828"/>
          <a:ext cx="2880005" cy="2880005"/>
        </a:xfrm>
        <a:prstGeom prst="ellipse">
          <a:avLst/>
        </a:prstGeom>
        <a:solidFill>
          <a:schemeClr val="accent2">
            <a:alpha val="50000"/>
            <a:hueOff val="-6550014"/>
            <a:satOff val="-23076"/>
            <a:lumOff val="27059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LUKION TOIMINTA-KULTTUURI</a:t>
          </a:r>
        </a:p>
      </dsp:txBody>
      <dsp:txXfrm>
        <a:off x="6814919" y="2266595"/>
        <a:ext cx="2036471" cy="2036471"/>
      </dsp:txXfrm>
    </dsp:sp>
    <dsp:sp modelId="{0FCACD70-08A7-41C4-86E5-D61B658C44A6}">
      <dsp:nvSpPr>
        <dsp:cNvPr id="0" name=""/>
        <dsp:cNvSpPr/>
      </dsp:nvSpPr>
      <dsp:spPr>
        <a:xfrm>
          <a:off x="3512856" y="4221077"/>
          <a:ext cx="2880005" cy="2880005"/>
        </a:xfrm>
        <a:prstGeom prst="ellipse">
          <a:avLst/>
        </a:prstGeom>
        <a:solidFill>
          <a:schemeClr val="accent2">
            <a:alpha val="50000"/>
            <a:hueOff val="-9825020"/>
            <a:satOff val="-34614"/>
            <a:lumOff val="4058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/>
            <a:t>LUKIO-KOULUTUKSEN PAIKALLINEN OPETUS-SUUNNITELMA-TYÖ </a:t>
          </a:r>
        </a:p>
      </dsp:txBody>
      <dsp:txXfrm>
        <a:off x="3934623" y="4642844"/>
        <a:ext cx="2036471" cy="2036471"/>
      </dsp:txXfrm>
    </dsp:sp>
    <dsp:sp modelId="{C544FF14-B12B-4107-A682-D6FEEE7BB6E4}">
      <dsp:nvSpPr>
        <dsp:cNvPr id="0" name=""/>
        <dsp:cNvSpPr/>
      </dsp:nvSpPr>
      <dsp:spPr>
        <a:xfrm>
          <a:off x="632518" y="1916813"/>
          <a:ext cx="2880005" cy="2880005"/>
        </a:xfrm>
        <a:prstGeom prst="ellipse">
          <a:avLst/>
        </a:prstGeom>
        <a:solidFill>
          <a:schemeClr val="accent2">
            <a:alpha val="50000"/>
            <a:hueOff val="-13100027"/>
            <a:satOff val="-46152"/>
            <a:lumOff val="5411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smtClean="0"/>
            <a:t>LUKION OPISKELIJAN OHJAUS JA TUKI</a:t>
          </a:r>
          <a:endParaRPr lang="fi-FI" sz="1800" kern="1200" dirty="0" smtClean="0"/>
        </a:p>
      </dsp:txBody>
      <dsp:txXfrm>
        <a:off x="1054285" y="2338580"/>
        <a:ext cx="2036471" cy="20364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5FAB46-E1E7-43FF-9C42-3989A21834A9}">
      <dsp:nvSpPr>
        <dsp:cNvPr id="0" name=""/>
        <dsp:cNvSpPr/>
      </dsp:nvSpPr>
      <dsp:spPr>
        <a:xfrm>
          <a:off x="3380242" y="1440180"/>
          <a:ext cx="2123991" cy="1692002"/>
        </a:xfrm>
        <a:prstGeom prst="hexagon">
          <a:avLst>
            <a:gd name="adj" fmla="val 28570"/>
            <a:gd name="vf" fmla="val 11547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2000" b="1" kern="1200" dirty="0" smtClean="0"/>
            <a:t>Oppiva yhteisö</a:t>
          </a:r>
          <a:endParaRPr lang="fi-FI" sz="2000" b="1" kern="1200" dirty="0"/>
        </a:p>
      </dsp:txBody>
      <dsp:txXfrm>
        <a:off x="3718376" y="1709543"/>
        <a:ext cx="1447723" cy="1153276"/>
      </dsp:txXfrm>
    </dsp:sp>
    <dsp:sp modelId="{34AC5D69-6695-44DF-B728-6E13464E67F0}">
      <dsp:nvSpPr>
        <dsp:cNvPr id="0" name=""/>
        <dsp:cNvSpPr/>
      </dsp:nvSpPr>
      <dsp:spPr>
        <a:xfrm>
          <a:off x="4612727" y="705892"/>
          <a:ext cx="701914" cy="604792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748592-B9CB-47E9-955D-BF9D8F8BEF00}">
      <dsp:nvSpPr>
        <dsp:cNvPr id="0" name=""/>
        <dsp:cNvSpPr/>
      </dsp:nvSpPr>
      <dsp:spPr>
        <a:xfrm>
          <a:off x="3452247" y="-37055"/>
          <a:ext cx="2030080" cy="1417385"/>
        </a:xfrm>
        <a:prstGeom prst="hexagon">
          <a:avLst>
            <a:gd name="adj" fmla="val 28570"/>
            <a:gd name="vf" fmla="val 11547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600" b="1" kern="1200" dirty="0" smtClean="0"/>
            <a:t>Hyvinvointi ja turvallinen arki</a:t>
          </a:r>
          <a:endParaRPr lang="fi-FI" sz="1600" b="1" kern="1200" dirty="0"/>
        </a:p>
      </dsp:txBody>
      <dsp:txXfrm>
        <a:off x="3756403" y="175304"/>
        <a:ext cx="1421768" cy="992667"/>
      </dsp:txXfrm>
    </dsp:sp>
    <dsp:sp modelId="{AC9DCF5E-2080-4B26-99BA-CEC927217199}">
      <dsp:nvSpPr>
        <dsp:cNvPr id="0" name=""/>
        <dsp:cNvSpPr/>
      </dsp:nvSpPr>
      <dsp:spPr>
        <a:xfrm>
          <a:off x="5431915" y="1836531"/>
          <a:ext cx="701914" cy="604792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BC66F9-EAC5-4311-9D37-FDDC61DB0CEB}">
      <dsp:nvSpPr>
        <dsp:cNvPr id="0" name=""/>
        <dsp:cNvSpPr/>
      </dsp:nvSpPr>
      <dsp:spPr>
        <a:xfrm>
          <a:off x="5101485" y="757166"/>
          <a:ext cx="1957754" cy="1451400"/>
        </a:xfrm>
        <a:prstGeom prst="hexagon">
          <a:avLst>
            <a:gd name="adj" fmla="val 28570"/>
            <a:gd name="vf" fmla="val 11547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/>
            <a:t>Vuorovaikutus ja monipuolinen työskentely</a:t>
          </a:r>
          <a:endParaRPr lang="fi-FI" sz="1500" b="1" kern="1200" dirty="0"/>
        </a:p>
      </dsp:txBody>
      <dsp:txXfrm>
        <a:off x="5402853" y="980588"/>
        <a:ext cx="1355018" cy="1004556"/>
      </dsp:txXfrm>
    </dsp:sp>
    <dsp:sp modelId="{9223FB0E-DF83-4ACC-9EC5-F1CCF0F0DD95}">
      <dsp:nvSpPr>
        <dsp:cNvPr id="0" name=""/>
        <dsp:cNvSpPr/>
      </dsp:nvSpPr>
      <dsp:spPr>
        <a:xfrm>
          <a:off x="4862854" y="3112810"/>
          <a:ext cx="701914" cy="604792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0B456C-7BAD-42A1-AABF-92BDB30A3FEC}">
      <dsp:nvSpPr>
        <dsp:cNvPr id="0" name=""/>
        <dsp:cNvSpPr/>
      </dsp:nvSpPr>
      <dsp:spPr>
        <a:xfrm>
          <a:off x="5108437" y="2304281"/>
          <a:ext cx="2023890" cy="1616636"/>
        </a:xfrm>
        <a:prstGeom prst="hexagon">
          <a:avLst>
            <a:gd name="adj" fmla="val 28570"/>
            <a:gd name="vf" fmla="val 11547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/>
            <a:t>Kulttuurinen moninaisuus ja kielitietoisuus</a:t>
          </a:r>
          <a:endParaRPr lang="fi-FI" sz="1500" b="1" kern="1200" dirty="0"/>
        </a:p>
      </dsp:txBody>
      <dsp:txXfrm>
        <a:off x="5431052" y="2561978"/>
        <a:ext cx="1378660" cy="1101242"/>
      </dsp:txXfrm>
    </dsp:sp>
    <dsp:sp modelId="{778C0585-5E5E-4AC9-B728-12F884F9FFF3}">
      <dsp:nvSpPr>
        <dsp:cNvPr id="0" name=""/>
        <dsp:cNvSpPr/>
      </dsp:nvSpPr>
      <dsp:spPr>
        <a:xfrm>
          <a:off x="3451236" y="3245293"/>
          <a:ext cx="701914" cy="604792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65A93-6982-4370-9D34-AA7C587F142D}">
      <dsp:nvSpPr>
        <dsp:cNvPr id="0" name=""/>
        <dsp:cNvSpPr/>
      </dsp:nvSpPr>
      <dsp:spPr>
        <a:xfrm>
          <a:off x="3315456" y="3205439"/>
          <a:ext cx="2131936" cy="1368690"/>
        </a:xfrm>
        <a:prstGeom prst="hexagon">
          <a:avLst>
            <a:gd name="adj" fmla="val 28570"/>
            <a:gd name="vf" fmla="val 115470"/>
          </a:avLst>
        </a:prstGeom>
        <a:solidFill>
          <a:srgbClr val="418B7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/>
            <a:t>Osallistuminen ja demokraattinen toiminta</a:t>
          </a:r>
          <a:endParaRPr lang="fi-FI" sz="1500" b="1" kern="1200" dirty="0"/>
        </a:p>
      </dsp:txBody>
      <dsp:txXfrm>
        <a:off x="3623462" y="3403177"/>
        <a:ext cx="1515924" cy="973214"/>
      </dsp:txXfrm>
    </dsp:sp>
    <dsp:sp modelId="{87C17ECD-D58B-4883-ADCA-2B925941068E}">
      <dsp:nvSpPr>
        <dsp:cNvPr id="0" name=""/>
        <dsp:cNvSpPr/>
      </dsp:nvSpPr>
      <dsp:spPr>
        <a:xfrm>
          <a:off x="2618632" y="2115107"/>
          <a:ext cx="701914" cy="604792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92EBC3-1068-4F49-B608-3B8F7804FBE9}">
      <dsp:nvSpPr>
        <dsp:cNvPr id="0" name=""/>
        <dsp:cNvSpPr/>
      </dsp:nvSpPr>
      <dsp:spPr>
        <a:xfrm>
          <a:off x="1632734" y="2304279"/>
          <a:ext cx="2049655" cy="1574245"/>
        </a:xfrm>
        <a:prstGeom prst="hexagon">
          <a:avLst>
            <a:gd name="adj" fmla="val 28570"/>
            <a:gd name="vf" fmla="val 11547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b="1" kern="1200" dirty="0" smtClean="0"/>
            <a:t>Vastuu ympäristöstä ja kestävään tulevaisuuteen </a:t>
          </a:r>
          <a:r>
            <a:rPr lang="fi-FI" sz="1500" b="1" kern="1200" dirty="0" err="1" smtClean="0"/>
            <a:t>suuntautu-minen</a:t>
          </a:r>
          <a:endParaRPr lang="fi-FI" sz="1500" b="1" kern="1200" dirty="0"/>
        </a:p>
      </dsp:txBody>
      <dsp:txXfrm>
        <a:off x="1953459" y="2550613"/>
        <a:ext cx="1408205" cy="1081577"/>
      </dsp:txXfrm>
    </dsp:sp>
    <dsp:sp modelId="{DBB298C9-F997-4662-994B-6F0774751302}">
      <dsp:nvSpPr>
        <dsp:cNvPr id="0" name=""/>
        <dsp:cNvSpPr/>
      </dsp:nvSpPr>
      <dsp:spPr>
        <a:xfrm>
          <a:off x="1724056" y="593103"/>
          <a:ext cx="2060083" cy="1591774"/>
        </a:xfrm>
        <a:prstGeom prst="hexagon">
          <a:avLst>
            <a:gd name="adj" fmla="val 28570"/>
            <a:gd name="vf" fmla="val 11547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b="1" kern="1200" dirty="0" smtClean="0">
              <a:solidFill>
                <a:srgbClr val="0070C0"/>
              </a:solidFill>
            </a:rPr>
            <a:t>Yhdenvertaisuus ja tasa-arvo</a:t>
          </a:r>
        </a:p>
      </dsp:txBody>
      <dsp:txXfrm>
        <a:off x="2047320" y="842881"/>
        <a:ext cx="1413555" cy="109221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A2D03B-EEDB-4DBD-8A64-7FF9A104D26D}">
      <dsp:nvSpPr>
        <dsp:cNvPr id="0" name=""/>
        <dsp:cNvSpPr/>
      </dsp:nvSpPr>
      <dsp:spPr>
        <a:xfrm>
          <a:off x="-6513883" y="-996230"/>
          <a:ext cx="7753100" cy="7753100"/>
        </a:xfrm>
        <a:prstGeom prst="blockArc">
          <a:avLst>
            <a:gd name="adj1" fmla="val 18900000"/>
            <a:gd name="adj2" fmla="val 2700000"/>
            <a:gd name="adj3" fmla="val 279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209550-EA3D-45A3-8419-AE21AF88652C}">
      <dsp:nvSpPr>
        <dsp:cNvPr id="0" name=""/>
        <dsp:cNvSpPr/>
      </dsp:nvSpPr>
      <dsp:spPr>
        <a:xfrm>
          <a:off x="541318" y="359924"/>
          <a:ext cx="7957651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>
              <a:latin typeface="Arial" panose="020B0604020202020204" pitchFamily="34" charset="0"/>
              <a:cs typeface="Arial" panose="020B0604020202020204" pitchFamily="34" charset="0"/>
            </a:rPr>
            <a:t>Koulu vaikuttaa merkittävästi siihen, millaisen käsityksen oppilaat muodostavat itsestään </a:t>
          </a:r>
          <a:r>
            <a:rPr lang="fi-FI" sz="15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oppijoina</a:t>
          </a:r>
          <a:endParaRPr lang="fi-FI" sz="1500" kern="1200" dirty="0"/>
        </a:p>
      </dsp:txBody>
      <dsp:txXfrm>
        <a:off x="541318" y="359924"/>
        <a:ext cx="7957651" cy="720310"/>
      </dsp:txXfrm>
    </dsp:sp>
    <dsp:sp modelId="{AEF00D5C-E6BD-4C52-8167-CF29A14CD193}">
      <dsp:nvSpPr>
        <dsp:cNvPr id="0" name=""/>
        <dsp:cNvSpPr/>
      </dsp:nvSpPr>
      <dsp:spPr>
        <a:xfrm>
          <a:off x="91124" y="269885"/>
          <a:ext cx="900388" cy="900388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12D202-8982-4B55-B64E-CFE8CDA84064}">
      <dsp:nvSpPr>
        <dsp:cNvPr id="0" name=""/>
        <dsp:cNvSpPr/>
      </dsp:nvSpPr>
      <dsp:spPr>
        <a:xfrm>
          <a:off x="1057471" y="1440044"/>
          <a:ext cx="7441498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/>
            <a:t>Monipuolinen arviointi ja siihen perustuvan ohjaavan palautteen antaminen ovat opettajien keinoja oppilaiden oppimisen tukemiseen</a:t>
          </a:r>
          <a:endParaRPr lang="fi-FI" sz="1500" kern="1200" dirty="0"/>
        </a:p>
      </dsp:txBody>
      <dsp:txXfrm>
        <a:off x="1057471" y="1440044"/>
        <a:ext cx="7441498" cy="720310"/>
      </dsp:txXfrm>
    </dsp:sp>
    <dsp:sp modelId="{28F89F03-1C65-412C-91D3-6CFCA4D057F2}">
      <dsp:nvSpPr>
        <dsp:cNvPr id="0" name=""/>
        <dsp:cNvSpPr/>
      </dsp:nvSpPr>
      <dsp:spPr>
        <a:xfrm>
          <a:off x="607277" y="1350005"/>
          <a:ext cx="900388" cy="900388"/>
        </a:xfrm>
        <a:prstGeom prst="ellipse">
          <a:avLst/>
        </a:prstGeom>
        <a:solidFill>
          <a:schemeClr val="accent1">
            <a:lumMod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76858-03F3-4EC8-ADA8-33B356318E3D}">
      <dsp:nvSpPr>
        <dsp:cNvPr id="0" name=""/>
        <dsp:cNvSpPr/>
      </dsp:nvSpPr>
      <dsp:spPr>
        <a:xfrm>
          <a:off x="1215888" y="2520164"/>
          <a:ext cx="7283080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/>
            <a:t>Suuri osa arvioinnista on opettajien ja oppilaiden välistä vuorovaikutusta</a:t>
          </a:r>
          <a:endParaRPr lang="fi-FI" sz="1500" kern="1200" dirty="0"/>
        </a:p>
      </dsp:txBody>
      <dsp:txXfrm>
        <a:off x="1215888" y="2520164"/>
        <a:ext cx="7283080" cy="720310"/>
      </dsp:txXfrm>
    </dsp:sp>
    <dsp:sp modelId="{17552733-483D-40E5-AFAB-363830DC65D2}">
      <dsp:nvSpPr>
        <dsp:cNvPr id="0" name=""/>
        <dsp:cNvSpPr/>
      </dsp:nvSpPr>
      <dsp:spPr>
        <a:xfrm>
          <a:off x="765694" y="2430125"/>
          <a:ext cx="900388" cy="900388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A6EF03-6B59-45D0-9FE9-4A8F44A95507}">
      <dsp:nvSpPr>
        <dsp:cNvPr id="0" name=""/>
        <dsp:cNvSpPr/>
      </dsp:nvSpPr>
      <dsp:spPr>
        <a:xfrm>
          <a:off x="1057471" y="3600284"/>
          <a:ext cx="7441498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/>
            <a:t>Yhteistyö kotien kanssa on osa hyvää arviointikulttuuria</a:t>
          </a:r>
          <a:endParaRPr lang="fi-FI" sz="1500" kern="1200" dirty="0"/>
        </a:p>
      </dsp:txBody>
      <dsp:txXfrm>
        <a:off x="1057471" y="3600284"/>
        <a:ext cx="7441498" cy="720310"/>
      </dsp:txXfrm>
    </dsp:sp>
    <dsp:sp modelId="{32564D56-643C-451F-A25D-FF89A30915BA}">
      <dsp:nvSpPr>
        <dsp:cNvPr id="0" name=""/>
        <dsp:cNvSpPr/>
      </dsp:nvSpPr>
      <dsp:spPr>
        <a:xfrm>
          <a:off x="607277" y="3510245"/>
          <a:ext cx="900388" cy="900388"/>
        </a:xfrm>
        <a:prstGeom prst="ellipse">
          <a:avLst/>
        </a:prstGeom>
        <a:solidFill>
          <a:schemeClr val="accent1">
            <a:lumMod val="5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B66858-1AED-43F5-B99D-938B96E43B5B}">
      <dsp:nvSpPr>
        <dsp:cNvPr id="0" name=""/>
        <dsp:cNvSpPr/>
      </dsp:nvSpPr>
      <dsp:spPr>
        <a:xfrm>
          <a:off x="541318" y="4680404"/>
          <a:ext cx="7957651" cy="720310"/>
        </a:xfrm>
        <a:prstGeom prst="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571746" tIns="38100" rIns="38100" bIns="3810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500" kern="1200" dirty="0" smtClean="0"/>
            <a:t>Arvioinnin myötä saatu tieto auttaa myös opettajia suuntaamaan opetustaan oppilaiden tarpeiden mukaisesti</a:t>
          </a:r>
          <a:endParaRPr lang="fi-FI" sz="1500" kern="1200" dirty="0"/>
        </a:p>
      </dsp:txBody>
      <dsp:txXfrm>
        <a:off x="541318" y="4680404"/>
        <a:ext cx="7957651" cy="720310"/>
      </dsp:txXfrm>
    </dsp:sp>
    <dsp:sp modelId="{CE54E019-EBF5-49C0-BD31-A21D63D7F6BB}">
      <dsp:nvSpPr>
        <dsp:cNvPr id="0" name=""/>
        <dsp:cNvSpPr/>
      </dsp:nvSpPr>
      <dsp:spPr>
        <a:xfrm>
          <a:off x="91124" y="4590365"/>
          <a:ext cx="900388" cy="900388"/>
        </a:xfrm>
        <a:prstGeom prst="ellipse">
          <a:avLst/>
        </a:prstGeom>
        <a:solidFill>
          <a:schemeClr val="accent1">
            <a:lumMod val="25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Säteittäinen kuusikulmio"/>
  <dgm:desc val="Käytä tätä, kun haluat esittää peräkkäisprosessin, joka liittyy keskellä olevaan ajatukseen tai teemaan. Tämä on rajoitettu kuuteen Tason 2 muotoon. Tämä soveltuu parhaiten pienille tekstimäärille. Käyttämätön teksti ei näy, mutta se säilyy käytettävissä, jos vaihdat asettelua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t" anchorCtr="0" compatLnSpc="1">
            <a:prstTxWarp prst="textNoShape">
              <a:avLst/>
            </a:prstTxWarp>
          </a:bodyPr>
          <a:lstStyle>
            <a:lvl1pPr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8" y="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t" anchorCtr="0" compatLnSpc="1">
            <a:prstTxWarp prst="textNoShape">
              <a:avLst/>
            </a:prstTxWarp>
          </a:bodyPr>
          <a:lstStyle>
            <a:lvl1pPr algn="r"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356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b" anchorCtr="0" compatLnSpc="1">
            <a:prstTxWarp prst="textNoShape">
              <a:avLst/>
            </a:prstTxWarp>
          </a:bodyPr>
          <a:lstStyle>
            <a:lvl1pPr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8" y="943356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b" anchorCtr="0" compatLnSpc="1">
            <a:prstTxWarp prst="textNoShape">
              <a:avLst/>
            </a:prstTxWarp>
          </a:bodyPr>
          <a:lstStyle>
            <a:lvl1pPr algn="r"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8EECAAA8-A71E-4DDB-89E5-76856AF75331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7848612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t" anchorCtr="0" compatLnSpc="1">
            <a:prstTxWarp prst="textNoShape">
              <a:avLst/>
            </a:prstTxWarp>
          </a:bodyPr>
          <a:lstStyle>
            <a:lvl1pPr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945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8" y="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t" anchorCtr="0" compatLnSpc="1">
            <a:prstTxWarp prst="textNoShape">
              <a:avLst/>
            </a:prstTxWarp>
          </a:bodyPr>
          <a:lstStyle>
            <a:lvl1pPr algn="r"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36868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8365"/>
            <a:ext cx="4986549" cy="446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i-FI" noProof="0" smtClean="0"/>
              <a:t>Click to edit Master text styles</a:t>
            </a:r>
          </a:p>
          <a:p>
            <a:pPr lvl="1"/>
            <a:r>
              <a:rPr lang="en-GB" altLang="fi-FI" noProof="0" smtClean="0"/>
              <a:t>Second level</a:t>
            </a:r>
          </a:p>
          <a:p>
            <a:pPr lvl="2"/>
            <a:r>
              <a:rPr lang="en-GB" altLang="fi-FI" noProof="0" smtClean="0"/>
              <a:t>Third level</a:t>
            </a:r>
          </a:p>
          <a:p>
            <a:pPr lvl="3"/>
            <a:r>
              <a:rPr lang="en-GB" altLang="fi-FI" noProof="0" smtClean="0"/>
              <a:t>Fourth level</a:t>
            </a:r>
          </a:p>
          <a:p>
            <a:pPr lvl="4"/>
            <a:r>
              <a:rPr lang="en-GB" altLang="fi-FI" noProof="0" smtClean="0"/>
              <a:t>Fifth level</a:t>
            </a:r>
          </a:p>
        </p:txBody>
      </p:sp>
      <p:sp>
        <p:nvSpPr>
          <p:cNvPr id="1946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356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b" anchorCtr="0" compatLnSpc="1">
            <a:prstTxWarp prst="textNoShape">
              <a:avLst/>
            </a:prstTxWarp>
          </a:bodyPr>
          <a:lstStyle>
            <a:lvl1pPr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endParaRPr lang="en-GB" altLang="fi-FI"/>
          </a:p>
        </p:txBody>
      </p:sp>
      <p:sp>
        <p:nvSpPr>
          <p:cNvPr id="1946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8" y="9433560"/>
            <a:ext cx="2947245" cy="49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82" tIns="46441" rIns="0" bIns="46441" numCol="1" anchor="b" anchorCtr="0" compatLnSpc="1">
            <a:prstTxWarp prst="textNoShape">
              <a:avLst/>
            </a:prstTxWarp>
          </a:bodyPr>
          <a:lstStyle>
            <a:lvl1pPr algn="r" defTabSz="928880" eaLnBrk="0" hangingPunct="0">
              <a:defRPr sz="1200">
                <a:latin typeface="Times" pitchFamily="18" charset="0"/>
              </a:defRPr>
            </a:lvl1pPr>
          </a:lstStyle>
          <a:p>
            <a:pPr>
              <a:defRPr/>
            </a:pPr>
            <a:fld id="{E9319ECE-87A9-4B8B-9DC4-A09DEB2BC908}" type="slidenum">
              <a:rPr lang="en-GB" altLang="fi-FI"/>
              <a:pPr>
                <a:defRPr/>
              </a:pPr>
              <a:t>‹#›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18482858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 </a:t>
            </a:r>
            <a:r>
              <a:rPr lang="fi-FI" sz="1200" b="1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Laaja-alainen yleissivistys lukiokoulutuksessa </a:t>
            </a:r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Lukiokoulutuksen yleissivistävän opetus- ja kasvatustehtävän tukeminen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Oppiaineiden tieteenaloihin ja niiden yhteyksiin perustuvan yleissivistyksen rakentaminen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Laaja-alaista osaamista kehittävän opiskelun vahvistaminen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Kestävän elämäntavan, elinikäisen oppimisen ja aktiivisen kansalaisen valmiuksien tukeminen </a:t>
            </a:r>
          </a:p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1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Pedagogiikka ja oppiminen lukiossa </a:t>
            </a:r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Lukion pedagogiikan uudistumisen ja yhteiskuntaan avautumisen tukeminen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Monipuolisten opiskeluympäristöjen ja opetusteknologian käytön tukeminen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Opiskelijan oppimaan oppimisen taitojen edistäminen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Opiskelijan korkea-asteen jatko-opintovalmiuksien ja työelämätietouden kehittäminen </a:t>
            </a:r>
          </a:p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1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Lukion toimintakulttuuri </a:t>
            </a:r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Yhteisöllisen ja osallistavan toimintakulttuurin edistäminen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Yhdessä tekemisen, osaamisen jakamisen ja monipuolisen yhteistyön vahvistaminen </a:t>
            </a:r>
          </a:p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1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Lukion opiskelijan ohjaus ja tuki </a:t>
            </a:r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Opiskelijan tukeminen lukio-opinnoissa hänen kehittymistarpeidensa mukaan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Opiskelijan ohjauksen vahvistaminen ja yhteisöllisen ohjausvastuun korostaminen </a:t>
            </a:r>
          </a:p>
          <a:p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1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Lukiokoulutuksen paikallinen opetussuunnitelmatyö </a:t>
            </a:r>
            <a:endParaRPr lang="fi-FI" sz="1200" b="0" i="0" u="none" strike="noStrike" kern="1200" baseline="0" dirty="0" smtClean="0">
              <a:solidFill>
                <a:schemeClr val="tx1"/>
              </a:solidFill>
              <a:latin typeface="Times" pitchFamily="18" charset="0"/>
              <a:ea typeface="+mn-ea"/>
              <a:cs typeface="+mn-cs"/>
            </a:endParaRP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Selkeän perustan antaminen paikalliselle lukiokoulutuksen opetussuunnitelmatyölle </a:t>
            </a:r>
          </a:p>
          <a:p>
            <a:r>
              <a:rPr lang="fi-FI" sz="1200" b="0" i="0" u="none" strike="noStrike" kern="1200" baseline="0" dirty="0" smtClean="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rPr>
              <a:t>• Sähköisen opetussuunnitelmatyökalun tuottaminen koulutuksen järjestäjien ja lukioiden käyttöön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319ECE-87A9-4B8B-9DC4-A09DEB2BC908}" type="slidenum">
              <a:rPr lang="en-GB" altLang="fi-FI" smtClean="0"/>
              <a:pPr>
                <a:defRPr/>
              </a:pPr>
              <a:t>9</a:t>
            </a:fld>
            <a:endParaRPr lang="en-GB" altLang="fi-FI"/>
          </a:p>
        </p:txBody>
      </p:sp>
    </p:spTree>
    <p:extLst>
      <p:ext uri="{BB962C8B-B14F-4D97-AF65-F5344CB8AC3E}">
        <p14:creationId xmlns:p14="http://schemas.microsoft.com/office/powerpoint/2010/main" val="3192500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A5BD161-A37C-4E69-BE7A-2BF9A6834BF3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75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54"/>
            <a:ext cx="84201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 sz="2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D5335-931E-4989-87EB-63869052EC35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5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1071552"/>
            <a:ext cx="5943600" cy="36560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D2377-2CA1-4CCD-BBC0-802D8758B57A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98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32" y="609600"/>
            <a:ext cx="8311782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97732" y="1981200"/>
            <a:ext cx="8311782" cy="4114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578BD-52A0-4829-9160-669E4C52E775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53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785794"/>
            <a:ext cx="2105025" cy="5310206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2C89-367F-41B2-882B-C0AD0C59FE94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515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5555-FCE4-445F-A095-DBA8C663C140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3.10.2016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10" name="Alaotsikko 2"/>
          <p:cNvSpPr>
            <a:spLocks noGrp="1"/>
          </p:cNvSpPr>
          <p:nvPr>
            <p:ph type="subTitle" idx="13"/>
          </p:nvPr>
        </p:nvSpPr>
        <p:spPr>
          <a:xfrm>
            <a:off x="1485900" y="1524000"/>
            <a:ext cx="6934200" cy="72008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2846766" y="6376268"/>
            <a:ext cx="2262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5B57BC-BC1B-42DA-972E-81E7E0A61330}" type="slidenum">
              <a:rPr lang="fi-FI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3" descr="\\ad1\AH_ASIAKKAAT\Oy Fount C1879\0_Logot\fp_logo_orginaali\uusi logo2010\FountainPark_logosloga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313" y="6381328"/>
            <a:ext cx="1687593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62240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chemeClr val="accent6">
                    <a:lumMod val="75000"/>
                  </a:schemeClr>
                </a:solidFill>
              </a:defRPr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B5555-FCE4-445F-A095-DBA8C663C140}" type="datetime1">
              <a:rPr lang="fi-FI" smtClean="0">
                <a:solidFill>
                  <a:srgbClr val="000000"/>
                </a:solidFill>
              </a:rPr>
              <a:pPr>
                <a:defRPr/>
              </a:pPr>
              <a:t>3.10.2016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10" name="Alaotsikko 2"/>
          <p:cNvSpPr>
            <a:spLocks noGrp="1"/>
          </p:cNvSpPr>
          <p:nvPr>
            <p:ph type="subTitle" idx="13"/>
          </p:nvPr>
        </p:nvSpPr>
        <p:spPr>
          <a:xfrm>
            <a:off x="1485900" y="1524000"/>
            <a:ext cx="6934200" cy="72008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2846766" y="6376268"/>
            <a:ext cx="22622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5B57BC-BC1B-42DA-972E-81E7E0A61330}" type="slidenum">
              <a:rPr lang="fi-FI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9" name="Picture 3" descr="\\ad1\AH_ASIAKKAAT\Oy Fount C1879\0_Logot\fp_logo_orginaali\uusi logo2010\FountainPark_logoslogan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313" y="6381328"/>
            <a:ext cx="1687593" cy="3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4711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268" y="785794"/>
            <a:ext cx="8497491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268" y="1981200"/>
            <a:ext cx="8513028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798217" y="214290"/>
            <a:ext cx="487564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5C291-D887-4C5F-B5B7-D5E92B1D1B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0995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95300" y="1600202"/>
            <a:ext cx="43815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029199" y="1600202"/>
            <a:ext cx="4381501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24050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268" y="785794"/>
            <a:ext cx="8497491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1268" y="1981200"/>
            <a:ext cx="8513028" cy="4114800"/>
          </a:xfrm>
        </p:spPr>
        <p:txBody>
          <a:bodyPr/>
          <a:lstStyle>
            <a:lvl1pPr>
              <a:buFontTx/>
              <a:buBlip>
                <a:blip r:embed="rId2"/>
              </a:buBlip>
              <a:defRPr/>
            </a:lvl1pPr>
            <a:lvl2pPr marL="1188000">
              <a:buClr>
                <a:schemeClr val="accent6"/>
              </a:buClr>
              <a:buFont typeface="Arial" pitchFamily="34" charset="0"/>
              <a:buChar char="•"/>
              <a:defRPr/>
            </a:lvl2pPr>
            <a:lvl3pPr marL="1728000">
              <a:lnSpc>
                <a:spcPct val="100000"/>
              </a:lnSpc>
              <a:spcBef>
                <a:spcPts val="200"/>
              </a:spcBef>
              <a:buClrTx/>
              <a:buFont typeface="Arial" pitchFamily="34" charset="0"/>
              <a:buChar char="–"/>
              <a:defRPr/>
            </a:lvl3pPr>
            <a:lvl4pPr marL="2160000">
              <a:spcBef>
                <a:spcPts val="100"/>
              </a:spcBef>
              <a:buClrTx/>
              <a:buFont typeface="Arial" pitchFamily="34" charset="0"/>
              <a:buChar char="–"/>
              <a:defRPr/>
            </a:lvl4pPr>
            <a:lvl5pPr marL="2592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798217" y="214290"/>
            <a:ext cx="4875644" cy="357190"/>
          </a:xfrm>
        </p:spPr>
        <p:txBody>
          <a:bodyPr/>
          <a:lstStyle>
            <a:lvl1pPr algn="r">
              <a:buFontTx/>
              <a:buNone/>
              <a:defRPr sz="1400" baseline="0">
                <a:solidFill>
                  <a:srgbClr val="333333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46BD20-754D-42FA-99DA-7188E982349D}" type="datetime1">
              <a:rPr lang="fi-FI" smtClean="0">
                <a:solidFill>
                  <a:srgbClr val="000000"/>
                </a:solidFill>
              </a:rPr>
              <a:pPr/>
              <a:t>3.10.2016</a:t>
            </a:fld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5092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0" y="785794"/>
            <a:ext cx="8497491" cy="107157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200" y="1981200"/>
            <a:ext cx="8513028" cy="4114800"/>
          </a:xfrm>
        </p:spPr>
        <p:txBody>
          <a:bodyPr/>
          <a:lstStyle>
            <a:lvl2pPr marL="630000">
              <a:defRPr/>
            </a:lvl2pPr>
            <a:lvl3pPr marL="1152000">
              <a:lnSpc>
                <a:spcPct val="100000"/>
              </a:lnSpc>
              <a:spcBef>
                <a:spcPts val="200"/>
              </a:spcBef>
              <a:defRPr/>
            </a:lvl3pPr>
            <a:lvl4pPr marL="1584000">
              <a:spcBef>
                <a:spcPts val="100"/>
              </a:spcBef>
              <a:defRPr/>
            </a:lvl4pPr>
            <a:lvl5pPr marL="2016000">
              <a:spcBef>
                <a:spcPts val="100"/>
              </a:spcBef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B298-B7E4-4B6B-9266-BECF4C8E66A5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155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7732" y="2143116"/>
            <a:ext cx="8311782" cy="96201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89210" y="3214686"/>
            <a:ext cx="8280797" cy="278608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BEEE3-4CFE-4B02-8404-454EBF7166C1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942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0" y="4714913"/>
            <a:ext cx="8420100" cy="1054091"/>
          </a:xfrm>
        </p:spPr>
        <p:txBody>
          <a:bodyPr anchor="t"/>
          <a:lstStyle>
            <a:lvl1pPr algn="l">
              <a:defRPr sz="34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200" y="2906719"/>
            <a:ext cx="8420100" cy="173673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059539-52CC-442E-BC2E-60125ACC92AD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237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0" y="857232"/>
            <a:ext cx="8420100" cy="895368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920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405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870C8-8244-4FB8-B9E0-6D9C83A29A4D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190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2" y="917580"/>
            <a:ext cx="8667811" cy="72547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9200" y="1860544"/>
            <a:ext cx="4333905" cy="639762"/>
          </a:xfrm>
        </p:spPr>
        <p:txBody>
          <a:bodyPr anchor="b"/>
          <a:lstStyle>
            <a:lvl1pPr marL="0" indent="0">
              <a:buNone/>
              <a:defRPr sz="22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9200" y="2500314"/>
            <a:ext cx="4333905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62565" y="1860544"/>
            <a:ext cx="4256514" cy="639762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62580" y="2500314"/>
            <a:ext cx="4256513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07C85-4AA7-43E4-857C-ADA2BDF7AFFE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075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0" y="823914"/>
            <a:ext cx="8311782" cy="89057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7D27DA-171F-4383-8C53-9A465BDDA296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8954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729D7-1506-4E5F-A017-3970F7ED6E87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77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200" y="273050"/>
            <a:ext cx="2903038" cy="14414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9" cy="5853113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9200" y="1785932"/>
            <a:ext cx="2903038" cy="434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65B3CF-DA27-41E3-8702-5BF481ABC9C4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04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89137" y="609600"/>
            <a:ext cx="8311753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137" y="1981200"/>
            <a:ext cx="8311753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fi-FI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D14206BE-C2A6-4A3E-9F31-C6DB26E14FDB}" type="slidenum">
              <a:rPr lang="fi-FI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68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2" r:id="rId13"/>
    <p:sldLayoutId id="2147483783" r:id="rId14"/>
    <p:sldLayoutId id="2147483785" r:id="rId15"/>
    <p:sldLayoutId id="2147483787" r:id="rId16"/>
    <p:sldLayoutId id="2147483788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 Bold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 Bold" charset="0"/>
        </a:defRPr>
      </a:lvl9pPr>
    </p:titleStyle>
    <p:bodyStyle>
      <a:lvl1pPr marL="609600" indent="-6096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533400" algn="l" rtl="0" eaLnBrk="0" fontAlgn="base" hangingPunct="0">
        <a:spcBef>
          <a:spcPct val="20000"/>
        </a:spcBef>
        <a:spcAft>
          <a:spcPct val="0"/>
        </a:spcAft>
        <a:buFont typeface="Times"/>
        <a:buAutoNum type="arabicPeriod"/>
        <a:defRPr sz="2400">
          <a:solidFill>
            <a:schemeClr val="tx1"/>
          </a:solidFill>
          <a:latin typeface="+mn-lt"/>
        </a:defRPr>
      </a:lvl2pPr>
      <a:lvl3pPr marL="1514475" indent="-457200" algn="l" rtl="0" eaLnBrk="0" fontAlgn="base" hangingPunct="0">
        <a:spcBef>
          <a:spcPct val="20000"/>
        </a:spcBef>
        <a:spcAft>
          <a:spcPct val="0"/>
        </a:spcAft>
        <a:buSzPct val="80000"/>
        <a:buBlip>
          <a:blip r:embed="rId20"/>
        </a:buBlip>
        <a:defRPr sz="2000">
          <a:solidFill>
            <a:schemeClr val="tx1"/>
          </a:solidFill>
          <a:latin typeface="+mn-lt"/>
        </a:defRPr>
      </a:lvl3pPr>
      <a:lvl4pPr marL="17526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209800" indent="-381000" algn="l" rtl="0" eaLnBrk="0" fontAlgn="base" hangingPunct="0">
        <a:spcBef>
          <a:spcPts val="338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" TargetMode="External"/><Relationship Id="rId2" Type="http://schemas.openxmlformats.org/officeDocument/2006/relationships/hyperlink" Target="http://www.oph.fi/" TargetMode="Externa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42950" y="2492896"/>
            <a:ext cx="8420100" cy="1656184"/>
          </a:xfrm>
        </p:spPr>
        <p:txBody>
          <a:bodyPr/>
          <a:lstStyle/>
          <a:p>
            <a:r>
              <a:rPr lang="fi-FI" dirty="0" smtClean="0"/>
              <a:t>Uudet opetussuunnitelmat – oppiminen muutoksessa?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85900" y="4149080"/>
            <a:ext cx="6934200" cy="1656184"/>
          </a:xfrm>
        </p:spPr>
        <p:txBody>
          <a:bodyPr/>
          <a:lstStyle/>
          <a:p>
            <a:r>
              <a:rPr lang="fi-FI" sz="2400" dirty="0" smtClean="0"/>
              <a:t>Johtaja Jorma Kauppinen</a:t>
            </a:r>
          </a:p>
          <a:p>
            <a:r>
              <a:rPr lang="fi-FI" sz="2400" dirty="0" smtClean="0"/>
              <a:t>Löytöretki </a:t>
            </a:r>
            <a:r>
              <a:rPr lang="fi-FI" sz="2400" smtClean="0"/>
              <a:t>toiseen maailmaan VIII</a:t>
            </a:r>
            <a:endParaRPr lang="fi-FI" sz="2400" dirty="0" smtClean="0"/>
          </a:p>
          <a:p>
            <a:r>
              <a:rPr lang="fi-FI" sz="2400" dirty="0" smtClean="0"/>
              <a:t>Konnevesi 4.10.2016</a:t>
            </a:r>
            <a:endParaRPr lang="fi-FI" sz="2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7260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Oppiminen muutoksessa?  1/2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Uusien opetussuunnitelmien käyttöönotto + hallituksen kärkihanke Uusi peruskoulu + 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Uusi lukio – Uskalla kokeilla –kehittämishanke=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erinomainen mahdollisuus pohtia ja uudistaa </a:t>
            </a:r>
          </a:p>
          <a:p>
            <a:pPr marL="0" indent="0"/>
            <a:r>
              <a:rPr lang="fi-FI" dirty="0" smtClean="0"/>
              <a:t>      oppimista perusopetuksessa ja lukioissa</a:t>
            </a:r>
          </a:p>
          <a:p>
            <a:pPr marL="0" indent="0"/>
            <a:endParaRPr lang="fi-FI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dirty="0" smtClean="0"/>
              <a:t>  Kokeilu-, kehittämis- ja innovaatiotoiminta: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Kokeilukeskus Opetushallitukseen</a:t>
            </a:r>
          </a:p>
          <a:p>
            <a:pPr marL="0" indent="0"/>
            <a:endParaRPr lang="fi-FI" dirty="0"/>
          </a:p>
          <a:p>
            <a:pPr marL="0" indent="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395476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Oppiminen muutoksessa?  2</a:t>
            </a:r>
            <a:r>
              <a:rPr lang="fi-FI" dirty="0" smtClean="0"/>
              <a:t>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fi-FI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smtClean="0"/>
              <a:t>Roolien </a:t>
            </a:r>
            <a:r>
              <a:rPr lang="fi-FI" dirty="0"/>
              <a:t>muutos: opettajan/oppijan roolit</a:t>
            </a:r>
            <a:r>
              <a:rPr lang="fi-FI" dirty="0" smtClean="0"/>
              <a:t>?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Kouluista oppivia yhteisöjä</a:t>
            </a:r>
            <a:r>
              <a:rPr lang="fi-FI" dirty="0" smtClean="0"/>
              <a:t>?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Arvioinnin monipuolistaminen?</a:t>
            </a: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87581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6549" y="476672"/>
            <a:ext cx="8497491" cy="1071570"/>
          </a:xfrm>
        </p:spPr>
        <p:txBody>
          <a:bodyPr/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Oppivan yhteisö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sz="1600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2684995"/>
              </p:ext>
            </p:extLst>
          </p:nvPr>
        </p:nvGraphicFramePr>
        <p:xfrm>
          <a:off x="896013" y="1628776"/>
          <a:ext cx="8738261" cy="453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rtl="0">
              <a:defRPr/>
            </a:pPr>
            <a:endParaRPr lang="fi-FI" sz="1200" kern="1200" dirty="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28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5FAB46-E1E7-43FF-9C42-3989A2183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1B5FAB46-E1E7-43FF-9C42-3989A2183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1B5FAB46-E1E7-43FF-9C42-3989A2183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72F0A3-52AE-4FA6-B2E0-BF570A0B17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7072F0A3-52AE-4FA6-B2E0-BF570A0B17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7072F0A3-52AE-4FA6-B2E0-BF570A0B17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748592-B9CB-47E9-955D-BF9D8F8BE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2D748592-B9CB-47E9-955D-BF9D8F8BE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2D748592-B9CB-47E9-955D-BF9D8F8BE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AC5D69-6695-44DF-B728-6E13464E6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34AC5D69-6695-44DF-B728-6E13464E6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34AC5D69-6695-44DF-B728-6E13464E67F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BC66F9-EAC5-4311-9D37-FDDC61DB0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03BC66F9-EAC5-4311-9D37-FDDC61DB0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03BC66F9-EAC5-4311-9D37-FDDC61DB0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9DCF5E-2080-4B26-99BA-CEC927217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AC9DCF5E-2080-4B26-99BA-CEC927217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AC9DCF5E-2080-4B26-99BA-CEC92721719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A0B456C-7BAD-42A1-AABF-92BDB30A3F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0A0B456C-7BAD-42A1-AABF-92BDB30A3F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0A0B456C-7BAD-42A1-AABF-92BDB30A3F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23FB0E-DF83-4ACC-9EC5-F1CCF0F0D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9223FB0E-DF83-4ACC-9EC5-F1CCF0F0D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9223FB0E-DF83-4ACC-9EC5-F1CCF0F0DD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E565A93-6982-4370-9D34-AA7C587F1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9E565A93-6982-4370-9D34-AA7C587F1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9E565A93-6982-4370-9D34-AA7C587F14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78C0585-5E5E-4AC9-B728-12F884F9F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778C0585-5E5E-4AC9-B728-12F884F9F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778C0585-5E5E-4AC9-B728-12F884F9F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792EBC3-1068-4F49-B608-3B8F7804F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0792EBC3-1068-4F49-B608-3B8F7804F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0792EBC3-1068-4F49-B608-3B8F7804FB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C17ECD-D58B-4883-ADCA-2B925941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87C17ECD-D58B-4883-ADCA-2B925941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87C17ECD-D58B-4883-ADCA-2B92594106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BB298C9-F997-4662-994B-6F0774751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graphicEl>
                                              <a:dgm id="{DBB298C9-F997-4662-994B-6F0774751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graphicEl>
                                              <a:dgm id="{DBB298C9-F997-4662-994B-6F07747513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40532" y="260648"/>
            <a:ext cx="8497491" cy="1071570"/>
          </a:xfrm>
        </p:spPr>
        <p:txBody>
          <a:bodyPr/>
          <a:lstStyle/>
          <a:p>
            <a:pPr algn="ctr"/>
            <a:r>
              <a:rPr lang="fi-FI" b="1" dirty="0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Oppimista tukeva arviointikulttuuri </a:t>
            </a:r>
            <a:endParaRPr lang="fi-FI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7099300" y="6248400"/>
            <a:ext cx="2063750" cy="457200"/>
          </a:xfrm>
        </p:spPr>
        <p:txBody>
          <a:bodyPr/>
          <a:lstStyle/>
          <a:p>
            <a:pPr>
              <a:defRPr/>
            </a:pPr>
            <a:fld id="{544FC752-8D4F-4F8A-8383-F746C2095513}" type="slidenum">
              <a:rPr lang="fi-FI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fi-FI">
              <a:solidFill>
                <a:srgbClr val="000000"/>
              </a:solidFill>
            </a:endParaRPr>
          </a:p>
        </p:txBody>
      </p:sp>
      <p:graphicFrame>
        <p:nvGraphicFramePr>
          <p:cNvPr id="5" name="Kaaviokuva 4"/>
          <p:cNvGraphicFramePr/>
          <p:nvPr>
            <p:extLst>
              <p:ext uri="{D42A27DB-BD31-4B8C-83A1-F6EECF244321}">
                <p14:modId xmlns:p14="http://schemas.microsoft.com/office/powerpoint/2010/main" val="2393191288"/>
              </p:ext>
            </p:extLst>
          </p:nvPr>
        </p:nvGraphicFramePr>
        <p:xfrm>
          <a:off x="740532" y="836712"/>
          <a:ext cx="8580953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2249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VERKOSTOT KEHITTÄMISTYÖN TUKENA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Opetushallitus koordinoi kansallisia kehittämis-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verkostoja:</a:t>
            </a:r>
          </a:p>
          <a:p>
            <a:pPr marL="0" indent="0"/>
            <a:endParaRPr lang="fi-FI" dirty="0"/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- Perusopetuksen Majakka- verkosto</a:t>
            </a:r>
          </a:p>
          <a:p>
            <a:pPr marL="0" indent="0"/>
            <a:endParaRPr lang="fi-FI" dirty="0"/>
          </a:p>
          <a:p>
            <a:pPr marL="0" indent="0"/>
            <a:r>
              <a:rPr lang="fi-FI" dirty="0" smtClean="0"/>
              <a:t>      - Lukiokoulutuksen kehittämisverkosto</a:t>
            </a:r>
          </a:p>
          <a:p>
            <a:pPr marL="0" indent="0"/>
            <a:endParaRPr lang="fi-FI" dirty="0"/>
          </a:p>
          <a:p>
            <a:pPr marL="0" indent="0"/>
            <a:r>
              <a:rPr lang="fi-FI" dirty="0" smtClean="0"/>
              <a:t>      - Varhaiskasvatuksen </a:t>
            </a:r>
            <a:r>
              <a:rPr lang="fi-FI" smtClean="0"/>
              <a:t>verkostoa kootaan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1698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Uuden viraston perustaminen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034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Uusi Opetushallitus 1.1.2017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Nykyinen Opetushallitus ja Kansainvälisen liikkuvuuden ja yhteistyön keskus CIMO yhdistyvät tehtävineen uudeksi virastoksi 1.1.2017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Laki uudesta virastosta hyväksyttiin kesäkuussa 2016 eduskunnassa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Uuden </a:t>
            </a:r>
            <a:r>
              <a:rPr lang="fi-FI" dirty="0"/>
              <a:t>viraston pääjohtajana aloittaa 15.10.2016</a:t>
            </a:r>
          </a:p>
          <a:p>
            <a:pPr marL="0" indent="0"/>
            <a:r>
              <a:rPr lang="fi-FI" dirty="0"/>
              <a:t>      Olli-Pekka Heinonen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Uuden Opetushallituksen organisoituminen ja toimintojen kehittäminen käynnissä</a:t>
            </a:r>
          </a:p>
          <a:p>
            <a:pPr marL="0" indent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30265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-507339" y="765176"/>
            <a:ext cx="10413339" cy="4525963"/>
          </a:xfrm>
        </p:spPr>
        <p:txBody>
          <a:bodyPr/>
          <a:lstStyle/>
          <a:p>
            <a:pPr marL="0" indent="0" eaLnBrk="1" hangingPunct="1"/>
            <a:endParaRPr lang="fi-FI" altLang="fi-FI" sz="2000" dirty="0" smtClean="0"/>
          </a:p>
          <a:p>
            <a:pPr marL="0" indent="0" eaLnBrk="1" hangingPunct="1">
              <a:buFontTx/>
              <a:buNone/>
            </a:pPr>
            <a:r>
              <a:rPr lang="fi-FI" altLang="fi-FI" sz="2000" dirty="0" smtClean="0"/>
              <a:t/>
            </a:r>
            <a:br>
              <a:rPr lang="fi-FI" altLang="fi-FI" sz="2000" dirty="0" smtClean="0"/>
            </a:br>
            <a:r>
              <a:rPr lang="fi-FI" altLang="fi-FI" sz="2000" dirty="0" smtClean="0"/>
              <a:t/>
            </a:r>
            <a:br>
              <a:rPr lang="fi-FI" altLang="fi-FI" sz="2000" dirty="0" smtClean="0"/>
            </a:br>
            <a:r>
              <a:rPr lang="fi-FI" altLang="fi-FI" sz="2000" dirty="0" smtClean="0"/>
              <a:t/>
            </a:r>
            <a:br>
              <a:rPr lang="fi-FI" altLang="fi-FI" sz="2000" dirty="0" smtClean="0"/>
            </a:br>
            <a:r>
              <a:rPr lang="fi-FI" altLang="fi-FI" sz="2000" dirty="0" smtClean="0"/>
              <a:t/>
            </a:r>
            <a:br>
              <a:rPr lang="fi-FI" altLang="fi-FI" sz="2000" dirty="0" smtClean="0"/>
            </a:br>
            <a:r>
              <a:rPr lang="fi-FI" altLang="fi-FI" sz="2000" dirty="0" smtClean="0"/>
              <a:t>	Lisätietoa:</a:t>
            </a:r>
          </a:p>
          <a:p>
            <a:pPr marL="0" indent="0" eaLnBrk="1" hangingPunct="1">
              <a:buFontTx/>
              <a:buNone/>
            </a:pPr>
            <a:r>
              <a:rPr lang="fi-FI" altLang="fi-FI" sz="2000" dirty="0" smtClean="0"/>
              <a:t>	</a:t>
            </a:r>
            <a:r>
              <a:rPr lang="fi-FI" altLang="fi-FI" sz="2000" dirty="0" err="1" smtClean="0">
                <a:hlinkClick r:id="rId2"/>
              </a:rPr>
              <a:t>www.oph.fi</a:t>
            </a:r>
            <a:endParaRPr lang="fi-FI" altLang="fi-FI" sz="2000" dirty="0" smtClean="0"/>
          </a:p>
          <a:p>
            <a:pPr marL="0" indent="0" eaLnBrk="1" hangingPunct="1">
              <a:buFontTx/>
              <a:buNone/>
            </a:pPr>
            <a:r>
              <a:rPr lang="fi-FI" altLang="fi-FI" sz="2000" dirty="0" smtClean="0"/>
              <a:t>	</a:t>
            </a:r>
            <a:r>
              <a:rPr lang="fi-FI" altLang="fi-FI" sz="2000" dirty="0" err="1" smtClean="0">
                <a:hlinkClick r:id="rId3"/>
              </a:rPr>
              <a:t>www.edu.fi</a:t>
            </a:r>
            <a:endParaRPr lang="fi-FI" altLang="fi-FI" sz="2000" dirty="0" smtClean="0"/>
          </a:p>
          <a:p>
            <a:pPr marL="0" indent="0" eaLnBrk="1" hangingPunct="1">
              <a:buFontTx/>
              <a:buNone/>
            </a:pPr>
            <a:endParaRPr lang="fi-FI" altLang="fi-FI" sz="2000" dirty="0" smtClean="0"/>
          </a:p>
          <a:p>
            <a:pPr marL="0" indent="0" eaLnBrk="1" hangingPunct="1">
              <a:buFontTx/>
              <a:buNone/>
            </a:pPr>
            <a:r>
              <a:rPr lang="fi-FI" altLang="fi-FI" sz="2000" dirty="0" smtClean="0"/>
              <a:t>	</a:t>
            </a:r>
            <a:r>
              <a:rPr lang="fi-FI" altLang="fi-FI" sz="2000" dirty="0" err="1" smtClean="0"/>
              <a:t>jorma.kauppinen@oph.fi</a:t>
            </a:r>
            <a:endParaRPr lang="fi-FI" altLang="fi-FI" sz="2000" dirty="0" smtClean="0"/>
          </a:p>
        </p:txBody>
      </p:sp>
      <p:pic>
        <p:nvPicPr>
          <p:cNvPr id="23556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52542" y="2357438"/>
            <a:ext cx="4858411" cy="3382962"/>
          </a:xfr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570186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			KIITOS 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42796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	Uudet opetussuunnitelmat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1197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Uudet opetussuunnitelmat käyttöön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Uudet </a:t>
            </a:r>
            <a:r>
              <a:rPr lang="fi-FI" dirty="0" err="1" smtClean="0"/>
              <a:t>ops-perusteet</a:t>
            </a:r>
            <a:r>
              <a:rPr lang="fi-FI" dirty="0" smtClean="0"/>
              <a:t> hyväksyttiin 2014-15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Paikalliset opetussuunnitelmat otetaan käyttöön nyt elokuussa 2016 esi-, perus- ja lisäopetuksessa ja lukiokoulutuksessa sekä aikuisten perusopetuksessa ja lukiokoulutuksessa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Siirtymäkaudet perusopetuksessa ja lukiokoulutuksessa</a:t>
            </a:r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6190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Valmisteilla olevat </a:t>
            </a:r>
            <a:r>
              <a:rPr lang="fi-FI" dirty="0" err="1" smtClean="0"/>
              <a:t>ops-perusteet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Varhaiskasvatussuunnitelman perusteet –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valmistuvat lokakuussa 2016 – käyttöön 2017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Taiteen perusopetuksen </a:t>
            </a:r>
            <a:r>
              <a:rPr lang="fi-FI" dirty="0" err="1" smtClean="0"/>
              <a:t>ops-perusteet</a:t>
            </a:r>
            <a:r>
              <a:rPr lang="fi-FI" dirty="0" smtClean="0"/>
              <a:t> eri taiteen aloille – valmistuvat 2017 – käyttöön 2018</a:t>
            </a:r>
          </a:p>
          <a:p>
            <a:pPr>
              <a:buFont typeface="Wingdings" panose="05000000000000000000" pitchFamily="2" charset="2"/>
              <a:buChar char="v"/>
            </a:pPr>
            <a:endParaRPr lang="fi-FI" dirty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Aikuisten perusopetuksen </a:t>
            </a:r>
            <a:r>
              <a:rPr lang="fi-FI" dirty="0" err="1" smtClean="0"/>
              <a:t>ops-perusteet</a:t>
            </a:r>
            <a:r>
              <a:rPr lang="fi-FI" dirty="0" smtClean="0"/>
              <a:t> uudistetaan 2016-17</a:t>
            </a:r>
          </a:p>
          <a:p>
            <a:pPr marL="0" indent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8975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MUUTOKSIA PERUSOPETUKSESSA 1/2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6536" y="1988840"/>
            <a:ext cx="8513028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Tavoitteena taata tarpeelliset tiedot ja taidot sekä innostaa oppimaan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Oppimisympäristöt aikaisempaa moninaisempia – </a:t>
            </a:r>
          </a:p>
          <a:p>
            <a:pPr marL="0" indent="0"/>
            <a:r>
              <a:rPr lang="fi-FI" dirty="0"/>
              <a:t> </a:t>
            </a:r>
            <a:r>
              <a:rPr lang="fi-FI" dirty="0" smtClean="0"/>
              <a:t>     tieto- ja viestintäteknologian taidot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Oppiaineiden sisältöjen ja aloitusaikojen </a:t>
            </a:r>
          </a:p>
          <a:p>
            <a:pPr marL="0" indent="0"/>
            <a:r>
              <a:rPr lang="fi-FI" dirty="0" smtClean="0"/>
              <a:t>      muutoksia</a:t>
            </a:r>
          </a:p>
          <a:p>
            <a:pPr marL="0" indent="0"/>
            <a:endParaRPr lang="fi-FI" dirty="0" smtClean="0"/>
          </a:p>
          <a:p>
            <a:pPr marL="0" indent="0"/>
            <a:endParaRPr lang="fi-FI" dirty="0"/>
          </a:p>
          <a:p>
            <a:pPr marL="0" indent="0"/>
            <a:endParaRPr lang="fi-FI" dirty="0" smtClean="0"/>
          </a:p>
          <a:p>
            <a:pPr marL="0" indent="0"/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14409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MUUTOKSIA PERUSOPETUKSESSA </a:t>
            </a:r>
            <a:r>
              <a:rPr lang="fi-FI" smtClean="0"/>
              <a:t>2/2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Laaja-alaisen osaaminen osana </a:t>
            </a:r>
            <a:r>
              <a:rPr lang="fi-FI" dirty="0" smtClean="0"/>
              <a:t>oppiaineita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Monialaiset oppimiskokonaisuudet eheyttämässä opetusta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Valinnaisuutta tuotu myös alaluokille</a:t>
            </a:r>
          </a:p>
          <a:p>
            <a:pPr marL="0" indent="0"/>
            <a:endParaRPr lang="fi-FI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Oppimisen arviointiin monipuolisuutta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2547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94471" y="1124744"/>
            <a:ext cx="3510390" cy="4779912"/>
          </a:xfrm>
        </p:spPr>
        <p:txBody>
          <a:bodyPr/>
          <a:lstStyle/>
          <a:p>
            <a:r>
              <a:rPr lang="fi-FI" sz="2600" dirty="0" smtClean="0"/>
              <a:t>Perusopetuksen tavoitteet ja </a:t>
            </a:r>
            <a:r>
              <a:rPr lang="fi-FI" sz="2600" b="1" dirty="0" smtClean="0"/>
              <a:t>laaja-alainen osaaminen</a:t>
            </a:r>
            <a:r>
              <a:rPr lang="fi-FI" sz="2600" dirty="0" smtClean="0"/>
              <a:t/>
            </a:r>
            <a:br>
              <a:rPr lang="fi-FI" sz="2600" dirty="0" smtClean="0"/>
            </a:br>
            <a:r>
              <a:rPr lang="fi-FI" sz="2600" dirty="0" smtClean="0"/>
              <a:t>- tiedot</a:t>
            </a:r>
            <a:br>
              <a:rPr lang="fi-FI" sz="2600" dirty="0" smtClean="0"/>
            </a:br>
            <a:r>
              <a:rPr lang="fi-FI" sz="2600" dirty="0" smtClean="0"/>
              <a:t>- taidot</a:t>
            </a:r>
            <a:br>
              <a:rPr lang="fi-FI" sz="2600" dirty="0" smtClean="0"/>
            </a:br>
            <a:r>
              <a:rPr lang="fi-FI" sz="2600" dirty="0" smtClean="0"/>
              <a:t>- arvot</a:t>
            </a:r>
            <a:br>
              <a:rPr lang="fi-FI" sz="2600" dirty="0" smtClean="0"/>
            </a:br>
            <a:r>
              <a:rPr lang="fi-FI" sz="2600" dirty="0" smtClean="0"/>
              <a:t>- asenteet</a:t>
            </a:r>
            <a:br>
              <a:rPr lang="fi-FI" sz="2600" dirty="0" smtClean="0"/>
            </a:br>
            <a:r>
              <a:rPr lang="fi-FI" sz="2600" dirty="0" smtClean="0"/>
              <a:t>- tahto</a:t>
            </a:r>
            <a:br>
              <a:rPr lang="fi-FI" sz="2600" dirty="0" smtClean="0"/>
            </a:br>
            <a:r>
              <a:rPr lang="fi-FI" sz="2400" dirty="0" smtClean="0"/>
              <a:t>Siihen kuuluu myös kyky käyttää tietoja ja taitoja tilanteen edellyttämällä tavalla.</a:t>
            </a:r>
            <a:endParaRPr lang="fi-FI" sz="2400" dirty="0"/>
          </a:p>
        </p:txBody>
      </p:sp>
      <p:graphicFrame>
        <p:nvGraphicFramePr>
          <p:cNvPr id="11" name="Kaaviokuva 10"/>
          <p:cNvGraphicFramePr/>
          <p:nvPr>
            <p:extLst>
              <p:ext uri="{D42A27DB-BD31-4B8C-83A1-F6EECF244321}">
                <p14:modId xmlns:p14="http://schemas.microsoft.com/office/powerpoint/2010/main" val="1881227667"/>
              </p:ext>
            </p:extLst>
          </p:nvPr>
        </p:nvGraphicFramePr>
        <p:xfrm>
          <a:off x="662523" y="836712"/>
          <a:ext cx="936104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Ellipsi 11"/>
          <p:cNvSpPr/>
          <p:nvPr/>
        </p:nvSpPr>
        <p:spPr bwMode="auto">
          <a:xfrm>
            <a:off x="4953000" y="2420888"/>
            <a:ext cx="2262251" cy="18002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fi-FI" b="1" dirty="0" smtClean="0">
              <a:solidFill>
                <a:srgbClr val="3F66AB"/>
              </a:solidFill>
              <a:latin typeface="Calibri" panose="020F050202020403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b="1" dirty="0" smtClean="0">
                <a:solidFill>
                  <a:srgbClr val="3F66AB"/>
                </a:solidFill>
                <a:latin typeface="Calibri" panose="020F0502020204030204" pitchFamily="34" charset="0"/>
              </a:rPr>
              <a:t>Ihmisenä </a:t>
            </a:r>
            <a:r>
              <a:rPr lang="fi-FI" b="1" dirty="0">
                <a:solidFill>
                  <a:srgbClr val="3F66AB"/>
                </a:solidFill>
                <a:latin typeface="Calibri" panose="020F0502020204030204" pitchFamily="34" charset="0"/>
              </a:rPr>
              <a:t>ja kansalaisena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i-FI" b="1" dirty="0">
                <a:solidFill>
                  <a:srgbClr val="3F66AB"/>
                </a:solidFill>
                <a:latin typeface="Calibri" panose="020F0502020204030204" pitchFamily="34" charset="0"/>
              </a:rPr>
              <a:t>kasvaminen</a:t>
            </a:r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C43118D-85AB-45D2-8479-E3E9A7E28A29}" type="slidenum">
              <a:rPr lang="fi-FI" smtClean="0">
                <a:solidFill>
                  <a:srgbClr val="000000"/>
                </a:solidFill>
              </a:rPr>
              <a:pPr/>
              <a:t>7</a:t>
            </a:fld>
            <a:endParaRPr lang="fi-FI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49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PAINOPISTEET LUKION UUDISTUMISESSA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1139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92560" y="188640"/>
            <a:ext cx="8497491" cy="876636"/>
          </a:xfrm>
          <a:solidFill>
            <a:schemeClr val="bg1"/>
          </a:solidFill>
        </p:spPr>
        <p:txBody>
          <a:bodyPr/>
          <a:lstStyle/>
          <a:p>
            <a:r>
              <a:rPr lang="fi-FI" sz="2400" b="1" dirty="0" smtClean="0"/>
              <a:t>LUKION </a:t>
            </a:r>
            <a:r>
              <a:rPr lang="fi-FI" sz="2400" b="1" dirty="0"/>
              <a:t>OPETUSSUUNNITELMAN PERUSTEIDEN PÄIVITTÄMISEN </a:t>
            </a:r>
            <a:r>
              <a:rPr lang="fi-FI" sz="2400" b="1" dirty="0" smtClean="0"/>
              <a:t>SUUNTAVIIVAT</a:t>
            </a:r>
            <a:endParaRPr lang="fi-FI" dirty="0"/>
          </a:p>
        </p:txBody>
      </p:sp>
      <p:sp>
        <p:nvSpPr>
          <p:cNvPr id="5" name="Sisällön paikkamerkki 2"/>
          <p:cNvSpPr txBox="1">
            <a:spLocks/>
          </p:cNvSpPr>
          <p:nvPr/>
        </p:nvSpPr>
        <p:spPr bwMode="auto">
          <a:xfrm>
            <a:off x="12531" y="4509120"/>
            <a:ext cx="3788341" cy="234888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9600" indent="-6096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0000" indent="-5334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imes"/>
              <a:buAutoNum type="arabicPeriod"/>
              <a:defRPr sz="2400">
                <a:solidFill>
                  <a:schemeClr val="tx1"/>
                </a:solidFill>
                <a:latin typeface="+mn-lt"/>
              </a:defRPr>
            </a:lvl2pPr>
            <a:lvl3pPr marL="1152000" indent="-457200" algn="l" rtl="0" eaLnBrk="0" fontAlgn="base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SzPct val="80000"/>
              <a:buBlip>
                <a:blip r:embed="rId3"/>
              </a:buBlip>
              <a:defRPr sz="2000">
                <a:solidFill>
                  <a:schemeClr val="tx1"/>
                </a:solidFill>
                <a:latin typeface="+mn-lt"/>
              </a:defRPr>
            </a:lvl3pPr>
            <a:lvl4pPr marL="1584000" indent="-381000" algn="l" rtl="0" eaLnBrk="0" fontAlgn="base" hangingPunct="0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16000" indent="-381000" algn="l" rtl="0" eaLnBrk="0" fontAlgn="base" hangingPunct="0">
              <a:spcBef>
                <a:spcPts val="1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5pPr>
            <a:lvl6pPr marL="26670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6pPr>
            <a:lvl7pPr marL="31242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7pPr>
            <a:lvl8pPr marL="35814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8pPr>
            <a:lvl9pPr marL="40386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/>
            <a:r>
              <a:rPr lang="fi-FI" sz="2000" kern="0" dirty="0" smtClean="0"/>
              <a:t>Lähtökohtana ovat nykyiset perusteet, joita kehitetään edelleen vastaamaan tulevaisuuden osaamishaasteisiin muuttuvassa toimintaympäristössä.</a:t>
            </a:r>
            <a:br>
              <a:rPr lang="fi-FI" sz="2000" kern="0" dirty="0" smtClean="0"/>
            </a:br>
            <a:endParaRPr lang="fi-FI" sz="2000" kern="0" dirty="0"/>
          </a:p>
        </p:txBody>
      </p:sp>
      <p:graphicFrame>
        <p:nvGraphicFramePr>
          <p:cNvPr id="1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032008"/>
              </p:ext>
            </p:extLst>
          </p:nvPr>
        </p:nvGraphicFramePr>
        <p:xfrm>
          <a:off x="488504" y="-171400"/>
          <a:ext cx="9906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28440069"/>
      </p:ext>
    </p:extLst>
  </p:cSld>
  <p:clrMapOvr>
    <a:masterClrMapping/>
  </p:clrMapOvr>
</p:sld>
</file>

<file path=ppt/theme/theme1.xml><?xml version="1.0" encoding="utf-8"?>
<a:theme xmlns:a="http://schemas.openxmlformats.org/drawingml/2006/main" name="1_Blank Presentation">
  <a:themeElements>
    <a:clrScheme name="">
      <a:dk1>
        <a:srgbClr val="000000"/>
      </a:dk1>
      <a:lt1>
        <a:srgbClr val="FFFFFF"/>
      </a:lt1>
      <a:dk2>
        <a:srgbClr val="3F66AB"/>
      </a:dk2>
      <a:lt2>
        <a:srgbClr val="6B6B6B"/>
      </a:lt2>
      <a:accent1>
        <a:srgbClr val="DFEAFE"/>
      </a:accent1>
      <a:accent2>
        <a:srgbClr val="3F66AB"/>
      </a:accent2>
      <a:accent3>
        <a:srgbClr val="FFFFFF"/>
      </a:accent3>
      <a:accent4>
        <a:srgbClr val="000000"/>
      </a:accent4>
      <a:accent5>
        <a:srgbClr val="ECF3FE"/>
      </a:accent5>
      <a:accent6>
        <a:srgbClr val="385C9B"/>
      </a:accent6>
      <a:hlink>
        <a:srgbClr val="9FB2D5"/>
      </a:hlink>
      <a:folHlink>
        <a:srgbClr val="F2F6F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OPH_pohja_vaaka</Template>
  <TotalTime>6358</TotalTime>
  <Words>525</Words>
  <Application>Microsoft Office PowerPoint</Application>
  <PresentationFormat>A4-paperi (210 x 297 mm)</PresentationFormat>
  <Paragraphs>138</Paragraphs>
  <Slides>17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18" baseType="lpstr">
      <vt:lpstr>1_Blank Presentation</vt:lpstr>
      <vt:lpstr>Uudet opetussuunnitelmat – oppiminen muutoksessa?</vt:lpstr>
      <vt:lpstr> Uudet opetussuunnitelmat</vt:lpstr>
      <vt:lpstr>Uudet opetussuunnitelmat käyttöön</vt:lpstr>
      <vt:lpstr>Valmisteilla olevat ops-perusteet</vt:lpstr>
      <vt:lpstr>MUUTOKSIA PERUSOPETUKSESSA 1/2</vt:lpstr>
      <vt:lpstr>MUUTOKSIA PERUSOPETUKSESSA 2/2</vt:lpstr>
      <vt:lpstr>Perusopetuksen tavoitteet ja laaja-alainen osaaminen - tiedot - taidot - arvot - asenteet - tahto Siihen kuuluu myös kyky käyttää tietoja ja taitoja tilanteen edellyttämällä tavalla.</vt:lpstr>
      <vt:lpstr>PAINOPISTEET LUKION UUDISTUMISESSA</vt:lpstr>
      <vt:lpstr>LUKION OPETUSSUUNNITELMAN PERUSTEIDEN PÄIVITTÄMISEN SUUNTAVIIVAT</vt:lpstr>
      <vt:lpstr> Oppiminen muutoksessa?  1/2</vt:lpstr>
      <vt:lpstr>Oppiminen muutoksessa?  2/2</vt:lpstr>
      <vt:lpstr> Oppivan yhteisö </vt:lpstr>
      <vt:lpstr>Oppimista tukeva arviointikulttuuri </vt:lpstr>
      <vt:lpstr>VERKOSTOT KEHITTÄMISTYÖN TUKENA</vt:lpstr>
      <vt:lpstr> Uuden viraston perustaminen</vt:lpstr>
      <vt:lpstr> Uusi Opetushallitus 1.1.2017</vt:lpstr>
      <vt:lpstr>     KIITOS !</vt:lpstr>
    </vt:vector>
  </TitlesOfParts>
  <Company>Studio Viiva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Riku Honkasalo</dc:creator>
  <cp:lastModifiedBy>Kauppinen Jorma</cp:lastModifiedBy>
  <cp:revision>1033</cp:revision>
  <cp:lastPrinted>2015-08-05T07:00:00Z</cp:lastPrinted>
  <dcterms:created xsi:type="dcterms:W3CDTF">2001-11-13T11:59:23Z</dcterms:created>
  <dcterms:modified xsi:type="dcterms:W3CDTF">2016-10-03T12:50:55Z</dcterms:modified>
</cp:coreProperties>
</file>