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326" r:id="rId3"/>
    <p:sldId id="327" r:id="rId4"/>
    <p:sldId id="297" r:id="rId5"/>
    <p:sldId id="325" r:id="rId6"/>
    <p:sldId id="298" r:id="rId7"/>
    <p:sldId id="257" r:id="rId8"/>
    <p:sldId id="264" r:id="rId9"/>
    <p:sldId id="258" r:id="rId10"/>
    <p:sldId id="272" r:id="rId11"/>
    <p:sldId id="259" r:id="rId12"/>
    <p:sldId id="273" r:id="rId13"/>
    <p:sldId id="274" r:id="rId14"/>
    <p:sldId id="275" r:id="rId15"/>
    <p:sldId id="260" r:id="rId16"/>
    <p:sldId id="276" r:id="rId17"/>
    <p:sldId id="318" r:id="rId18"/>
    <p:sldId id="271" r:id="rId19"/>
    <p:sldId id="266" r:id="rId20"/>
    <p:sldId id="289" r:id="rId21"/>
    <p:sldId id="323" r:id="rId22"/>
    <p:sldId id="324" r:id="rId23"/>
    <p:sldId id="317" r:id="rId24"/>
    <p:sldId id="315" r:id="rId25"/>
    <p:sldId id="328" r:id="rId26"/>
    <p:sldId id="329" r:id="rId27"/>
    <p:sldId id="330" r:id="rId28"/>
    <p:sldId id="331" r:id="rId29"/>
    <p:sldId id="332" r:id="rId30"/>
    <p:sldId id="299" r:id="rId31"/>
    <p:sldId id="300" r:id="rId32"/>
    <p:sldId id="319" r:id="rId33"/>
    <p:sldId id="320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2" r:id="rId43"/>
    <p:sldId id="313" r:id="rId44"/>
    <p:sldId id="314" r:id="rId45"/>
    <p:sldId id="321" r:id="rId46"/>
    <p:sldId id="322" r:id="rId47"/>
    <p:sldId id="333" r:id="rId48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Destroy" pitchFamily="2"/>
      <p:regular r:id="rId55"/>
    </p:embeddedFont>
    <p:embeddedFont>
      <p:font typeface="Permanent Marker" panose="02000000000000000000" pitchFamily="2" charset="0"/>
      <p:regular r:id="rId56"/>
    </p:embeddedFont>
    <p:embeddedFont>
      <p:font typeface="TrashHand" pitchFamily="2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lideshare.net/x-breikki/x-breikki-miksi-ja-mite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328660657327132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5113" y="2270299"/>
            <a:ext cx="2795958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malli-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9442" y="2270299"/>
            <a:ext cx="2845652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breikki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70131" y="5917600"/>
            <a:ext cx="1454244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Destroy" panose="00000400000000000000" pitchFamily="2" charset="0"/>
              </a:rPr>
              <a:t>tekijä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3484082" y="0"/>
            <a:ext cx="2362200" cy="246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957175">
            <a:off x="3996025" y="816402"/>
            <a:ext cx="1338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Muuta</a:t>
            </a:r>
          </a:p>
          <a:p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otsikko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8291087" y="3835400"/>
            <a:ext cx="2362200" cy="246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957175">
            <a:off x="8904411" y="4712300"/>
            <a:ext cx="1182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Tähän </a:t>
            </a:r>
          </a:p>
          <a:p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tekijä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371718" y="3255047"/>
            <a:ext cx="2362200" cy="2463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9957175">
            <a:off x="722754" y="3886783"/>
            <a:ext cx="16601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>
                <a:latin typeface="Permanent Marker" panose="02000000000000000000" pitchFamily="2" charset="0"/>
                <a:ea typeface="Permanent Marker" panose="02000000000000000000" pitchFamily="2" charset="0"/>
              </a:rPr>
              <a:t>Äikkä</a:t>
            </a:r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-</a:t>
            </a:r>
          </a:p>
          <a:p>
            <a:r>
              <a:rPr lang="fi-FI" sz="2400" dirty="0" err="1">
                <a:latin typeface="Permanent Marker" panose="02000000000000000000" pitchFamily="2" charset="0"/>
                <a:ea typeface="Permanent Marker" panose="02000000000000000000" pitchFamily="2" charset="0"/>
              </a:rPr>
              <a:t>Mantsa</a:t>
            </a:r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-</a:t>
            </a:r>
          </a:p>
          <a:p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Matikka-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 rot="2273968">
            <a:off x="1720830" y="4498074"/>
            <a:ext cx="2362200" cy="2463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631143">
            <a:off x="2202521" y="4945170"/>
            <a:ext cx="10406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>
                <a:latin typeface="Permanent Marker" panose="02000000000000000000" pitchFamily="2" charset="0"/>
                <a:ea typeface="Permanent Marker" panose="02000000000000000000" pitchFamily="2" charset="0"/>
              </a:rPr>
              <a:t>X-</a:t>
            </a:r>
            <a:endParaRPr lang="fi-FI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  <a:p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Hupi-</a:t>
            </a:r>
          </a:p>
          <a:p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Vitsi-</a:t>
            </a:r>
          </a:p>
          <a:p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Jne.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61071" y="1632803"/>
            <a:ext cx="48371" cy="3386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557060" y="5590075"/>
            <a:ext cx="226142" cy="1376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0" y="-97753"/>
            <a:ext cx="2362200" cy="2463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9957175">
            <a:off x="435351" y="479251"/>
            <a:ext cx="1491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>
                <a:latin typeface="Permanent Marker" panose="02000000000000000000" pitchFamily="2" charset="0"/>
                <a:ea typeface="Permanent Marker" panose="02000000000000000000" pitchFamily="2" charset="0"/>
              </a:rPr>
              <a:t>Käytä </a:t>
            </a:r>
          </a:p>
          <a:p>
            <a:pPr algn="ctr"/>
            <a:r>
              <a:rPr lang="fi-FI" dirty="0">
                <a:latin typeface="Permanent Marker" panose="02000000000000000000" pitchFamily="2" charset="0"/>
                <a:ea typeface="Permanent Marker" panose="02000000000000000000" pitchFamily="2" charset="0"/>
              </a:rPr>
              <a:t>tätä </a:t>
            </a:r>
          </a:p>
          <a:p>
            <a:pPr algn="ctr"/>
            <a:r>
              <a:rPr lang="fi-FI" dirty="0">
                <a:latin typeface="Permanent Marker" panose="02000000000000000000" pitchFamily="2" charset="0"/>
                <a:ea typeface="Permanent Marker" panose="02000000000000000000" pitchFamily="2" charset="0"/>
              </a:rPr>
              <a:t>Aloitusdiaa</a:t>
            </a:r>
          </a:p>
          <a:p>
            <a:pPr algn="ctr"/>
            <a:r>
              <a:rPr lang="fi-FI" dirty="0">
                <a:latin typeface="Permanent Marker" panose="02000000000000000000" pitchFamily="2" charset="0"/>
                <a:ea typeface="Permanent Marker" panose="02000000000000000000" pitchFamily="2" charset="0"/>
              </a:rPr>
              <a:t>yleisiin</a:t>
            </a:r>
          </a:p>
          <a:p>
            <a:pPr algn="ctr"/>
            <a:r>
              <a:rPr lang="fi-FI" dirty="0">
                <a:latin typeface="Permanent Marker" panose="02000000000000000000" pitchFamily="2" charset="0"/>
                <a:ea typeface="Permanent Marker" panose="02000000000000000000" pitchFamily="2" charset="0"/>
              </a:rPr>
              <a:t>breikkeihin</a:t>
            </a:r>
            <a:endParaRPr lang="en-GB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87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Harkka-kysymys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-71120" y="-144670"/>
            <a:ext cx="2570480" cy="2681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957175">
            <a:off x="334479" y="473434"/>
            <a:ext cx="1693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Tällä opetetaan vastaus-tapa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osLO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1388" y="433424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RUOTSI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53784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NORJA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59536"/>
          <a:stretch/>
        </p:blipFill>
        <p:spPr>
          <a:xfrm>
            <a:off x="1405739" y="1988391"/>
            <a:ext cx="2471127" cy="281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9239"/>
          <a:stretch/>
        </p:blipFill>
        <p:spPr>
          <a:xfrm flipH="1">
            <a:off x="8106871" y="1986717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 err="1">
                <a:latin typeface="TrashHand" panose="00000400000000000000" pitchFamily="2" charset="0"/>
              </a:rPr>
              <a:t>osLO</a:t>
            </a:r>
            <a:r>
              <a:rPr lang="fi-FI" sz="128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46601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NORJA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9239"/>
          <a:stretch/>
        </p:blipFill>
        <p:spPr>
          <a:xfrm flipH="1">
            <a:off x="8106871" y="1986717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7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TrashHand" panose="00000400000000000000" pitchFamily="2" charset="0"/>
              </a:rPr>
              <a:t>KYYNÄRpäät</a:t>
            </a:r>
            <a:r>
              <a:rPr lang="fi-FI" sz="11733" b="1" dirty="0">
                <a:latin typeface="TrashHand" panose="00000400000000000000" pitchFamily="2" charset="0"/>
              </a:rPr>
              <a:t> valmiina?</a:t>
            </a: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OLE NOPEA!</a:t>
            </a: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ATEENA?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KREIKKA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SAKSA</a:t>
            </a:r>
          </a:p>
        </p:txBody>
      </p:sp>
    </p:spTree>
    <p:extLst>
      <p:ext uri="{BB962C8B-B14F-4D97-AF65-F5344CB8AC3E}">
        <p14:creationId xmlns:p14="http://schemas.microsoft.com/office/powerpoint/2010/main" val="128692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ATEENA?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KREIKKA</a:t>
            </a:r>
          </a:p>
        </p:txBody>
      </p:sp>
    </p:spTree>
    <p:extLst>
      <p:ext uri="{BB962C8B-B14F-4D97-AF65-F5344CB8AC3E}">
        <p14:creationId xmlns:p14="http://schemas.microsoft.com/office/powerpoint/2010/main" val="127397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-71120" y="-144670"/>
            <a:ext cx="2570480" cy="2681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957175">
            <a:off x="334479" y="473434"/>
            <a:ext cx="1693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Väliin on hyvä jättää tyhjä dia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 rot="1142146">
            <a:off x="2580640" y="446318"/>
            <a:ext cx="2570480" cy="2681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99321">
            <a:off x="2986239" y="1064422"/>
            <a:ext cx="1693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Sen aikana palataan seisomaan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9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7868" y="1499203"/>
            <a:ext cx="3279932" cy="515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34" y="1499203"/>
            <a:ext cx="3279932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DUBLIN?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IRLANTI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SKOTLANTI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7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78302" y="2262349"/>
            <a:ext cx="3962944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X-breikki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70131" y="5917600"/>
            <a:ext cx="1454244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Destroy" panose="00000400000000000000" pitchFamily="2" charset="0"/>
              </a:rPr>
              <a:t>tekijä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91317">
            <a:off x="48791" y="5103652"/>
            <a:ext cx="3498073" cy="646331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Destroy" panose="00000400000000000000" pitchFamily="2" charset="0"/>
              </a:defRPr>
            </a:lvl1pPr>
          </a:lstStyle>
          <a:p>
            <a:r>
              <a:rPr lang="fi-FI" sz="3600" dirty="0"/>
              <a:t>ALAKOULU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0" y="-97753"/>
            <a:ext cx="2362200" cy="246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957175">
            <a:off x="435351" y="479251"/>
            <a:ext cx="1491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>
                <a:latin typeface="Permanent Marker" panose="02000000000000000000" pitchFamily="2" charset="0"/>
                <a:ea typeface="Permanent Marker" panose="02000000000000000000" pitchFamily="2" charset="0"/>
              </a:rPr>
              <a:t>Käytä </a:t>
            </a:r>
          </a:p>
          <a:p>
            <a:pPr algn="ctr"/>
            <a:r>
              <a:rPr lang="fi-FI" dirty="0">
                <a:latin typeface="Permanent Marker" panose="02000000000000000000" pitchFamily="2" charset="0"/>
                <a:ea typeface="Permanent Marker" panose="02000000000000000000" pitchFamily="2" charset="0"/>
              </a:rPr>
              <a:t>tätä </a:t>
            </a:r>
          </a:p>
          <a:p>
            <a:pPr algn="ctr"/>
            <a:r>
              <a:rPr lang="fi-FI" dirty="0">
                <a:latin typeface="Permanent Marker" panose="02000000000000000000" pitchFamily="2" charset="0"/>
                <a:ea typeface="Permanent Marker" panose="02000000000000000000" pitchFamily="2" charset="0"/>
              </a:rPr>
              <a:t>Aloitusdiaa</a:t>
            </a:r>
          </a:p>
          <a:p>
            <a:pPr algn="ctr"/>
            <a:r>
              <a:rPr lang="fi-FI" dirty="0">
                <a:latin typeface="Permanent Marker" panose="02000000000000000000" pitchFamily="2" charset="0"/>
                <a:ea typeface="Permanent Marker" panose="02000000000000000000" pitchFamily="2" charset="0"/>
              </a:rPr>
              <a:t>alakoulun </a:t>
            </a:r>
          </a:p>
          <a:p>
            <a:pPr algn="ctr"/>
            <a:r>
              <a:rPr lang="fi-FI" dirty="0">
                <a:latin typeface="Permanent Marker" panose="02000000000000000000" pitchFamily="2" charset="0"/>
                <a:ea typeface="Permanent Marker" panose="02000000000000000000" pitchFamily="2" charset="0"/>
              </a:rPr>
              <a:t>breikkeihin</a:t>
            </a:r>
            <a:endParaRPr lang="en-GB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DUBLIN?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IRLANTI</a:t>
            </a:r>
            <a:endParaRPr lang="fi-FI" sz="12800" dirty="0">
              <a:latin typeface="TrashHand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8606155" y="3923081"/>
            <a:ext cx="2570480" cy="2681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957175">
            <a:off x="9006176" y="4887617"/>
            <a:ext cx="1792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Ja niin edelleen…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36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6168" y="1067465"/>
            <a:ext cx="57109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Kiitos ja kumarrus!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1697355" y="4075481"/>
            <a:ext cx="2570480" cy="2681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957175">
            <a:off x="2097376" y="4855351"/>
            <a:ext cx="1792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Loppuun</a:t>
            </a:r>
          </a:p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Vaikka </a:t>
            </a:r>
          </a:p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näin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368524">
            <a:off x="409941" y="1442016"/>
            <a:ext cx="1053116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solidFill>
                  <a:srgbClr val="D02128"/>
                </a:solidFill>
                <a:latin typeface="TrashHand" panose="00000400000000000000" pitchFamily="2" charset="0"/>
              </a:rPr>
              <a:t>Tee itse parempi breikki!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1368524">
            <a:off x="2843562" y="4056455"/>
            <a:ext cx="8196510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Katso ohjeet </a:t>
            </a:r>
            <a:r>
              <a:rPr lang="fi-FI" sz="9600" b="1" dirty="0">
                <a:latin typeface="TrashHand" panose="00000400000000000000" pitchFamily="2" charset="0"/>
                <a:hlinkClick r:id="rId2"/>
              </a:rPr>
              <a:t>täältä</a:t>
            </a:r>
            <a:endParaRPr lang="fi-FI" sz="9600" b="1" dirty="0">
              <a:latin typeface="TrashHand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209352" y="3964283"/>
            <a:ext cx="2570480" cy="2681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957175">
            <a:off x="609373" y="4559488"/>
            <a:ext cx="1792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Tällä haetaan lisää tekijöitä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42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892" y="1859339"/>
            <a:ext cx="6859571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HAUSKAA</a:t>
            </a:r>
          </a:p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TUNNINJATKOA!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806" y="6299259"/>
            <a:ext cx="4394152" cy="40011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Destroy" panose="00000400000000000000" pitchFamily="2" charset="0"/>
              </a:rPr>
              <a:t>Slideshare.net/x-breikki</a:t>
            </a:r>
            <a:endParaRPr lang="en-GB" sz="20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176530" y="4018331"/>
            <a:ext cx="2570480" cy="2681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957175">
            <a:off x="582129" y="5005766"/>
            <a:ext cx="16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Loppu-</a:t>
            </a:r>
          </a:p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dia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05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04900" y="1155700"/>
            <a:ext cx="10071100" cy="5600699"/>
          </a:xfrm>
        </p:spPr>
        <p:txBody>
          <a:bodyPr>
            <a:normAutofit/>
          </a:bodyPr>
          <a:lstStyle/>
          <a:p>
            <a:pPr algn="ctr"/>
            <a:r>
              <a:rPr lang="fi-FI" sz="7300" b="1" dirty="0"/>
              <a:t>Erilaisia vastaustapoja</a:t>
            </a:r>
            <a:br>
              <a:rPr lang="fi-FI" b="1" dirty="0"/>
            </a:br>
            <a:r>
              <a:rPr lang="fi-FI" b="1" dirty="0"/>
              <a:t>kopioi haluamasi liikkeet omaan ohjediaasi </a:t>
            </a:r>
            <a:br>
              <a:rPr lang="fi-FI" b="1" dirty="0"/>
            </a:br>
            <a:r>
              <a:rPr lang="fi-FI" sz="2800" b="1" dirty="0"/>
              <a:t>(hahmoja voi muokata myös itse)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07394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uolivapaa piirto 11"/>
          <p:cNvSpPr/>
          <p:nvPr/>
        </p:nvSpPr>
        <p:spPr>
          <a:xfrm rot="21272635">
            <a:off x="10060926" y="3967875"/>
            <a:ext cx="1826865" cy="179001"/>
          </a:xfrm>
          <a:custGeom>
            <a:avLst/>
            <a:gdLst>
              <a:gd name="connsiteX0" fmla="*/ 1516497 w 1516497"/>
              <a:gd name="connsiteY0" fmla="*/ 18955 h 151743"/>
              <a:gd name="connsiteX1" fmla="*/ 691902 w 1516497"/>
              <a:gd name="connsiteY1" fmla="*/ 151637 h 151743"/>
              <a:gd name="connsiteX2" fmla="*/ 0 w 1516497"/>
              <a:gd name="connsiteY2" fmla="*/ 0 h 15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497" h="151743">
                <a:moveTo>
                  <a:pt x="1516497" y="18955"/>
                </a:moveTo>
                <a:cubicBezTo>
                  <a:pt x="1230574" y="86875"/>
                  <a:pt x="944651" y="154796"/>
                  <a:pt x="691902" y="151637"/>
                </a:cubicBezTo>
                <a:cubicBezTo>
                  <a:pt x="439153" y="148478"/>
                  <a:pt x="0" y="0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4" name="Puolivapaa piirto 11"/>
          <p:cNvSpPr/>
          <p:nvPr/>
        </p:nvSpPr>
        <p:spPr>
          <a:xfrm rot="21272635">
            <a:off x="10001924" y="4255199"/>
            <a:ext cx="1826865" cy="179001"/>
          </a:xfrm>
          <a:custGeom>
            <a:avLst/>
            <a:gdLst>
              <a:gd name="connsiteX0" fmla="*/ 1516497 w 1516497"/>
              <a:gd name="connsiteY0" fmla="*/ 18955 h 151743"/>
              <a:gd name="connsiteX1" fmla="*/ 691902 w 1516497"/>
              <a:gd name="connsiteY1" fmla="*/ 151637 h 151743"/>
              <a:gd name="connsiteX2" fmla="*/ 0 w 1516497"/>
              <a:gd name="connsiteY2" fmla="*/ 0 h 15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497" h="151743">
                <a:moveTo>
                  <a:pt x="1516497" y="18955"/>
                </a:moveTo>
                <a:cubicBezTo>
                  <a:pt x="1230574" y="86875"/>
                  <a:pt x="944651" y="154796"/>
                  <a:pt x="691902" y="151637"/>
                </a:cubicBezTo>
                <a:cubicBezTo>
                  <a:pt x="439153" y="148478"/>
                  <a:pt x="0" y="0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5" name="Pyöristetty suorakulmio 12"/>
          <p:cNvSpPr/>
          <p:nvPr/>
        </p:nvSpPr>
        <p:spPr>
          <a:xfrm rot="4117328">
            <a:off x="8954527" y="3488925"/>
            <a:ext cx="649507" cy="1822660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13"/>
          <p:cNvSpPr/>
          <p:nvPr/>
        </p:nvSpPr>
        <p:spPr>
          <a:xfrm>
            <a:off x="10117873" y="3416497"/>
            <a:ext cx="900419" cy="900419"/>
          </a:xfrm>
          <a:prstGeom prst="ellipse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15"/>
          <p:cNvSpPr/>
          <p:nvPr/>
        </p:nvSpPr>
        <p:spPr>
          <a:xfrm rot="5948449" flipH="1">
            <a:off x="7278115" y="3621119"/>
            <a:ext cx="399813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8" name="Puolivapaa piirto 16"/>
          <p:cNvSpPr/>
          <p:nvPr/>
        </p:nvSpPr>
        <p:spPr>
          <a:xfrm rot="866977">
            <a:off x="10027715" y="3001961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9" name="Ellipsi 18"/>
          <p:cNvSpPr/>
          <p:nvPr/>
        </p:nvSpPr>
        <p:spPr>
          <a:xfrm rot="7822384">
            <a:off x="6239893" y="4569936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uolivapaa piirto 19"/>
          <p:cNvSpPr/>
          <p:nvPr/>
        </p:nvSpPr>
        <p:spPr>
          <a:xfrm flipH="1">
            <a:off x="8526560" y="4984289"/>
            <a:ext cx="206726" cy="1355542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11" name="Ellipsi 20"/>
          <p:cNvSpPr/>
          <p:nvPr/>
        </p:nvSpPr>
        <p:spPr>
          <a:xfrm>
            <a:off x="8707226" y="6242601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21"/>
          <p:cNvSpPr/>
          <p:nvPr/>
        </p:nvSpPr>
        <p:spPr>
          <a:xfrm>
            <a:off x="10671827" y="3884111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3291" y="3007086"/>
            <a:ext cx="5639289" cy="351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0" y="-198069"/>
            <a:ext cx="2570480" cy="26810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9957175">
            <a:off x="405599" y="789366"/>
            <a:ext cx="16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Uusi liike!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43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11"/>
          <p:cNvSpPr/>
          <p:nvPr/>
        </p:nvSpPr>
        <p:spPr>
          <a:xfrm rot="2332232">
            <a:off x="1624298" y="2695883"/>
            <a:ext cx="1826865" cy="179001"/>
          </a:xfrm>
          <a:custGeom>
            <a:avLst/>
            <a:gdLst>
              <a:gd name="connsiteX0" fmla="*/ 1516497 w 1516497"/>
              <a:gd name="connsiteY0" fmla="*/ 18955 h 151743"/>
              <a:gd name="connsiteX1" fmla="*/ 691902 w 1516497"/>
              <a:gd name="connsiteY1" fmla="*/ 151637 h 151743"/>
              <a:gd name="connsiteX2" fmla="*/ 0 w 1516497"/>
              <a:gd name="connsiteY2" fmla="*/ 0 h 15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497" h="151743">
                <a:moveTo>
                  <a:pt x="1516497" y="18955"/>
                </a:moveTo>
                <a:cubicBezTo>
                  <a:pt x="1230574" y="86875"/>
                  <a:pt x="944651" y="154796"/>
                  <a:pt x="691902" y="151637"/>
                </a:cubicBezTo>
                <a:cubicBezTo>
                  <a:pt x="439153" y="148478"/>
                  <a:pt x="0" y="0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5" name="Pyöristetty suorakulmio 12"/>
          <p:cNvSpPr/>
          <p:nvPr/>
        </p:nvSpPr>
        <p:spPr>
          <a:xfrm rot="1671577">
            <a:off x="2695555" y="3097491"/>
            <a:ext cx="649507" cy="1822660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13"/>
          <p:cNvSpPr/>
          <p:nvPr/>
        </p:nvSpPr>
        <p:spPr>
          <a:xfrm>
            <a:off x="3283083" y="2286291"/>
            <a:ext cx="900419" cy="900419"/>
          </a:xfrm>
          <a:prstGeom prst="ellipse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15"/>
          <p:cNvSpPr/>
          <p:nvPr/>
        </p:nvSpPr>
        <p:spPr>
          <a:xfrm rot="1367758">
            <a:off x="1661830" y="4518245"/>
            <a:ext cx="399813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8" name="Puolivapaa piirto 16"/>
          <p:cNvSpPr/>
          <p:nvPr/>
        </p:nvSpPr>
        <p:spPr>
          <a:xfrm rot="4011947">
            <a:off x="3519096" y="2203140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9" name="Ellipsi 18"/>
          <p:cNvSpPr/>
          <p:nvPr/>
        </p:nvSpPr>
        <p:spPr>
          <a:xfrm rot="10800000">
            <a:off x="998439" y="6112064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uolivapaa piirto 19"/>
          <p:cNvSpPr/>
          <p:nvPr/>
        </p:nvSpPr>
        <p:spPr>
          <a:xfrm flipH="1">
            <a:off x="2813583" y="4935736"/>
            <a:ext cx="206726" cy="1355542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11" name="Ellipsi 20"/>
          <p:cNvSpPr/>
          <p:nvPr/>
        </p:nvSpPr>
        <p:spPr>
          <a:xfrm>
            <a:off x="2982193" y="6203523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21"/>
          <p:cNvSpPr/>
          <p:nvPr/>
        </p:nvSpPr>
        <p:spPr>
          <a:xfrm>
            <a:off x="3499578" y="2496955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Puolivapaa piirto 2"/>
          <p:cNvSpPr/>
          <p:nvPr/>
        </p:nvSpPr>
        <p:spPr>
          <a:xfrm rot="13080345" flipH="1">
            <a:off x="3547984" y="3287349"/>
            <a:ext cx="1017575" cy="507664"/>
          </a:xfrm>
          <a:custGeom>
            <a:avLst/>
            <a:gdLst>
              <a:gd name="connsiteX0" fmla="*/ 0 w 665055"/>
              <a:gd name="connsiteY0" fmla="*/ 0 h 1089888"/>
              <a:gd name="connsiteX1" fmla="*/ 663468 w 665055"/>
              <a:gd name="connsiteY1" fmla="*/ 398046 h 1089888"/>
              <a:gd name="connsiteX2" fmla="*/ 199041 w 665055"/>
              <a:gd name="connsiteY2" fmla="*/ 1089888 h 108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055" h="1089888">
                <a:moveTo>
                  <a:pt x="0" y="0"/>
                </a:moveTo>
                <a:cubicBezTo>
                  <a:pt x="315147" y="108199"/>
                  <a:pt x="630295" y="216398"/>
                  <a:pt x="663468" y="398046"/>
                </a:cubicBezTo>
                <a:cubicBezTo>
                  <a:pt x="696641" y="579694"/>
                  <a:pt x="199041" y="1089888"/>
                  <a:pt x="199041" y="1089888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59099" y="1739563"/>
            <a:ext cx="3645724" cy="4548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0" y="-198069"/>
            <a:ext cx="2570480" cy="26810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9957175">
            <a:off x="405599" y="789366"/>
            <a:ext cx="16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Uusi liike!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60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17"/>
          <p:cNvSpPr/>
          <p:nvPr/>
        </p:nvSpPr>
        <p:spPr>
          <a:xfrm>
            <a:off x="8538885" y="2925748"/>
            <a:ext cx="649507" cy="1525978"/>
          </a:xfrm>
          <a:prstGeom prst="round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Ellipsi 18"/>
          <p:cNvSpPr/>
          <p:nvPr/>
        </p:nvSpPr>
        <p:spPr>
          <a:xfrm>
            <a:off x="8431887" y="1928391"/>
            <a:ext cx="900419" cy="90041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22"/>
          <p:cNvSpPr/>
          <p:nvPr/>
        </p:nvSpPr>
        <p:spPr>
          <a:xfrm rot="770041" flipH="1">
            <a:off x="8037973" y="2952469"/>
            <a:ext cx="601417" cy="1867025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6" name="Puolivapaa piirto 23"/>
          <p:cNvSpPr/>
          <p:nvPr/>
        </p:nvSpPr>
        <p:spPr>
          <a:xfrm>
            <a:off x="8225219" y="1519441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7" name="Ellipsi 54"/>
          <p:cNvSpPr/>
          <p:nvPr/>
        </p:nvSpPr>
        <p:spPr>
          <a:xfrm>
            <a:off x="8411322" y="6187538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55"/>
          <p:cNvSpPr/>
          <p:nvPr/>
        </p:nvSpPr>
        <p:spPr>
          <a:xfrm rot="748718">
            <a:off x="10006831" y="4775214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uolivapaa piirto 2"/>
          <p:cNvSpPr/>
          <p:nvPr/>
        </p:nvSpPr>
        <p:spPr>
          <a:xfrm rot="19057963">
            <a:off x="9386714" y="3880668"/>
            <a:ext cx="925898" cy="919297"/>
          </a:xfrm>
          <a:custGeom>
            <a:avLst/>
            <a:gdLst>
              <a:gd name="connsiteX0" fmla="*/ 0 w 665055"/>
              <a:gd name="connsiteY0" fmla="*/ 0 h 1089888"/>
              <a:gd name="connsiteX1" fmla="*/ 663468 w 665055"/>
              <a:gd name="connsiteY1" fmla="*/ 398046 h 1089888"/>
              <a:gd name="connsiteX2" fmla="*/ 199041 w 665055"/>
              <a:gd name="connsiteY2" fmla="*/ 1089888 h 108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055" h="1089888">
                <a:moveTo>
                  <a:pt x="0" y="0"/>
                </a:moveTo>
                <a:cubicBezTo>
                  <a:pt x="315147" y="108199"/>
                  <a:pt x="630295" y="216398"/>
                  <a:pt x="663468" y="398046"/>
                </a:cubicBezTo>
                <a:cubicBezTo>
                  <a:pt x="696641" y="579694"/>
                  <a:pt x="199041" y="1089888"/>
                  <a:pt x="199041" y="1089888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11" name="Ellipsi 32"/>
          <p:cNvSpPr/>
          <p:nvPr/>
        </p:nvSpPr>
        <p:spPr>
          <a:xfrm>
            <a:off x="8665094" y="2249199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33"/>
          <p:cNvSpPr/>
          <p:nvPr/>
        </p:nvSpPr>
        <p:spPr>
          <a:xfrm>
            <a:off x="8914750" y="2249199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Puolivapaa piirto 46"/>
          <p:cNvSpPr/>
          <p:nvPr/>
        </p:nvSpPr>
        <p:spPr>
          <a:xfrm rot="20532148">
            <a:off x="8492520" y="4436981"/>
            <a:ext cx="354375" cy="1827893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6" name="Puolivapaa piirto 2"/>
          <p:cNvSpPr/>
          <p:nvPr/>
        </p:nvSpPr>
        <p:spPr>
          <a:xfrm rot="14883350" flipH="1">
            <a:off x="9296085" y="2888201"/>
            <a:ext cx="1017575" cy="919297"/>
          </a:xfrm>
          <a:custGeom>
            <a:avLst/>
            <a:gdLst>
              <a:gd name="connsiteX0" fmla="*/ 0 w 665055"/>
              <a:gd name="connsiteY0" fmla="*/ 0 h 1089888"/>
              <a:gd name="connsiteX1" fmla="*/ 663468 w 665055"/>
              <a:gd name="connsiteY1" fmla="*/ 398046 h 1089888"/>
              <a:gd name="connsiteX2" fmla="*/ 199041 w 665055"/>
              <a:gd name="connsiteY2" fmla="*/ 1089888 h 108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055" h="1089888">
                <a:moveTo>
                  <a:pt x="0" y="0"/>
                </a:moveTo>
                <a:cubicBezTo>
                  <a:pt x="315147" y="108199"/>
                  <a:pt x="630295" y="216398"/>
                  <a:pt x="663468" y="398046"/>
                </a:cubicBezTo>
                <a:cubicBezTo>
                  <a:pt x="696641" y="579694"/>
                  <a:pt x="199041" y="1089888"/>
                  <a:pt x="199041" y="1089888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38538" y="1437052"/>
            <a:ext cx="2444708" cy="49259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0" y="-198069"/>
            <a:ext cx="2570480" cy="26810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9957175">
            <a:off x="405599" y="789366"/>
            <a:ext cx="16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Uusi liike!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79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17"/>
          <p:cNvSpPr/>
          <p:nvPr/>
        </p:nvSpPr>
        <p:spPr>
          <a:xfrm>
            <a:off x="8538885" y="2925748"/>
            <a:ext cx="649507" cy="1525978"/>
          </a:xfrm>
          <a:prstGeom prst="round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Ellipsi 18"/>
          <p:cNvSpPr/>
          <p:nvPr/>
        </p:nvSpPr>
        <p:spPr>
          <a:xfrm>
            <a:off x="8431887" y="1928391"/>
            <a:ext cx="900419" cy="90041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22"/>
          <p:cNvSpPr/>
          <p:nvPr/>
        </p:nvSpPr>
        <p:spPr>
          <a:xfrm rot="770041" flipH="1">
            <a:off x="8106699" y="2963253"/>
            <a:ext cx="520024" cy="1621195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6" name="Puolivapaa piirto 23"/>
          <p:cNvSpPr/>
          <p:nvPr/>
        </p:nvSpPr>
        <p:spPr>
          <a:xfrm>
            <a:off x="8225219" y="1519441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7" name="Ellipsi 54"/>
          <p:cNvSpPr/>
          <p:nvPr/>
        </p:nvSpPr>
        <p:spPr>
          <a:xfrm>
            <a:off x="8411322" y="6187538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55"/>
          <p:cNvSpPr/>
          <p:nvPr/>
        </p:nvSpPr>
        <p:spPr>
          <a:xfrm rot="19805081">
            <a:off x="10482665" y="5505932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32"/>
          <p:cNvSpPr/>
          <p:nvPr/>
        </p:nvSpPr>
        <p:spPr>
          <a:xfrm>
            <a:off x="8665094" y="2249199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33"/>
          <p:cNvSpPr/>
          <p:nvPr/>
        </p:nvSpPr>
        <p:spPr>
          <a:xfrm>
            <a:off x="8914750" y="2249199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Puolivapaa piirto 46"/>
          <p:cNvSpPr/>
          <p:nvPr/>
        </p:nvSpPr>
        <p:spPr>
          <a:xfrm rot="20532148">
            <a:off x="8492520" y="4436981"/>
            <a:ext cx="354375" cy="1827893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14" name="Puolivapaa piirto 46"/>
          <p:cNvSpPr/>
          <p:nvPr/>
        </p:nvSpPr>
        <p:spPr>
          <a:xfrm rot="19432108" flipH="1">
            <a:off x="9693211" y="4136318"/>
            <a:ext cx="354375" cy="1827893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16" name="Puolivapaa piirto 21"/>
          <p:cNvSpPr/>
          <p:nvPr/>
        </p:nvSpPr>
        <p:spPr>
          <a:xfrm rot="14229418" flipH="1">
            <a:off x="9802742" y="1669079"/>
            <a:ext cx="248673" cy="1766628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63488" y="1437052"/>
            <a:ext cx="2840982" cy="49259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0" y="-198069"/>
            <a:ext cx="2570480" cy="26810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9957175">
            <a:off x="405599" y="789366"/>
            <a:ext cx="16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Uusi liike!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5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yöristetty suorakulmio 17"/>
          <p:cNvSpPr/>
          <p:nvPr/>
        </p:nvSpPr>
        <p:spPr>
          <a:xfrm>
            <a:off x="9863081" y="4280686"/>
            <a:ext cx="649507" cy="1644967"/>
          </a:xfrm>
          <a:prstGeom prst="round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18"/>
          <p:cNvSpPr/>
          <p:nvPr/>
        </p:nvSpPr>
        <p:spPr>
          <a:xfrm>
            <a:off x="9756083" y="3327269"/>
            <a:ext cx="900419" cy="90041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Puolivapaa piirto 23"/>
          <p:cNvSpPr/>
          <p:nvPr/>
        </p:nvSpPr>
        <p:spPr>
          <a:xfrm>
            <a:off x="9549415" y="2918319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28" name="Ellipsi 54"/>
          <p:cNvSpPr/>
          <p:nvPr/>
        </p:nvSpPr>
        <p:spPr>
          <a:xfrm rot="2376141">
            <a:off x="7449736" y="6227406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55"/>
          <p:cNvSpPr/>
          <p:nvPr/>
        </p:nvSpPr>
        <p:spPr>
          <a:xfrm>
            <a:off x="10607462" y="6388674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32"/>
          <p:cNvSpPr/>
          <p:nvPr/>
        </p:nvSpPr>
        <p:spPr>
          <a:xfrm>
            <a:off x="9989290" y="3648077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3"/>
          <p:cNvSpPr/>
          <p:nvPr/>
        </p:nvSpPr>
        <p:spPr>
          <a:xfrm>
            <a:off x="10238946" y="3648077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Freeform 31"/>
          <p:cNvSpPr/>
          <p:nvPr/>
        </p:nvSpPr>
        <p:spPr>
          <a:xfrm>
            <a:off x="10483640" y="5536407"/>
            <a:ext cx="750875" cy="880861"/>
          </a:xfrm>
          <a:custGeom>
            <a:avLst/>
            <a:gdLst>
              <a:gd name="connsiteX0" fmla="*/ 0 w 750875"/>
              <a:gd name="connsiteY0" fmla="*/ 433197 h 1060214"/>
              <a:gd name="connsiteX1" fmla="*/ 748937 w 750875"/>
              <a:gd name="connsiteY1" fmla="*/ 23894 h 1060214"/>
              <a:gd name="connsiteX2" fmla="*/ 174171 w 750875"/>
              <a:gd name="connsiteY2" fmla="*/ 1060214 h 106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0875" h="1060214">
                <a:moveTo>
                  <a:pt x="0" y="433197"/>
                </a:moveTo>
                <a:cubicBezTo>
                  <a:pt x="359954" y="176294"/>
                  <a:pt x="719908" y="-80609"/>
                  <a:pt x="748937" y="23894"/>
                </a:cubicBezTo>
                <a:cubicBezTo>
                  <a:pt x="777966" y="128397"/>
                  <a:pt x="476068" y="594305"/>
                  <a:pt x="174171" y="1060214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uolivapaa piirto 21"/>
          <p:cNvSpPr/>
          <p:nvPr/>
        </p:nvSpPr>
        <p:spPr>
          <a:xfrm flipH="1">
            <a:off x="9740617" y="4370640"/>
            <a:ext cx="248673" cy="2238061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5" name="Puolivapaa piirto 21"/>
          <p:cNvSpPr/>
          <p:nvPr/>
        </p:nvSpPr>
        <p:spPr>
          <a:xfrm rot="4750976" flipH="1">
            <a:off x="8711336" y="5000934"/>
            <a:ext cx="248673" cy="2238061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6" name="Puolivapaa piirto 21"/>
          <p:cNvSpPr/>
          <p:nvPr/>
        </p:nvSpPr>
        <p:spPr>
          <a:xfrm>
            <a:off x="10399249" y="4351964"/>
            <a:ext cx="248673" cy="2238061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65932" y="2846757"/>
            <a:ext cx="3834716" cy="37432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0" y="-198069"/>
            <a:ext cx="2570480" cy="26810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9957175">
            <a:off x="405599" y="789366"/>
            <a:ext cx="16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Uusi liike!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5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78302" y="2262349"/>
            <a:ext cx="3962944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X-breikki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70131" y="5917600"/>
            <a:ext cx="1454244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Destroy" panose="00000400000000000000" pitchFamily="2" charset="0"/>
              </a:rPr>
              <a:t>tekijä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91317">
            <a:off x="69630" y="5103652"/>
            <a:ext cx="3456395" cy="646331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Destroy" panose="00000400000000000000" pitchFamily="2" charset="0"/>
              </a:defRPr>
            </a:lvl1pPr>
          </a:lstStyle>
          <a:p>
            <a:r>
              <a:rPr lang="fi-FI" sz="3600" dirty="0"/>
              <a:t>YLÄKOULU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0" y="-97753"/>
            <a:ext cx="2362200" cy="246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957175">
            <a:off x="435351" y="479251"/>
            <a:ext cx="1491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>
                <a:latin typeface="Permanent Marker" panose="02000000000000000000" pitchFamily="2" charset="0"/>
                <a:ea typeface="Permanent Marker" panose="02000000000000000000" pitchFamily="2" charset="0"/>
              </a:rPr>
              <a:t>Käytä </a:t>
            </a:r>
          </a:p>
          <a:p>
            <a:pPr algn="ctr"/>
            <a:r>
              <a:rPr lang="fi-FI" dirty="0">
                <a:latin typeface="Permanent Marker" panose="02000000000000000000" pitchFamily="2" charset="0"/>
                <a:ea typeface="Permanent Marker" panose="02000000000000000000" pitchFamily="2" charset="0"/>
              </a:rPr>
              <a:t>tätä </a:t>
            </a:r>
          </a:p>
          <a:p>
            <a:pPr algn="ctr"/>
            <a:r>
              <a:rPr lang="fi-FI" dirty="0">
                <a:latin typeface="Permanent Marker" panose="02000000000000000000" pitchFamily="2" charset="0"/>
                <a:ea typeface="Permanent Marker" panose="02000000000000000000" pitchFamily="2" charset="0"/>
              </a:rPr>
              <a:t>Aloitusdiaa</a:t>
            </a:r>
          </a:p>
          <a:p>
            <a:pPr algn="ctr"/>
            <a:r>
              <a:rPr lang="fi-FI" dirty="0">
                <a:latin typeface="Permanent Marker" panose="02000000000000000000" pitchFamily="2" charset="0"/>
                <a:ea typeface="Permanent Marker" panose="02000000000000000000" pitchFamily="2" charset="0"/>
              </a:rPr>
              <a:t>Yläkoulun </a:t>
            </a:r>
          </a:p>
          <a:p>
            <a:pPr algn="ctr"/>
            <a:r>
              <a:rPr lang="fi-FI" dirty="0">
                <a:latin typeface="Permanent Marker" panose="02000000000000000000" pitchFamily="2" charset="0"/>
                <a:ea typeface="Permanent Marker" panose="02000000000000000000" pitchFamily="2" charset="0"/>
              </a:rPr>
              <a:t>breikkeihin</a:t>
            </a:r>
            <a:endParaRPr lang="en-GB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74080" y="517175"/>
            <a:ext cx="1841152" cy="59258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598" y="602527"/>
            <a:ext cx="1761897" cy="58404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10" y="691659"/>
            <a:ext cx="1969179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7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68563" y="770400"/>
            <a:ext cx="2420322" cy="55783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43780" y="1221543"/>
            <a:ext cx="1767993" cy="5127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99" y="770399"/>
            <a:ext cx="2420322" cy="55783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186" y="1221543"/>
            <a:ext cx="1767993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09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263261" y="363565"/>
            <a:ext cx="2568566" cy="6026797"/>
            <a:chOff x="6263261" y="363565"/>
            <a:chExt cx="2568566" cy="6026797"/>
          </a:xfrm>
        </p:grpSpPr>
        <p:sp>
          <p:nvSpPr>
            <p:cNvPr id="11" name="Pyöristetty suorakulmio 43"/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44"/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Puolivapaa piirto 46"/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Puolivapaa piirto 47"/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5" name="Puolivapaa piirto 52"/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6" name="Puolivapaa piirto 53"/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7" name="Puolivapaa piirto 58"/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8" name="Ellipsi 59"/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60"/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61"/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62"/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2" name="Suora yhdysviiva 7"/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55380" y="1273607"/>
            <a:ext cx="2568566" cy="5116755"/>
            <a:chOff x="2555380" y="1273607"/>
            <a:chExt cx="2568566" cy="5116755"/>
          </a:xfrm>
        </p:grpSpPr>
        <p:sp>
          <p:nvSpPr>
            <p:cNvPr id="2" name="Pyöristetty suorakulmio 17"/>
            <p:cNvSpPr/>
            <p:nvPr/>
          </p:nvSpPr>
          <p:spPr>
            <a:xfrm>
              <a:off x="3502648" y="267991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" name="Ellipsi 18"/>
            <p:cNvSpPr/>
            <p:nvPr/>
          </p:nvSpPr>
          <p:spPr>
            <a:xfrm>
              <a:off x="3395650" y="168255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Puolivapaa piirto 19"/>
            <p:cNvSpPr/>
            <p:nvPr/>
          </p:nvSpPr>
          <p:spPr>
            <a:xfrm>
              <a:off x="3374803" y="4512269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5" name="Puolivapaa piirto 20"/>
            <p:cNvSpPr/>
            <p:nvPr/>
          </p:nvSpPr>
          <p:spPr>
            <a:xfrm flipH="1">
              <a:off x="4070384" y="4512269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" name="Puolivapaa piirto 23"/>
            <p:cNvSpPr/>
            <p:nvPr/>
          </p:nvSpPr>
          <p:spPr>
            <a:xfrm>
              <a:off x="3188982" y="127360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7" name="Ellipsi 54"/>
            <p:cNvSpPr/>
            <p:nvPr/>
          </p:nvSpPr>
          <p:spPr>
            <a:xfrm>
              <a:off x="2999354" y="6168345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55"/>
            <p:cNvSpPr/>
            <p:nvPr/>
          </p:nvSpPr>
          <p:spPr>
            <a:xfrm>
              <a:off x="4277112" y="61795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39"/>
            <p:cNvSpPr/>
            <p:nvPr/>
          </p:nvSpPr>
          <p:spPr>
            <a:xfrm>
              <a:off x="3645220" y="200741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42"/>
            <p:cNvSpPr/>
            <p:nvPr/>
          </p:nvSpPr>
          <p:spPr>
            <a:xfrm>
              <a:off x="3894876" y="200741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Puolivapaa piirto 63"/>
            <p:cNvSpPr/>
            <p:nvPr/>
          </p:nvSpPr>
          <p:spPr>
            <a:xfrm rot="20963845">
              <a:off x="4023592" y="2690877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4" name="Puolivapaa piirto 64"/>
            <p:cNvSpPr/>
            <p:nvPr/>
          </p:nvSpPr>
          <p:spPr>
            <a:xfrm rot="741988" flipH="1">
              <a:off x="3032249" y="2676599"/>
              <a:ext cx="591529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cxnSp>
          <p:nvCxnSpPr>
            <p:cNvPr id="25" name="Suora yhdysviiva 7"/>
            <p:cNvCxnSpPr/>
            <p:nvPr/>
          </p:nvCxnSpPr>
          <p:spPr>
            <a:xfrm>
              <a:off x="2555380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158086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355448" y="1120190"/>
            <a:ext cx="2568566" cy="5620831"/>
            <a:chOff x="6355448" y="1120190"/>
            <a:chExt cx="2568566" cy="5620831"/>
          </a:xfrm>
        </p:grpSpPr>
        <p:sp>
          <p:nvSpPr>
            <p:cNvPr id="25" name="Pyöristetty suorakulmio 43"/>
            <p:cNvSpPr/>
            <p:nvPr/>
          </p:nvSpPr>
          <p:spPr>
            <a:xfrm>
              <a:off x="7226538" y="247119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44"/>
            <p:cNvSpPr/>
            <p:nvPr/>
          </p:nvSpPr>
          <p:spPr>
            <a:xfrm>
              <a:off x="7119540" y="147383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Puolivapaa piirto 47"/>
            <p:cNvSpPr/>
            <p:nvPr/>
          </p:nvSpPr>
          <p:spPr>
            <a:xfrm flipH="1">
              <a:off x="7715578" y="4293854"/>
              <a:ext cx="182938" cy="138965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1" name="Puolivapaa piirto 58"/>
            <p:cNvSpPr/>
            <p:nvPr/>
          </p:nvSpPr>
          <p:spPr>
            <a:xfrm rot="20044443">
              <a:off x="6684565" y="112019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3" name="Ellipsi 60"/>
            <p:cNvSpPr/>
            <p:nvPr/>
          </p:nvSpPr>
          <p:spPr>
            <a:xfrm rot="2141939">
              <a:off x="7820646" y="568794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62"/>
            <p:cNvSpPr/>
            <p:nvPr/>
          </p:nvSpPr>
          <p:spPr>
            <a:xfrm>
              <a:off x="7618766" y="17986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36" name="Suora yhdysviiva 7"/>
            <p:cNvCxnSpPr/>
            <p:nvPr/>
          </p:nvCxnSpPr>
          <p:spPr>
            <a:xfrm>
              <a:off x="6355448" y="6741021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7" name="Puolivapaa piirto 64"/>
            <p:cNvSpPr/>
            <p:nvPr/>
          </p:nvSpPr>
          <p:spPr>
            <a:xfrm rot="20186642" flipH="1">
              <a:off x="7571356" y="2627026"/>
              <a:ext cx="270330" cy="1581777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8" name="Puolivapaa piirto 47"/>
            <p:cNvSpPr/>
            <p:nvPr/>
          </p:nvSpPr>
          <p:spPr>
            <a:xfrm flipH="1">
              <a:off x="7395560" y="4293854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  <a:scene3d>
              <a:camera prst="orthographicFront">
                <a:rot lat="0" lon="0" rev="20999999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9" name="Ellipsi 60"/>
            <p:cNvSpPr/>
            <p:nvPr/>
          </p:nvSpPr>
          <p:spPr>
            <a:xfrm rot="2141939">
              <a:off x="7403636" y="606625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Puolivapaa piirto 37"/>
            <p:cNvSpPr/>
            <p:nvPr/>
          </p:nvSpPr>
          <p:spPr>
            <a:xfrm>
              <a:off x="7562621" y="6284914"/>
              <a:ext cx="914675" cy="359170"/>
            </a:xfrm>
            <a:custGeom>
              <a:avLst/>
              <a:gdLst>
                <a:gd name="connsiteX0" fmla="*/ 457769 w 914675"/>
                <a:gd name="connsiteY0" fmla="*/ 0 h 912214"/>
                <a:gd name="connsiteX1" fmla="*/ 660386 w 914675"/>
                <a:gd name="connsiteY1" fmla="*/ 39801 h 912214"/>
                <a:gd name="connsiteX2" fmla="*/ 794258 w 914675"/>
                <a:gd name="connsiteY2" fmla="*/ 155586 h 912214"/>
                <a:gd name="connsiteX3" fmla="*/ 873858 w 914675"/>
                <a:gd name="connsiteY3" fmla="*/ 278608 h 912214"/>
                <a:gd name="connsiteX4" fmla="*/ 913658 w 914675"/>
                <a:gd name="connsiteY4" fmla="*/ 430575 h 912214"/>
                <a:gd name="connsiteX5" fmla="*/ 895567 w 914675"/>
                <a:gd name="connsiteY5" fmla="*/ 582543 h 912214"/>
                <a:gd name="connsiteX6" fmla="*/ 819585 w 914675"/>
                <a:gd name="connsiteY6" fmla="*/ 734511 h 912214"/>
                <a:gd name="connsiteX7" fmla="*/ 718277 w 914675"/>
                <a:gd name="connsiteY7" fmla="*/ 817732 h 912214"/>
                <a:gd name="connsiteX8" fmla="*/ 598878 w 914675"/>
                <a:gd name="connsiteY8" fmla="*/ 890097 h 912214"/>
                <a:gd name="connsiteX9" fmla="*/ 446915 w 914675"/>
                <a:gd name="connsiteY9" fmla="*/ 911807 h 912214"/>
                <a:gd name="connsiteX10" fmla="*/ 276861 w 914675"/>
                <a:gd name="connsiteY10" fmla="*/ 875624 h 912214"/>
                <a:gd name="connsiteX11" fmla="*/ 168316 w 914675"/>
                <a:gd name="connsiteY11" fmla="*/ 806877 h 912214"/>
                <a:gd name="connsiteX12" fmla="*/ 88717 w 914675"/>
                <a:gd name="connsiteY12" fmla="*/ 723656 h 912214"/>
                <a:gd name="connsiteX13" fmla="*/ 27208 w 914675"/>
                <a:gd name="connsiteY13" fmla="*/ 625963 h 912214"/>
                <a:gd name="connsiteX14" fmla="*/ 5499 w 914675"/>
                <a:gd name="connsiteY14" fmla="*/ 517414 h 912214"/>
                <a:gd name="connsiteX15" fmla="*/ 1881 w 914675"/>
                <a:gd name="connsiteY15" fmla="*/ 412484 h 912214"/>
                <a:gd name="connsiteX16" fmla="*/ 30826 w 914675"/>
                <a:gd name="connsiteY16" fmla="*/ 285844 h 912214"/>
                <a:gd name="connsiteX17" fmla="*/ 30826 w 914675"/>
                <a:gd name="connsiteY17" fmla="*/ 285844 h 9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675" h="912214">
                  <a:moveTo>
                    <a:pt x="457769" y="0"/>
                  </a:moveTo>
                  <a:cubicBezTo>
                    <a:pt x="531037" y="6935"/>
                    <a:pt x="604305" y="13870"/>
                    <a:pt x="660386" y="39801"/>
                  </a:cubicBezTo>
                  <a:cubicBezTo>
                    <a:pt x="716468" y="65732"/>
                    <a:pt x="758679" y="115785"/>
                    <a:pt x="794258" y="155586"/>
                  </a:cubicBezTo>
                  <a:cubicBezTo>
                    <a:pt x="829837" y="195387"/>
                    <a:pt x="853958" y="232776"/>
                    <a:pt x="873858" y="278608"/>
                  </a:cubicBezTo>
                  <a:cubicBezTo>
                    <a:pt x="893758" y="324440"/>
                    <a:pt x="910040" y="379919"/>
                    <a:pt x="913658" y="430575"/>
                  </a:cubicBezTo>
                  <a:cubicBezTo>
                    <a:pt x="917276" y="481231"/>
                    <a:pt x="911246" y="531887"/>
                    <a:pt x="895567" y="582543"/>
                  </a:cubicBezTo>
                  <a:cubicBezTo>
                    <a:pt x="879888" y="633199"/>
                    <a:pt x="849133" y="695313"/>
                    <a:pt x="819585" y="734511"/>
                  </a:cubicBezTo>
                  <a:cubicBezTo>
                    <a:pt x="790037" y="773709"/>
                    <a:pt x="755061" y="791801"/>
                    <a:pt x="718277" y="817732"/>
                  </a:cubicBezTo>
                  <a:cubicBezTo>
                    <a:pt x="681493" y="843663"/>
                    <a:pt x="644105" y="874418"/>
                    <a:pt x="598878" y="890097"/>
                  </a:cubicBezTo>
                  <a:cubicBezTo>
                    <a:pt x="553651" y="905776"/>
                    <a:pt x="500584" y="914219"/>
                    <a:pt x="446915" y="911807"/>
                  </a:cubicBezTo>
                  <a:cubicBezTo>
                    <a:pt x="393246" y="909395"/>
                    <a:pt x="323294" y="893112"/>
                    <a:pt x="276861" y="875624"/>
                  </a:cubicBezTo>
                  <a:cubicBezTo>
                    <a:pt x="230428" y="858136"/>
                    <a:pt x="199673" y="832205"/>
                    <a:pt x="168316" y="806877"/>
                  </a:cubicBezTo>
                  <a:cubicBezTo>
                    <a:pt x="136959" y="781549"/>
                    <a:pt x="112235" y="753808"/>
                    <a:pt x="88717" y="723656"/>
                  </a:cubicBezTo>
                  <a:cubicBezTo>
                    <a:pt x="65199" y="693504"/>
                    <a:pt x="41078" y="660337"/>
                    <a:pt x="27208" y="625963"/>
                  </a:cubicBezTo>
                  <a:cubicBezTo>
                    <a:pt x="13338" y="591589"/>
                    <a:pt x="9720" y="552994"/>
                    <a:pt x="5499" y="517414"/>
                  </a:cubicBezTo>
                  <a:cubicBezTo>
                    <a:pt x="1278" y="481834"/>
                    <a:pt x="-2340" y="451079"/>
                    <a:pt x="1881" y="412484"/>
                  </a:cubicBezTo>
                  <a:cubicBezTo>
                    <a:pt x="6102" y="373889"/>
                    <a:pt x="30826" y="285844"/>
                    <a:pt x="30826" y="285844"/>
                  </a:cubicBezTo>
                  <a:lnTo>
                    <a:pt x="30826" y="285844"/>
                  </a:lnTo>
                </a:path>
              </a:pathLst>
            </a:custGeom>
            <a:noFill/>
            <a:ln w="7620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2" name="Puolivapaa piirto 78"/>
            <p:cNvSpPr/>
            <p:nvPr/>
          </p:nvSpPr>
          <p:spPr>
            <a:xfrm rot="13910817">
              <a:off x="8043591" y="6162417"/>
              <a:ext cx="295258" cy="311495"/>
            </a:xfrm>
            <a:custGeom>
              <a:avLst/>
              <a:gdLst>
                <a:gd name="connsiteX0" fmla="*/ 0 w 402769"/>
                <a:gd name="connsiteY0" fmla="*/ 125829 h 353092"/>
                <a:gd name="connsiteX1" fmla="*/ 387684 w 402769"/>
                <a:gd name="connsiteY1" fmla="*/ 9970 h 353092"/>
                <a:gd name="connsiteX2" fmla="*/ 329754 w 402769"/>
                <a:gd name="connsiteY2" fmla="*/ 353092 h 35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769" h="353092">
                  <a:moveTo>
                    <a:pt x="0" y="125829"/>
                  </a:moveTo>
                  <a:cubicBezTo>
                    <a:pt x="166362" y="48961"/>
                    <a:pt x="332725" y="-27907"/>
                    <a:pt x="387684" y="9970"/>
                  </a:cubicBezTo>
                  <a:cubicBezTo>
                    <a:pt x="442643" y="47847"/>
                    <a:pt x="329754" y="353092"/>
                    <a:pt x="329754" y="353092"/>
                  </a:cubicBezTo>
                </a:path>
              </a:pathLst>
            </a:custGeom>
            <a:noFill/>
            <a:ln w="7620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15377" y="1064887"/>
            <a:ext cx="2615411" cy="570635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0356" y="807862"/>
            <a:ext cx="2568566" cy="5933159"/>
            <a:chOff x="170356" y="807862"/>
            <a:chExt cx="2568566" cy="5933159"/>
          </a:xfrm>
        </p:grpSpPr>
        <p:sp>
          <p:nvSpPr>
            <p:cNvPr id="41" name="Pyöristetty suorakulmio 43"/>
            <p:cNvSpPr/>
            <p:nvPr/>
          </p:nvSpPr>
          <p:spPr>
            <a:xfrm>
              <a:off x="1041446" y="247119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Ellipsi 44"/>
            <p:cNvSpPr/>
            <p:nvPr/>
          </p:nvSpPr>
          <p:spPr>
            <a:xfrm>
              <a:off x="934448" y="147383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Puolivapaa piirto 47"/>
            <p:cNvSpPr/>
            <p:nvPr/>
          </p:nvSpPr>
          <p:spPr>
            <a:xfrm flipH="1">
              <a:off x="1530486" y="4293854"/>
              <a:ext cx="182938" cy="138965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6" name="Puolivapaa piirto 58"/>
            <p:cNvSpPr/>
            <p:nvPr/>
          </p:nvSpPr>
          <p:spPr>
            <a:xfrm rot="20044443">
              <a:off x="499473" y="112019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7" name="Ellipsi 60"/>
            <p:cNvSpPr/>
            <p:nvPr/>
          </p:nvSpPr>
          <p:spPr>
            <a:xfrm rot="2141939">
              <a:off x="1635554" y="568794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Ellipsi 62"/>
            <p:cNvSpPr/>
            <p:nvPr/>
          </p:nvSpPr>
          <p:spPr>
            <a:xfrm>
              <a:off x="1433674" y="17986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49" name="Suora yhdysviiva 7"/>
            <p:cNvCxnSpPr/>
            <p:nvPr/>
          </p:nvCxnSpPr>
          <p:spPr>
            <a:xfrm>
              <a:off x="170356" y="6741021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Puolivapaa piirto 64"/>
            <p:cNvSpPr/>
            <p:nvPr/>
          </p:nvSpPr>
          <p:spPr>
            <a:xfrm rot="11239779" flipH="1">
              <a:off x="1389612" y="807862"/>
              <a:ext cx="322130" cy="1950800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51" name="Puolivapaa piirto 47"/>
            <p:cNvSpPr/>
            <p:nvPr/>
          </p:nvSpPr>
          <p:spPr>
            <a:xfrm flipH="1">
              <a:off x="1210468" y="4293854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  <a:scene3d>
              <a:camera prst="orthographicFront">
                <a:rot lat="0" lon="0" rev="20999999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52" name="Ellipsi 60"/>
            <p:cNvSpPr/>
            <p:nvPr/>
          </p:nvSpPr>
          <p:spPr>
            <a:xfrm rot="2141939">
              <a:off x="1218544" y="606625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Puolivapaa piirto 37"/>
            <p:cNvSpPr/>
            <p:nvPr/>
          </p:nvSpPr>
          <p:spPr>
            <a:xfrm>
              <a:off x="1377529" y="6284914"/>
              <a:ext cx="914675" cy="359170"/>
            </a:xfrm>
            <a:custGeom>
              <a:avLst/>
              <a:gdLst>
                <a:gd name="connsiteX0" fmla="*/ 457769 w 914675"/>
                <a:gd name="connsiteY0" fmla="*/ 0 h 912214"/>
                <a:gd name="connsiteX1" fmla="*/ 660386 w 914675"/>
                <a:gd name="connsiteY1" fmla="*/ 39801 h 912214"/>
                <a:gd name="connsiteX2" fmla="*/ 794258 w 914675"/>
                <a:gd name="connsiteY2" fmla="*/ 155586 h 912214"/>
                <a:gd name="connsiteX3" fmla="*/ 873858 w 914675"/>
                <a:gd name="connsiteY3" fmla="*/ 278608 h 912214"/>
                <a:gd name="connsiteX4" fmla="*/ 913658 w 914675"/>
                <a:gd name="connsiteY4" fmla="*/ 430575 h 912214"/>
                <a:gd name="connsiteX5" fmla="*/ 895567 w 914675"/>
                <a:gd name="connsiteY5" fmla="*/ 582543 h 912214"/>
                <a:gd name="connsiteX6" fmla="*/ 819585 w 914675"/>
                <a:gd name="connsiteY6" fmla="*/ 734511 h 912214"/>
                <a:gd name="connsiteX7" fmla="*/ 718277 w 914675"/>
                <a:gd name="connsiteY7" fmla="*/ 817732 h 912214"/>
                <a:gd name="connsiteX8" fmla="*/ 598878 w 914675"/>
                <a:gd name="connsiteY8" fmla="*/ 890097 h 912214"/>
                <a:gd name="connsiteX9" fmla="*/ 446915 w 914675"/>
                <a:gd name="connsiteY9" fmla="*/ 911807 h 912214"/>
                <a:gd name="connsiteX10" fmla="*/ 276861 w 914675"/>
                <a:gd name="connsiteY10" fmla="*/ 875624 h 912214"/>
                <a:gd name="connsiteX11" fmla="*/ 168316 w 914675"/>
                <a:gd name="connsiteY11" fmla="*/ 806877 h 912214"/>
                <a:gd name="connsiteX12" fmla="*/ 88717 w 914675"/>
                <a:gd name="connsiteY12" fmla="*/ 723656 h 912214"/>
                <a:gd name="connsiteX13" fmla="*/ 27208 w 914675"/>
                <a:gd name="connsiteY13" fmla="*/ 625963 h 912214"/>
                <a:gd name="connsiteX14" fmla="*/ 5499 w 914675"/>
                <a:gd name="connsiteY14" fmla="*/ 517414 h 912214"/>
                <a:gd name="connsiteX15" fmla="*/ 1881 w 914675"/>
                <a:gd name="connsiteY15" fmla="*/ 412484 h 912214"/>
                <a:gd name="connsiteX16" fmla="*/ 30826 w 914675"/>
                <a:gd name="connsiteY16" fmla="*/ 285844 h 912214"/>
                <a:gd name="connsiteX17" fmla="*/ 30826 w 914675"/>
                <a:gd name="connsiteY17" fmla="*/ 285844 h 9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675" h="912214">
                  <a:moveTo>
                    <a:pt x="457769" y="0"/>
                  </a:moveTo>
                  <a:cubicBezTo>
                    <a:pt x="531037" y="6935"/>
                    <a:pt x="604305" y="13870"/>
                    <a:pt x="660386" y="39801"/>
                  </a:cubicBezTo>
                  <a:cubicBezTo>
                    <a:pt x="716468" y="65732"/>
                    <a:pt x="758679" y="115785"/>
                    <a:pt x="794258" y="155586"/>
                  </a:cubicBezTo>
                  <a:cubicBezTo>
                    <a:pt x="829837" y="195387"/>
                    <a:pt x="853958" y="232776"/>
                    <a:pt x="873858" y="278608"/>
                  </a:cubicBezTo>
                  <a:cubicBezTo>
                    <a:pt x="893758" y="324440"/>
                    <a:pt x="910040" y="379919"/>
                    <a:pt x="913658" y="430575"/>
                  </a:cubicBezTo>
                  <a:cubicBezTo>
                    <a:pt x="917276" y="481231"/>
                    <a:pt x="911246" y="531887"/>
                    <a:pt x="895567" y="582543"/>
                  </a:cubicBezTo>
                  <a:cubicBezTo>
                    <a:pt x="879888" y="633199"/>
                    <a:pt x="849133" y="695313"/>
                    <a:pt x="819585" y="734511"/>
                  </a:cubicBezTo>
                  <a:cubicBezTo>
                    <a:pt x="790037" y="773709"/>
                    <a:pt x="755061" y="791801"/>
                    <a:pt x="718277" y="817732"/>
                  </a:cubicBezTo>
                  <a:cubicBezTo>
                    <a:pt x="681493" y="843663"/>
                    <a:pt x="644105" y="874418"/>
                    <a:pt x="598878" y="890097"/>
                  </a:cubicBezTo>
                  <a:cubicBezTo>
                    <a:pt x="553651" y="905776"/>
                    <a:pt x="500584" y="914219"/>
                    <a:pt x="446915" y="911807"/>
                  </a:cubicBezTo>
                  <a:cubicBezTo>
                    <a:pt x="393246" y="909395"/>
                    <a:pt x="323294" y="893112"/>
                    <a:pt x="276861" y="875624"/>
                  </a:cubicBezTo>
                  <a:cubicBezTo>
                    <a:pt x="230428" y="858136"/>
                    <a:pt x="199673" y="832205"/>
                    <a:pt x="168316" y="806877"/>
                  </a:cubicBezTo>
                  <a:cubicBezTo>
                    <a:pt x="136959" y="781549"/>
                    <a:pt x="112235" y="753808"/>
                    <a:pt x="88717" y="723656"/>
                  </a:cubicBezTo>
                  <a:cubicBezTo>
                    <a:pt x="65199" y="693504"/>
                    <a:pt x="41078" y="660337"/>
                    <a:pt x="27208" y="625963"/>
                  </a:cubicBezTo>
                  <a:cubicBezTo>
                    <a:pt x="13338" y="591589"/>
                    <a:pt x="9720" y="552994"/>
                    <a:pt x="5499" y="517414"/>
                  </a:cubicBezTo>
                  <a:cubicBezTo>
                    <a:pt x="1278" y="481834"/>
                    <a:pt x="-2340" y="451079"/>
                    <a:pt x="1881" y="412484"/>
                  </a:cubicBezTo>
                  <a:cubicBezTo>
                    <a:pt x="6102" y="373889"/>
                    <a:pt x="30826" y="285844"/>
                    <a:pt x="30826" y="285844"/>
                  </a:cubicBezTo>
                  <a:lnTo>
                    <a:pt x="30826" y="285844"/>
                  </a:lnTo>
                </a:path>
              </a:pathLst>
            </a:custGeom>
            <a:noFill/>
            <a:ln w="7620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54" name="Puolivapaa piirto 78"/>
            <p:cNvSpPr/>
            <p:nvPr/>
          </p:nvSpPr>
          <p:spPr>
            <a:xfrm rot="13910817">
              <a:off x="1858499" y="6162417"/>
              <a:ext cx="295258" cy="311495"/>
            </a:xfrm>
            <a:custGeom>
              <a:avLst/>
              <a:gdLst>
                <a:gd name="connsiteX0" fmla="*/ 0 w 402769"/>
                <a:gd name="connsiteY0" fmla="*/ 125829 h 353092"/>
                <a:gd name="connsiteX1" fmla="*/ 387684 w 402769"/>
                <a:gd name="connsiteY1" fmla="*/ 9970 h 353092"/>
                <a:gd name="connsiteX2" fmla="*/ 329754 w 402769"/>
                <a:gd name="connsiteY2" fmla="*/ 353092 h 35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769" h="353092">
                  <a:moveTo>
                    <a:pt x="0" y="125829"/>
                  </a:moveTo>
                  <a:cubicBezTo>
                    <a:pt x="166362" y="48961"/>
                    <a:pt x="332725" y="-27907"/>
                    <a:pt x="387684" y="9970"/>
                  </a:cubicBezTo>
                  <a:cubicBezTo>
                    <a:pt x="442643" y="47847"/>
                    <a:pt x="329754" y="353092"/>
                    <a:pt x="329754" y="353092"/>
                  </a:cubicBezTo>
                </a:path>
              </a:pathLst>
            </a:custGeom>
            <a:noFill/>
            <a:ln w="7620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59936" y="772254"/>
            <a:ext cx="2615411" cy="599898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319326" y="107890"/>
            <a:ext cx="2378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90</a:t>
            </a:r>
            <a:r>
              <a:rPr lang="fi-FI" sz="2400" b="1" baseline="30000" dirty="0"/>
              <a:t>O</a:t>
            </a:r>
            <a:r>
              <a:rPr lang="fi-FI" sz="2400" b="1" dirty="0"/>
              <a:t> vastapäivään</a:t>
            </a:r>
            <a:endParaRPr lang="en-GB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634006" y="107889"/>
            <a:ext cx="2516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90</a:t>
            </a:r>
            <a:r>
              <a:rPr lang="fi-FI" sz="2400" b="1" baseline="30000" dirty="0"/>
              <a:t>O</a:t>
            </a:r>
            <a:r>
              <a:rPr lang="fi-FI" sz="2400" b="1" dirty="0"/>
              <a:t> </a:t>
            </a:r>
            <a:r>
              <a:rPr lang="fi-FI" sz="2400" b="1" dirty="0" err="1"/>
              <a:t>myötäpäivään</a:t>
            </a:r>
            <a:endParaRPr lang="en-GB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7412" y="-17865"/>
            <a:ext cx="2378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90</a:t>
            </a:r>
            <a:r>
              <a:rPr lang="fi-FI" sz="2400" b="1" baseline="30000" dirty="0"/>
              <a:t>O</a:t>
            </a:r>
            <a:r>
              <a:rPr lang="fi-FI" sz="2400" b="1" dirty="0"/>
              <a:t> vastapäivään</a:t>
            </a:r>
            <a:endParaRPr lang="en-GB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392092" y="-17866"/>
            <a:ext cx="2516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90</a:t>
            </a:r>
            <a:r>
              <a:rPr lang="fi-FI" sz="2400" b="1" baseline="30000" dirty="0"/>
              <a:t>O</a:t>
            </a:r>
            <a:r>
              <a:rPr lang="fi-FI" sz="2400" b="1" dirty="0"/>
              <a:t> </a:t>
            </a:r>
            <a:r>
              <a:rPr lang="fi-FI" sz="2400" b="1" dirty="0" err="1"/>
              <a:t>myötäpäivään</a:t>
            </a:r>
            <a:endParaRPr lang="en-GB" sz="2400" b="1" dirty="0"/>
          </a:p>
        </p:txBody>
      </p:sp>
      <p:sp>
        <p:nvSpPr>
          <p:cNvPr id="67" name="Puolivapaa piirto 78"/>
          <p:cNvSpPr/>
          <p:nvPr/>
        </p:nvSpPr>
        <p:spPr>
          <a:xfrm rot="13910817">
            <a:off x="8911857" y="5418770"/>
            <a:ext cx="295258" cy="311495"/>
          </a:xfrm>
          <a:custGeom>
            <a:avLst/>
            <a:gdLst>
              <a:gd name="connsiteX0" fmla="*/ 0 w 402769"/>
              <a:gd name="connsiteY0" fmla="*/ 125829 h 353092"/>
              <a:gd name="connsiteX1" fmla="*/ 387684 w 402769"/>
              <a:gd name="connsiteY1" fmla="*/ 9970 h 353092"/>
              <a:gd name="connsiteX2" fmla="*/ 329754 w 402769"/>
              <a:gd name="connsiteY2" fmla="*/ 353092 h 3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769" h="353092">
                <a:moveTo>
                  <a:pt x="0" y="125829"/>
                </a:moveTo>
                <a:cubicBezTo>
                  <a:pt x="166362" y="48961"/>
                  <a:pt x="332725" y="-27907"/>
                  <a:pt x="387684" y="9970"/>
                </a:cubicBezTo>
                <a:cubicBezTo>
                  <a:pt x="442643" y="47847"/>
                  <a:pt x="329754" y="353092"/>
                  <a:pt x="329754" y="353092"/>
                </a:cubicBezTo>
              </a:path>
            </a:pathLst>
          </a:custGeom>
          <a:noFill/>
          <a:ln w="7620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77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23930" y="858109"/>
            <a:ext cx="1761897" cy="5230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051" y="858109"/>
            <a:ext cx="1761897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33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09792" y="3001436"/>
            <a:ext cx="1932599" cy="29568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61" y="3380027"/>
            <a:ext cx="3194581" cy="24934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180" y="3001436"/>
            <a:ext cx="1932599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29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451" y="1424524"/>
            <a:ext cx="1969179" cy="46638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08" y="1741543"/>
            <a:ext cx="1969179" cy="43468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365" y="2137818"/>
            <a:ext cx="2188654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29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44185" y="704318"/>
            <a:ext cx="2773920" cy="51576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08" y="746994"/>
            <a:ext cx="1572904" cy="51149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920" y="695780"/>
            <a:ext cx="2773920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00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243" y="1160016"/>
            <a:ext cx="1761897" cy="5121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112" y="1178306"/>
            <a:ext cx="1761897" cy="51027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226" y="1129534"/>
            <a:ext cx="1755800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1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175" y="1182473"/>
            <a:ext cx="3414056" cy="52247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891" y="859357"/>
            <a:ext cx="3920068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7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0308" y="2429899"/>
            <a:ext cx="8227143" cy="1325563"/>
          </a:xfrm>
        </p:spPr>
        <p:txBody>
          <a:bodyPr>
            <a:noAutofit/>
          </a:bodyPr>
          <a:lstStyle/>
          <a:p>
            <a:r>
              <a:rPr lang="fi-FI" sz="4800" b="1" dirty="0"/>
              <a:t>Tämä ei ole valmis breikki, vaan malli breikkien tekemiseen 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778631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81" y="1015142"/>
            <a:ext cx="3182388" cy="51515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47856" y="1015142"/>
            <a:ext cx="3182388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64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12639" y="998695"/>
            <a:ext cx="3085814" cy="4942344"/>
            <a:chOff x="2212639" y="998695"/>
            <a:chExt cx="3085814" cy="4942344"/>
          </a:xfrm>
        </p:grpSpPr>
        <p:sp>
          <p:nvSpPr>
            <p:cNvPr id="11" name="Pyöristetty suorakulmio 43"/>
            <p:cNvSpPr/>
            <p:nvPr/>
          </p:nvSpPr>
          <p:spPr>
            <a:xfrm rot="600000">
              <a:off x="3844994" y="2349480"/>
              <a:ext cx="633605" cy="1789959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44"/>
            <p:cNvSpPr/>
            <p:nvPr/>
          </p:nvSpPr>
          <p:spPr>
            <a:xfrm>
              <a:off x="3895533" y="1407645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Puolivapaa piirto 58"/>
            <p:cNvSpPr/>
            <p:nvPr/>
          </p:nvSpPr>
          <p:spPr>
            <a:xfrm>
              <a:off x="3688867" y="998695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6" name="Ellipsi 60"/>
            <p:cNvSpPr/>
            <p:nvPr/>
          </p:nvSpPr>
          <p:spPr>
            <a:xfrm rot="1587960">
              <a:off x="4411118" y="5772130"/>
              <a:ext cx="403576" cy="1689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Puolivapaa piirto 62"/>
            <p:cNvSpPr/>
            <p:nvPr/>
          </p:nvSpPr>
          <p:spPr>
            <a:xfrm rot="19567518">
              <a:off x="4697036" y="2277553"/>
              <a:ext cx="601417" cy="1534277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9" name="Puolivapaa piirto 6"/>
            <p:cNvSpPr/>
            <p:nvPr/>
          </p:nvSpPr>
          <p:spPr>
            <a:xfrm>
              <a:off x="4294336" y="4125489"/>
              <a:ext cx="245604" cy="1687021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9" name="Ellipsi 28"/>
            <p:cNvSpPr/>
            <p:nvPr/>
          </p:nvSpPr>
          <p:spPr>
            <a:xfrm>
              <a:off x="4114775" y="1728453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Ellipsi 29"/>
            <p:cNvSpPr/>
            <p:nvPr/>
          </p:nvSpPr>
          <p:spPr>
            <a:xfrm>
              <a:off x="4364431" y="1728453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Puolivapaa piirto 15"/>
            <p:cNvSpPr/>
            <p:nvPr/>
          </p:nvSpPr>
          <p:spPr>
            <a:xfrm flipV="1">
              <a:off x="2421743" y="2114687"/>
              <a:ext cx="1582528" cy="270934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Puolivapaa piirto 42"/>
            <p:cNvSpPr/>
            <p:nvPr/>
          </p:nvSpPr>
          <p:spPr>
            <a:xfrm rot="2959998" flipH="1">
              <a:off x="2669149" y="3566123"/>
              <a:ext cx="681362" cy="1291454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60"/>
            <p:cNvSpPr/>
            <p:nvPr/>
          </p:nvSpPr>
          <p:spPr>
            <a:xfrm rot="808453">
              <a:off x="2212639" y="4628526"/>
              <a:ext cx="403576" cy="1689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49277" y="1130589"/>
            <a:ext cx="3170195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84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439250" y="490480"/>
            <a:ext cx="189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Kyynärpäät taakse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6532175" y="466133"/>
            <a:ext cx="296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Vastakkaisesta hartiasta kiinni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919" y="3049088"/>
            <a:ext cx="944962" cy="3218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866" y="1133246"/>
            <a:ext cx="1761897" cy="5163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412" y="3042052"/>
            <a:ext cx="951058" cy="3218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26" y="1103356"/>
            <a:ext cx="3517697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42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26" y="1228975"/>
            <a:ext cx="1761897" cy="4840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845" y="1192396"/>
            <a:ext cx="1914310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75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427" y="632808"/>
            <a:ext cx="1414395" cy="54015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25" y="1852114"/>
            <a:ext cx="3511600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22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92377" y="242595"/>
            <a:ext cx="1849471" cy="6393374"/>
            <a:chOff x="792377" y="242595"/>
            <a:chExt cx="1849471" cy="6393374"/>
          </a:xfrm>
        </p:grpSpPr>
        <p:sp>
          <p:nvSpPr>
            <p:cNvPr id="9" name="Pyöristetty suorakulmio 25"/>
            <p:cNvSpPr/>
            <p:nvPr/>
          </p:nvSpPr>
          <p:spPr>
            <a:xfrm>
              <a:off x="1376805" y="2989276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Puolivapaa piirto 27"/>
            <p:cNvSpPr/>
            <p:nvPr/>
          </p:nvSpPr>
          <p:spPr>
            <a:xfrm>
              <a:off x="1248959" y="4821631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1" name="Puolivapaa piirto 28"/>
            <p:cNvSpPr/>
            <p:nvPr/>
          </p:nvSpPr>
          <p:spPr>
            <a:xfrm flipH="1">
              <a:off x="1944542" y="4821631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33"/>
            <p:cNvSpPr/>
            <p:nvPr/>
          </p:nvSpPr>
          <p:spPr>
            <a:xfrm rot="20963845">
              <a:off x="1897951" y="3022033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29"/>
            <p:cNvSpPr/>
            <p:nvPr/>
          </p:nvSpPr>
          <p:spPr>
            <a:xfrm rot="21331870" flipH="1">
              <a:off x="965141" y="927470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48"/>
            <p:cNvSpPr/>
            <p:nvPr/>
          </p:nvSpPr>
          <p:spPr>
            <a:xfrm>
              <a:off x="865883" y="644927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49"/>
            <p:cNvSpPr/>
            <p:nvPr/>
          </p:nvSpPr>
          <p:spPr>
            <a:xfrm>
              <a:off x="2143641" y="6460460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18"/>
            <p:cNvSpPr/>
            <p:nvPr/>
          </p:nvSpPr>
          <p:spPr>
            <a:xfrm>
              <a:off x="1266173" y="2003854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Puolivapaa piirto 23"/>
            <p:cNvSpPr/>
            <p:nvPr/>
          </p:nvSpPr>
          <p:spPr>
            <a:xfrm rot="1595818">
              <a:off x="1283556" y="165964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2" name="Ellipsi 62"/>
            <p:cNvSpPr/>
            <p:nvPr/>
          </p:nvSpPr>
          <p:spPr>
            <a:xfrm>
              <a:off x="1487846" y="2127013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63"/>
            <p:cNvSpPr/>
            <p:nvPr/>
          </p:nvSpPr>
          <p:spPr>
            <a:xfrm>
              <a:off x="1576313" y="2324834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55591">
              <a:off x="792377" y="242595"/>
              <a:ext cx="435209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3" name="Group 32"/>
          <p:cNvGrpSpPr/>
          <p:nvPr/>
        </p:nvGrpSpPr>
        <p:grpSpPr>
          <a:xfrm>
            <a:off x="3716032" y="1060161"/>
            <a:ext cx="1678048" cy="5636840"/>
            <a:chOff x="3716032" y="1060161"/>
            <a:chExt cx="1678048" cy="5636840"/>
          </a:xfrm>
        </p:grpSpPr>
        <p:sp>
          <p:nvSpPr>
            <p:cNvPr id="2" name="Pyöristetty suorakulmio 17"/>
            <p:cNvSpPr/>
            <p:nvPr/>
          </p:nvSpPr>
          <p:spPr>
            <a:xfrm>
              <a:off x="4219326" y="302187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" name="Ellipsi 18"/>
            <p:cNvSpPr/>
            <p:nvPr/>
          </p:nvSpPr>
          <p:spPr>
            <a:xfrm>
              <a:off x="4112328" y="202452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Puolivapaa piirto 19"/>
            <p:cNvSpPr/>
            <p:nvPr/>
          </p:nvSpPr>
          <p:spPr>
            <a:xfrm>
              <a:off x="4091481" y="4854232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5" name="Puolivapaa piirto 20"/>
            <p:cNvSpPr/>
            <p:nvPr/>
          </p:nvSpPr>
          <p:spPr>
            <a:xfrm flipH="1">
              <a:off x="4787062" y="4854232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" name="Puolivapaa piirto 21"/>
            <p:cNvSpPr/>
            <p:nvPr/>
          </p:nvSpPr>
          <p:spPr>
            <a:xfrm rot="20786410">
              <a:off x="4652617" y="1239507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7" name="Puolivapaa piirto 22"/>
            <p:cNvSpPr/>
            <p:nvPr/>
          </p:nvSpPr>
          <p:spPr>
            <a:xfrm rot="747926" flipH="1">
              <a:off x="3798931" y="1236284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23"/>
            <p:cNvSpPr/>
            <p:nvPr/>
          </p:nvSpPr>
          <p:spPr>
            <a:xfrm>
              <a:off x="3905660" y="161557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6" name="Ellipsi 54"/>
            <p:cNvSpPr/>
            <p:nvPr/>
          </p:nvSpPr>
          <p:spPr>
            <a:xfrm>
              <a:off x="3716032" y="651030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55"/>
            <p:cNvSpPr/>
            <p:nvPr/>
          </p:nvSpPr>
          <p:spPr>
            <a:xfrm>
              <a:off x="4993790" y="652149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Ellipsi 62"/>
            <p:cNvSpPr/>
            <p:nvPr/>
          </p:nvSpPr>
          <p:spPr>
            <a:xfrm>
              <a:off x="4361898" y="2349382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63"/>
            <p:cNvSpPr/>
            <p:nvPr/>
          </p:nvSpPr>
          <p:spPr>
            <a:xfrm>
              <a:off x="4611554" y="2349382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224523" y="640517"/>
              <a:ext cx="435209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Group 42"/>
          <p:cNvGrpSpPr/>
          <p:nvPr/>
        </p:nvGrpSpPr>
        <p:grpSpPr>
          <a:xfrm>
            <a:off x="9890827" y="156912"/>
            <a:ext cx="1808668" cy="6553298"/>
            <a:chOff x="9890827" y="156912"/>
            <a:chExt cx="1808668" cy="655329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890827" y="918508"/>
              <a:ext cx="1761897" cy="579170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44409" flipH="1">
              <a:off x="11264286" y="156912"/>
              <a:ext cx="435209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4" name="Group 33"/>
          <p:cNvGrpSpPr/>
          <p:nvPr/>
        </p:nvGrpSpPr>
        <p:grpSpPr>
          <a:xfrm>
            <a:off x="6430847" y="1050627"/>
            <a:ext cx="1839148" cy="5659583"/>
            <a:chOff x="6430847" y="1050627"/>
            <a:chExt cx="1839148" cy="5659583"/>
          </a:xfrm>
        </p:grpSpPr>
        <p:sp>
          <p:nvSpPr>
            <p:cNvPr id="29" name="Pyöristetty suorakulmio 17"/>
            <p:cNvSpPr/>
            <p:nvPr/>
          </p:nvSpPr>
          <p:spPr>
            <a:xfrm>
              <a:off x="7010993" y="3035086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Ellipsi 18"/>
            <p:cNvSpPr/>
            <p:nvPr/>
          </p:nvSpPr>
          <p:spPr>
            <a:xfrm>
              <a:off x="6903995" y="2037729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Puolivapaa piirto 19"/>
            <p:cNvSpPr/>
            <p:nvPr/>
          </p:nvSpPr>
          <p:spPr>
            <a:xfrm>
              <a:off x="6883148" y="4867441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2" name="Puolivapaa piirto 20"/>
            <p:cNvSpPr/>
            <p:nvPr/>
          </p:nvSpPr>
          <p:spPr>
            <a:xfrm flipH="1">
              <a:off x="7578729" y="4867441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5" name="Puolivapaa piirto 23"/>
            <p:cNvSpPr/>
            <p:nvPr/>
          </p:nvSpPr>
          <p:spPr>
            <a:xfrm>
              <a:off x="6697327" y="1628779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6" name="Ellipsi 54"/>
            <p:cNvSpPr/>
            <p:nvPr/>
          </p:nvSpPr>
          <p:spPr>
            <a:xfrm>
              <a:off x="6507699" y="6523517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Ellipsi 55"/>
            <p:cNvSpPr/>
            <p:nvPr/>
          </p:nvSpPr>
          <p:spPr>
            <a:xfrm>
              <a:off x="7785457" y="65347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62"/>
            <p:cNvSpPr/>
            <p:nvPr/>
          </p:nvSpPr>
          <p:spPr>
            <a:xfrm>
              <a:off x="7153565" y="236259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Ellipsi 63"/>
            <p:cNvSpPr/>
            <p:nvPr/>
          </p:nvSpPr>
          <p:spPr>
            <a:xfrm>
              <a:off x="7403221" y="236259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Puolivapaa piirto 29"/>
            <p:cNvSpPr/>
            <p:nvPr/>
          </p:nvSpPr>
          <p:spPr>
            <a:xfrm rot="20611242" flipH="1">
              <a:off x="6430847" y="1057257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2" name="Puolivapaa piirto 29"/>
            <p:cNvSpPr/>
            <p:nvPr/>
          </p:nvSpPr>
          <p:spPr>
            <a:xfrm rot="988758">
              <a:off x="7955962" y="1050627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4" name="Ellipsi 63"/>
            <p:cNvSpPr/>
            <p:nvPr/>
          </p:nvSpPr>
          <p:spPr>
            <a:xfrm>
              <a:off x="7185126" y="2654847"/>
              <a:ext cx="354800" cy="133598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8954" r="28764"/>
            <a:stretch/>
          </p:blipFill>
          <p:spPr>
            <a:xfrm rot="16200000">
              <a:off x="7301521" y="2080948"/>
              <a:ext cx="140495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39168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22129" y="2003617"/>
            <a:ext cx="1795547" cy="4268093"/>
            <a:chOff x="4322129" y="2003617"/>
            <a:chExt cx="1795547" cy="426809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938886" y="2613429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Pyöristetty suorakulmio 17"/>
            <p:cNvSpPr/>
            <p:nvPr/>
          </p:nvSpPr>
          <p:spPr>
            <a:xfrm>
              <a:off x="4872813" y="340992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Ellipsi 18"/>
            <p:cNvSpPr/>
            <p:nvPr/>
          </p:nvSpPr>
          <p:spPr>
            <a:xfrm>
              <a:off x="4765815" y="2412567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Puolivapaa piirto 21"/>
            <p:cNvSpPr/>
            <p:nvPr/>
          </p:nvSpPr>
          <p:spPr>
            <a:xfrm>
              <a:off x="5547404" y="3312985"/>
              <a:ext cx="523875" cy="206993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7" name="Puolivapaa piirto 22"/>
            <p:cNvSpPr/>
            <p:nvPr/>
          </p:nvSpPr>
          <p:spPr>
            <a:xfrm flipH="1">
              <a:off x="4392145" y="3312985"/>
              <a:ext cx="471188" cy="21647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23"/>
            <p:cNvSpPr/>
            <p:nvPr/>
          </p:nvSpPr>
          <p:spPr>
            <a:xfrm>
              <a:off x="4559147" y="200361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4"/>
            <p:cNvSpPr/>
            <p:nvPr/>
          </p:nvSpPr>
          <p:spPr>
            <a:xfrm>
              <a:off x="4392146" y="609449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55"/>
            <p:cNvSpPr/>
            <p:nvPr/>
          </p:nvSpPr>
          <p:spPr>
            <a:xfrm>
              <a:off x="5641470" y="60962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2"/>
            <p:cNvSpPr/>
            <p:nvPr/>
          </p:nvSpPr>
          <p:spPr>
            <a:xfrm>
              <a:off x="5452621" y="5235378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42"/>
            <p:cNvSpPr/>
            <p:nvPr/>
          </p:nvSpPr>
          <p:spPr>
            <a:xfrm flipH="1">
              <a:off x="4322129" y="5235378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Ellipsi 32"/>
            <p:cNvSpPr/>
            <p:nvPr/>
          </p:nvSpPr>
          <p:spPr>
            <a:xfrm>
              <a:off x="4999022" y="273337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33"/>
            <p:cNvSpPr/>
            <p:nvPr/>
          </p:nvSpPr>
          <p:spPr>
            <a:xfrm>
              <a:off x="5248678" y="273337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026921" y="1332033"/>
            <a:ext cx="1795547" cy="4939677"/>
            <a:chOff x="7026921" y="1332033"/>
            <a:chExt cx="1795547" cy="4939677"/>
          </a:xfrm>
        </p:grpSpPr>
        <p:sp>
          <p:nvSpPr>
            <p:cNvPr id="16" name="Pyöristetty suorakulmio 17"/>
            <p:cNvSpPr/>
            <p:nvPr/>
          </p:nvSpPr>
          <p:spPr>
            <a:xfrm>
              <a:off x="7577605" y="340992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18"/>
            <p:cNvSpPr/>
            <p:nvPr/>
          </p:nvSpPr>
          <p:spPr>
            <a:xfrm>
              <a:off x="7470607" y="241256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Puolivapaa piirto 22"/>
            <p:cNvSpPr/>
            <p:nvPr/>
          </p:nvSpPr>
          <p:spPr>
            <a:xfrm rot="752990" flipH="1">
              <a:off x="7212393" y="152537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0" name="Puolivapaa piirto 23"/>
            <p:cNvSpPr/>
            <p:nvPr/>
          </p:nvSpPr>
          <p:spPr>
            <a:xfrm>
              <a:off x="7263939" y="200361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1" name="Ellipsi 54"/>
            <p:cNvSpPr/>
            <p:nvPr/>
          </p:nvSpPr>
          <p:spPr>
            <a:xfrm>
              <a:off x="7096938" y="609449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55"/>
            <p:cNvSpPr/>
            <p:nvPr/>
          </p:nvSpPr>
          <p:spPr>
            <a:xfrm>
              <a:off x="8346262" y="60962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Puolivapaa piirto 2"/>
            <p:cNvSpPr/>
            <p:nvPr/>
          </p:nvSpPr>
          <p:spPr>
            <a:xfrm>
              <a:off x="8157413" y="5235378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4" name="Puolivapaa piirto 42"/>
            <p:cNvSpPr/>
            <p:nvPr/>
          </p:nvSpPr>
          <p:spPr>
            <a:xfrm flipH="1">
              <a:off x="7026921" y="5235378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5" name="Ellipsi 32"/>
            <p:cNvSpPr/>
            <p:nvPr/>
          </p:nvSpPr>
          <p:spPr>
            <a:xfrm>
              <a:off x="7703814" y="273337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33"/>
            <p:cNvSpPr/>
            <p:nvPr/>
          </p:nvSpPr>
          <p:spPr>
            <a:xfrm>
              <a:off x="7953470" y="273337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Puolivapaa piirto 22"/>
            <p:cNvSpPr/>
            <p:nvPr/>
          </p:nvSpPr>
          <p:spPr>
            <a:xfrm rot="20847010">
              <a:off x="8015058" y="1525374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604076" y="877598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Group 45"/>
          <p:cNvGrpSpPr/>
          <p:nvPr/>
        </p:nvGrpSpPr>
        <p:grpSpPr>
          <a:xfrm>
            <a:off x="9722461" y="2402507"/>
            <a:ext cx="2144489" cy="4064520"/>
            <a:chOff x="9722461" y="2402507"/>
            <a:chExt cx="2144489" cy="4064520"/>
          </a:xfrm>
        </p:grpSpPr>
        <p:sp>
          <p:nvSpPr>
            <p:cNvPr id="29" name="Pyöristetty suorakulmio 17"/>
            <p:cNvSpPr/>
            <p:nvPr/>
          </p:nvSpPr>
          <p:spPr>
            <a:xfrm>
              <a:off x="10471240" y="380881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Ellipsi 18"/>
            <p:cNvSpPr/>
            <p:nvPr/>
          </p:nvSpPr>
          <p:spPr>
            <a:xfrm>
              <a:off x="10364242" y="281145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Puolivapaa piirto 21"/>
            <p:cNvSpPr/>
            <p:nvPr/>
          </p:nvSpPr>
          <p:spPr>
            <a:xfrm>
              <a:off x="10993882" y="3941113"/>
              <a:ext cx="288566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2" name="Puolivapaa piirto 23"/>
            <p:cNvSpPr/>
            <p:nvPr/>
          </p:nvSpPr>
          <p:spPr>
            <a:xfrm>
              <a:off x="10157574" y="240250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3" name="Ellipsi 54"/>
            <p:cNvSpPr/>
            <p:nvPr/>
          </p:nvSpPr>
          <p:spPr>
            <a:xfrm>
              <a:off x="9990573" y="6092787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Ellipsi 55"/>
            <p:cNvSpPr/>
            <p:nvPr/>
          </p:nvSpPr>
          <p:spPr>
            <a:xfrm>
              <a:off x="11239897" y="609449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32"/>
            <p:cNvSpPr/>
            <p:nvPr/>
          </p:nvSpPr>
          <p:spPr>
            <a:xfrm>
              <a:off x="10597449" y="313226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3"/>
            <p:cNvSpPr/>
            <p:nvPr/>
          </p:nvSpPr>
          <p:spPr>
            <a:xfrm>
              <a:off x="10847105" y="313226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1116075" y="5242227"/>
              <a:ext cx="750875" cy="880861"/>
            </a:xfrm>
            <a:custGeom>
              <a:avLst/>
              <a:gdLst>
                <a:gd name="connsiteX0" fmla="*/ 0 w 750875"/>
                <a:gd name="connsiteY0" fmla="*/ 433197 h 1060214"/>
                <a:gd name="connsiteX1" fmla="*/ 748937 w 750875"/>
                <a:gd name="connsiteY1" fmla="*/ 23894 h 1060214"/>
                <a:gd name="connsiteX2" fmla="*/ 174171 w 750875"/>
                <a:gd name="connsiteY2" fmla="*/ 1060214 h 10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875" h="1060214">
                  <a:moveTo>
                    <a:pt x="0" y="433197"/>
                  </a:moveTo>
                  <a:cubicBezTo>
                    <a:pt x="359954" y="176294"/>
                    <a:pt x="719908" y="-80609"/>
                    <a:pt x="748937" y="23894"/>
                  </a:cubicBezTo>
                  <a:cubicBezTo>
                    <a:pt x="777966" y="128397"/>
                    <a:pt x="476068" y="594305"/>
                    <a:pt x="174171" y="1060214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Puolivapaa piirto 21"/>
            <p:cNvSpPr/>
            <p:nvPr/>
          </p:nvSpPr>
          <p:spPr>
            <a:xfrm flipH="1">
              <a:off x="10333692" y="3930023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722461" y="5213255"/>
              <a:ext cx="896190" cy="103031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0541960" y="5541302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195365" y="498505"/>
            <a:ext cx="1678048" cy="5748504"/>
            <a:chOff x="195365" y="498505"/>
            <a:chExt cx="1678048" cy="5748504"/>
          </a:xfrm>
        </p:grpSpPr>
        <p:sp>
          <p:nvSpPr>
            <p:cNvPr id="41" name="Pyöristetty suorakulmio 17"/>
            <p:cNvSpPr/>
            <p:nvPr/>
          </p:nvSpPr>
          <p:spPr>
            <a:xfrm>
              <a:off x="698659" y="257188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Ellipsi 18"/>
            <p:cNvSpPr/>
            <p:nvPr/>
          </p:nvSpPr>
          <p:spPr>
            <a:xfrm>
              <a:off x="591661" y="157452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Puolivapaa piirto 19"/>
            <p:cNvSpPr/>
            <p:nvPr/>
          </p:nvSpPr>
          <p:spPr>
            <a:xfrm>
              <a:off x="570814" y="440424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4" name="Puolivapaa piirto 20"/>
            <p:cNvSpPr/>
            <p:nvPr/>
          </p:nvSpPr>
          <p:spPr>
            <a:xfrm flipH="1">
              <a:off x="1266395" y="440424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7" name="Puolivapaa piirto 23"/>
            <p:cNvSpPr/>
            <p:nvPr/>
          </p:nvSpPr>
          <p:spPr>
            <a:xfrm>
              <a:off x="384993" y="116557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8" name="Ellipsi 54"/>
            <p:cNvSpPr/>
            <p:nvPr/>
          </p:nvSpPr>
          <p:spPr>
            <a:xfrm>
              <a:off x="195365" y="606031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Ellipsi 55"/>
            <p:cNvSpPr/>
            <p:nvPr/>
          </p:nvSpPr>
          <p:spPr>
            <a:xfrm>
              <a:off x="1473123" y="6071500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Ellipsi 62"/>
            <p:cNvSpPr/>
            <p:nvPr/>
          </p:nvSpPr>
          <p:spPr>
            <a:xfrm>
              <a:off x="841231" y="189939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Ellipsi 63"/>
            <p:cNvSpPr/>
            <p:nvPr/>
          </p:nvSpPr>
          <p:spPr>
            <a:xfrm>
              <a:off x="1090887" y="189939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Puolivapaa piirto 22"/>
            <p:cNvSpPr/>
            <p:nvPr/>
          </p:nvSpPr>
          <p:spPr>
            <a:xfrm rot="752990" flipH="1">
              <a:off x="322673" y="691847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53" name="Puolivapaa piirto 22"/>
            <p:cNvSpPr/>
            <p:nvPr/>
          </p:nvSpPr>
          <p:spPr>
            <a:xfrm rot="20847010">
              <a:off x="1125338" y="691846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14356" y="44070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2189156" y="2000203"/>
            <a:ext cx="1795547" cy="4268093"/>
            <a:chOff x="2189156" y="2000203"/>
            <a:chExt cx="1795547" cy="4268093"/>
          </a:xfrm>
        </p:grpSpPr>
        <p:sp>
          <p:nvSpPr>
            <p:cNvPr id="56" name="Pyöristetty suorakulmio 17"/>
            <p:cNvSpPr/>
            <p:nvPr/>
          </p:nvSpPr>
          <p:spPr>
            <a:xfrm>
              <a:off x="2739840" y="3406510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Ellipsi 18"/>
            <p:cNvSpPr/>
            <p:nvPr/>
          </p:nvSpPr>
          <p:spPr>
            <a:xfrm>
              <a:off x="2632842" y="2409153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Puolivapaa piirto 21"/>
            <p:cNvSpPr/>
            <p:nvPr/>
          </p:nvSpPr>
          <p:spPr>
            <a:xfrm>
              <a:off x="3414431" y="3309571"/>
              <a:ext cx="523875" cy="206993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59" name="Puolivapaa piirto 22"/>
            <p:cNvSpPr/>
            <p:nvPr/>
          </p:nvSpPr>
          <p:spPr>
            <a:xfrm flipH="1">
              <a:off x="2259172" y="3309571"/>
              <a:ext cx="471188" cy="21647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0" name="Puolivapaa piirto 23"/>
            <p:cNvSpPr/>
            <p:nvPr/>
          </p:nvSpPr>
          <p:spPr>
            <a:xfrm>
              <a:off x="2426174" y="2000203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1" name="Ellipsi 54"/>
            <p:cNvSpPr/>
            <p:nvPr/>
          </p:nvSpPr>
          <p:spPr>
            <a:xfrm>
              <a:off x="2259173" y="6091080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Ellipsi 55"/>
            <p:cNvSpPr/>
            <p:nvPr/>
          </p:nvSpPr>
          <p:spPr>
            <a:xfrm>
              <a:off x="3508497" y="6092787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Puolivapaa piirto 2"/>
            <p:cNvSpPr/>
            <p:nvPr/>
          </p:nvSpPr>
          <p:spPr>
            <a:xfrm>
              <a:off x="3319648" y="5231964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4" name="Puolivapaa piirto 42"/>
            <p:cNvSpPr/>
            <p:nvPr/>
          </p:nvSpPr>
          <p:spPr>
            <a:xfrm flipH="1">
              <a:off x="2189156" y="5231964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5" name="Ellipsi 32"/>
            <p:cNvSpPr/>
            <p:nvPr/>
          </p:nvSpPr>
          <p:spPr>
            <a:xfrm>
              <a:off x="2866049" y="272996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Ellipsi 33"/>
            <p:cNvSpPr/>
            <p:nvPr/>
          </p:nvSpPr>
          <p:spPr>
            <a:xfrm>
              <a:off x="3115705" y="272996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805913" y="2673515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62797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622300" y="3883025"/>
            <a:ext cx="9436100" cy="2644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Liity x-breikin        -ryhmään </a:t>
            </a:r>
            <a:r>
              <a:rPr lang="fi-FI" sz="4400" dirty="0">
                <a:latin typeface="Permanent Marker" panose="02000000000000000000" pitchFamily="2" charset="0"/>
                <a:ea typeface="Permanent Marker" panose="02000000000000000000" pitchFamily="2" charset="0"/>
                <a:hlinkClick r:id="rId3"/>
              </a:rPr>
              <a:t>täällä</a:t>
            </a:r>
            <a:r>
              <a:rPr lang="fi-FI" sz="4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, niin saat tietoa uusista päivityksistä ja muista breikkiuutisista!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1028" name="Picture 4" descr="http://static1.squarespace.com/static/4f5810d9e4b0ebbf0a1507a6/t/55a6e39be4b0e13bc07f93a1/1437000604121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9" y="3390900"/>
            <a:ext cx="1590673" cy="11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117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b="1" dirty="0"/>
              <a:t>Toimi näin:</a:t>
            </a:r>
            <a:endParaRPr lang="en-GB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700" y="2099861"/>
            <a:ext cx="10515600" cy="341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fi-FI" dirty="0"/>
              <a:t>Lataa tiedosto koneellesi</a:t>
            </a:r>
          </a:p>
          <a:p>
            <a:pPr marL="742950" indent="-742950">
              <a:buAutoNum type="arabicPeriod"/>
            </a:pPr>
            <a:endParaRPr lang="fi-FI" dirty="0"/>
          </a:p>
          <a:p>
            <a:pPr marL="742950" indent="-742950">
              <a:buAutoNum type="arabicPeriod"/>
            </a:pPr>
            <a:r>
              <a:rPr lang="fi-FI" dirty="0"/>
              <a:t>Sitten muokkaa omat kysymyksesi breikkiin PowerPointilla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440" y="1690688"/>
            <a:ext cx="5029200" cy="13525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97080" y="2484438"/>
            <a:ext cx="558800" cy="558800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9321800" y="4533900"/>
            <a:ext cx="2362200" cy="2463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9957175">
            <a:off x="9657382" y="5322002"/>
            <a:ext cx="1752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Ja nämä harmaat ohjediat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7525176" y="4367641"/>
            <a:ext cx="2362200" cy="2463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9957175">
            <a:off x="8090435" y="4814711"/>
            <a:ext cx="1752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Poista</a:t>
            </a:r>
          </a:p>
          <a:p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Nämä Ohje-laput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9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585" y="1676400"/>
            <a:ext cx="606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6485" y="35184"/>
            <a:ext cx="11482615" cy="1325563"/>
          </a:xfrm>
        </p:spPr>
        <p:txBody>
          <a:bodyPr/>
          <a:lstStyle/>
          <a:p>
            <a:r>
              <a:rPr lang="fi-FI" b="1" dirty="0"/>
              <a:t>Lopuksi lataa breikki </a:t>
            </a:r>
            <a:r>
              <a:rPr lang="fi-FI" b="1" dirty="0" err="1"/>
              <a:t>slideshareen</a:t>
            </a:r>
            <a:r>
              <a:rPr lang="fi-FI" b="1" dirty="0"/>
              <a:t> muidenkin iloksi!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715" y="4020290"/>
            <a:ext cx="4688840" cy="268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465" y="2247345"/>
            <a:ext cx="4657725" cy="11239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926410" y="2447188"/>
            <a:ext cx="749300" cy="558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7584" y="1360747"/>
            <a:ext cx="7647215" cy="46371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/>
              <a:t>1. Tallenna tämä esitys pdf-muodossa </a:t>
            </a:r>
          </a:p>
          <a:p>
            <a:r>
              <a:rPr lang="fi-FI" sz="1800" dirty="0"/>
              <a:t>        </a:t>
            </a:r>
            <a:r>
              <a:rPr lang="fi-FI" sz="2000" dirty="0"/>
              <a:t>(</a:t>
            </a:r>
            <a:r>
              <a:rPr lang="fi-FI" sz="2000" dirty="0" err="1"/>
              <a:t>SaveAs</a:t>
            </a:r>
            <a:r>
              <a:rPr lang="fi-FI" sz="2000" dirty="0"/>
              <a:t> / Tallenna nimellä)</a:t>
            </a:r>
            <a:endParaRPr lang="fi-FI" sz="1800" dirty="0"/>
          </a:p>
          <a:p>
            <a:endParaRPr lang="fi-FI" sz="3200" dirty="0"/>
          </a:p>
          <a:p>
            <a:r>
              <a:rPr lang="fi-FI" sz="3200" dirty="0"/>
              <a:t>2. Luo oma tunnus </a:t>
            </a:r>
            <a:r>
              <a:rPr lang="fi-FI" sz="3200" dirty="0" err="1"/>
              <a:t>slideshareen</a:t>
            </a:r>
            <a:r>
              <a:rPr lang="fi-FI" sz="3200" dirty="0"/>
              <a:t>:</a:t>
            </a:r>
          </a:p>
          <a:p>
            <a:endParaRPr lang="fi-FI" sz="3200" dirty="0"/>
          </a:p>
          <a:p>
            <a:r>
              <a:rPr lang="fi-FI" sz="3200" dirty="0"/>
              <a:t>3. Lataa esitys (</a:t>
            </a:r>
            <a:r>
              <a:rPr lang="fi-FI" sz="3200" dirty="0" err="1"/>
              <a:t>upload</a:t>
            </a:r>
            <a:r>
              <a:rPr lang="fi-FI" sz="3200" dirty="0"/>
              <a:t>),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>
                <a:latin typeface="+mj-lt"/>
              </a:rPr>
              <a:t>Laita avainsanaksi (</a:t>
            </a:r>
            <a:r>
              <a:rPr lang="fi-FI" sz="2800" dirty="0" err="1">
                <a:latin typeface="+mj-lt"/>
              </a:rPr>
              <a:t>Tags</a:t>
            </a:r>
            <a:r>
              <a:rPr lang="fi-FI" sz="2800" dirty="0">
                <a:latin typeface="+mj-lt"/>
              </a:rPr>
              <a:t>) </a:t>
            </a:r>
            <a:r>
              <a:rPr lang="fi-FI" sz="2800" b="1" dirty="0">
                <a:latin typeface="+mj-lt"/>
              </a:rPr>
              <a:t>x-breikki</a:t>
            </a:r>
            <a:endParaRPr lang="fi-FI" sz="600" b="1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>
                <a:latin typeface="+mj-lt"/>
              </a:rPr>
              <a:t>Voit käyttää myös muita kuvaavia </a:t>
            </a:r>
            <a:r>
              <a:rPr lang="fi-FI" sz="2800" dirty="0" err="1">
                <a:latin typeface="+mj-lt"/>
              </a:rPr>
              <a:t>tageja</a:t>
            </a:r>
            <a:r>
              <a:rPr lang="fi-FI" sz="2800" dirty="0">
                <a:latin typeface="+mj-lt"/>
              </a:rPr>
              <a:t>, kuten: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i-FI" sz="2800" dirty="0">
                <a:latin typeface="+mj-lt"/>
              </a:rPr>
              <a:t>matikka, </a:t>
            </a:r>
            <a:r>
              <a:rPr lang="fi-FI" sz="2800" dirty="0" err="1">
                <a:latin typeface="+mj-lt"/>
              </a:rPr>
              <a:t>terkka</a:t>
            </a:r>
            <a:r>
              <a:rPr lang="fi-FI" sz="2800" dirty="0">
                <a:latin typeface="+mj-lt"/>
              </a:rPr>
              <a:t>, </a:t>
            </a:r>
            <a:r>
              <a:rPr lang="fi-FI" sz="2800" dirty="0" err="1">
                <a:latin typeface="+mj-lt"/>
              </a:rPr>
              <a:t>mantsa</a:t>
            </a:r>
            <a:r>
              <a:rPr lang="fi-FI" sz="2800" dirty="0">
                <a:latin typeface="+mj-lt"/>
              </a:rPr>
              <a:t>…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i-FI" sz="2800" dirty="0">
                <a:latin typeface="+mj-lt"/>
              </a:rPr>
              <a:t>kertolaskut, hygienia, pääkaupungit…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i-FI" sz="2800" dirty="0">
                <a:latin typeface="+mj-lt"/>
              </a:rPr>
              <a:t>5.-luokka, 8.-luokka, lukio…</a:t>
            </a:r>
          </a:p>
          <a:p>
            <a:endParaRPr lang="fi-FI" sz="3200" dirty="0"/>
          </a:p>
          <a:p>
            <a:endParaRPr lang="en-GB" sz="3200" dirty="0"/>
          </a:p>
        </p:txBody>
      </p:sp>
      <p:sp>
        <p:nvSpPr>
          <p:cNvPr id="9" name="Oval 8"/>
          <p:cNvSpPr/>
          <p:nvPr/>
        </p:nvSpPr>
        <p:spPr>
          <a:xfrm>
            <a:off x="8154759" y="6149609"/>
            <a:ext cx="992415" cy="558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87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Euroopan pääkaupungit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285629" y="165100"/>
            <a:ext cx="2362200" cy="246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957175">
            <a:off x="851456" y="821929"/>
            <a:ext cx="1452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Tähän breikin otsikko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KUMPI VASTAUKSISTA ON OIKEIN?</a:t>
            </a: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453209" y="2794304"/>
            <a:ext cx="2471127" cy="469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154342" y="2792629"/>
            <a:ext cx="2471127" cy="469505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5759" y="336499"/>
            <a:ext cx="868680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Vastaus kyynärpäällä!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-153309" y="1560729"/>
            <a:ext cx="2362200" cy="2463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957175">
            <a:off x="181170" y="2523808"/>
            <a:ext cx="16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KTS. </a:t>
            </a:r>
            <a:r>
              <a:rPr lang="fi-FI" sz="2400" dirty="0" err="1">
                <a:latin typeface="Permanent Marker" panose="02000000000000000000" pitchFamily="2" charset="0"/>
                <a:ea typeface="Permanent Marker" panose="02000000000000000000" pitchFamily="2" charset="0"/>
              </a:rPr>
              <a:t>Vikat</a:t>
            </a:r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 diat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0" y="-120314"/>
            <a:ext cx="2362200" cy="246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957175">
            <a:off x="334479" y="658099"/>
            <a:ext cx="1693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Vastaus-tavan voit vaihtaa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3195</TotalTime>
  <Words>279</Words>
  <Application>Microsoft Macintosh PowerPoint</Application>
  <PresentationFormat>Laajakuva</PresentationFormat>
  <Paragraphs>109</Paragraphs>
  <Slides>47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47</vt:i4>
      </vt:variant>
    </vt:vector>
  </HeadingPairs>
  <TitlesOfParts>
    <vt:vector size="54" baseType="lpstr">
      <vt:lpstr>Destroy</vt:lpstr>
      <vt:lpstr>Calibri</vt:lpstr>
      <vt:lpstr>Permanent Marker</vt:lpstr>
      <vt:lpstr>Arial</vt:lpstr>
      <vt:lpstr>Calibri Light</vt:lpstr>
      <vt:lpstr>TrashHand</vt:lpstr>
      <vt:lpstr>Office Theme</vt:lpstr>
      <vt:lpstr>PowerPoint-esitys</vt:lpstr>
      <vt:lpstr>PowerPoint-esitys</vt:lpstr>
      <vt:lpstr>PowerPoint-esitys</vt:lpstr>
      <vt:lpstr>Tämä ei ole valmis breikki, vaan malli breikkien tekemiseen </vt:lpstr>
      <vt:lpstr>Toimi näin:</vt:lpstr>
      <vt:lpstr>Lopuksi lataa breikki slideshareen muidenkin iloksi!</vt:lpstr>
      <vt:lpstr>Euroopan pääkaupungit</vt:lpstr>
      <vt:lpstr>KUMPI VASTAUKSISTA ON OIKEIN?</vt:lpstr>
      <vt:lpstr>Vastaus kyynärpäällä!</vt:lpstr>
      <vt:lpstr>Harkka-kysymys</vt:lpstr>
      <vt:lpstr>osLO?</vt:lpstr>
      <vt:lpstr>osLO?</vt:lpstr>
      <vt:lpstr>KYYNÄRpäät valmiina?</vt:lpstr>
      <vt:lpstr>OLE NOPEA!</vt:lpstr>
      <vt:lpstr>ATEENA?</vt:lpstr>
      <vt:lpstr>ATEENA?</vt:lpstr>
      <vt:lpstr>PowerPoint-esitys</vt:lpstr>
      <vt:lpstr>NYT Vastaus NÄIN!</vt:lpstr>
      <vt:lpstr>DUBLIN?</vt:lpstr>
      <vt:lpstr>DUBLIN?</vt:lpstr>
      <vt:lpstr>PowerPoint-esitys</vt:lpstr>
      <vt:lpstr>PowerPoint-esitys</vt:lpstr>
      <vt:lpstr>PowerPoint-esitys</vt:lpstr>
      <vt:lpstr>Erilaisia vastaustapoja kopioi haluamasi liikkeet omaan ohjediaasi  (hahmoja voi muokata myös itse)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LIKES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Savolainen Hanna</cp:lastModifiedBy>
  <cp:revision>41</cp:revision>
  <dcterms:created xsi:type="dcterms:W3CDTF">2015-01-27T10:05:43Z</dcterms:created>
  <dcterms:modified xsi:type="dcterms:W3CDTF">2019-05-05T14:17:26Z</dcterms:modified>
</cp:coreProperties>
</file>