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4" r:id="rId11"/>
    <p:sldId id="262" r:id="rId12"/>
    <p:sldId id="263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60B9D-6A6C-4299-9EFF-1C9932BB378F}" v="39" dt="2020-04-08T08:14:11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.m.wikipedia.org/wiki/Muuntaja" TargetMode="External"/><Relationship Id="rId2" Type="http://schemas.openxmlformats.org/officeDocument/2006/relationships/hyperlink" Target="https://fi.m.wikipedia.org/wiki/Generaatto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.m.wikipedia.org/wiki/K%C3%A4%C3%A4m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Taajuus" TargetMode="External"/><Relationship Id="rId3" Type="http://schemas.openxmlformats.org/officeDocument/2006/relationships/hyperlink" Target="https://fi.wikipedia.org/wiki/Moottori" TargetMode="External"/><Relationship Id="rId7" Type="http://schemas.openxmlformats.org/officeDocument/2006/relationships/hyperlink" Target="https://fi.wikipedia.org/wiki/Magneettikentt%C3%A4" TargetMode="External"/><Relationship Id="rId2" Type="http://schemas.openxmlformats.org/officeDocument/2006/relationships/hyperlink" Target="https://fi.wikipedia.org/wiki/S%C3%A4hk%C3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.wikipedia.org/wiki/Kela_(komponentti)" TargetMode="External"/><Relationship Id="rId5" Type="http://schemas.openxmlformats.org/officeDocument/2006/relationships/hyperlink" Target="https://fi.wikipedia.org/wiki/Mekaaninen_energia" TargetMode="External"/><Relationship Id="rId4" Type="http://schemas.openxmlformats.org/officeDocument/2006/relationships/hyperlink" Target="https://fi.wikipedia.org/wiki/S%C3%A4hk%C3%B6energi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468F73-CCEA-4C5D-A22E-F3EFAFEB0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Sähkömagnetismi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BF1539-7F11-4732-9A35-EA8C45A99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381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AB6F19-AEFB-4969-8B46-CD5A68AA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Muuntaja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06CBC7-F0AB-4323-88DE-D34FEA7C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Muuntaja muuttaa vaihtojännitteen suuremmaksi tai pienemmäksi riippuen käämin kierrosten suhteesta.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920A16-4C04-4F77-A592-0A8CC56D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3258713"/>
            <a:ext cx="3835973" cy="28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7907E6-1459-4962-B894-3B784985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Muuntajan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07EBA6-A9C1-4C7F-B691-C949DD8B3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Muuntajan toiminta perustuu induktioilmiöön, joten muuttuva magneettikenttä on muuntajan toiminnan edellytys. Tästä syystä </a:t>
            </a:r>
            <a:r>
              <a:rPr lang="fi-FI" b="1" dirty="0"/>
              <a:t>muuntajalla voidaan muuntaa vain vaihtojännitteen suuruutta.</a:t>
            </a:r>
          </a:p>
          <a:p>
            <a:r>
              <a:rPr lang="fi-FI" dirty="0"/>
              <a:t>Ensiökäämin kierrosten lukumäärä N1 vaikuttaa syntyvän magneettikentän voimakkuuteen. </a:t>
            </a:r>
          </a:p>
          <a:p>
            <a:r>
              <a:rPr lang="fi-FI" dirty="0"/>
              <a:t>Myös toisiokäämin kierrosten lukumäärällä N2 on merkitystä indusoituvan jännitteen suuruuteen. Muuttuvassa magneettikentässä olevaan käämiin indusoituu sitä suurempi jännite, mitä enemmän kierroksia käämissä on.</a:t>
            </a:r>
          </a:p>
          <a:p>
            <a:r>
              <a:rPr lang="fi-FI" dirty="0"/>
              <a:t>Jos jännite halutaan pienentää puoleen alkuperäisestä, toisiokäämin kierrosluku on puolet ensiökäämin kierrosluvusta. Muuntajalla voidaan myös kasvattaa alkuperäistä jännitettä. Tällöin toisiokäämissä on enemmän kierroksia kuin ensiökäämissä.</a:t>
            </a:r>
          </a:p>
        </p:txBody>
      </p:sp>
    </p:spTree>
    <p:extLst>
      <p:ext uri="{BB962C8B-B14F-4D97-AF65-F5344CB8AC3E}">
        <p14:creationId xmlns:p14="http://schemas.microsoft.com/office/powerpoint/2010/main" val="268217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3C322-BB52-4883-A29E-C236AFF6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Muuntajan muuntosuhde</a:t>
            </a:r>
          </a:p>
        </p:txBody>
      </p:sp>
      <p:pic>
        <p:nvPicPr>
          <p:cNvPr id="1026" name="Picture 2" descr="kaava.PNG">
            <a:extLst>
              <a:ext uri="{FF2B5EF4-FFF2-40B4-BE49-F238E27FC236}">
                <a16:creationId xmlns:a16="http://schemas.microsoft.com/office/drawing/2014/main" id="{F5EDF683-49E3-4677-AC54-30C8F9AD27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58" y="3505874"/>
            <a:ext cx="6773684" cy="14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6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EC5EDD-CEFC-4EE3-AB0C-89B97C9B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Esimerkkilasku muuntajasta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E9D97C-F4C1-4BC2-9A93-506606290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477" y="2526983"/>
            <a:ext cx="4132926" cy="36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9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14EC0-9922-4521-B0E0-FBDF8DCD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Magnetismi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0199DB-5D17-4181-BAB4-A90125361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Magneetissa on kaksi napaa: S-napa eli etelänapa ja N-napa eli pohjoisnapa.</a:t>
            </a:r>
          </a:p>
          <a:p>
            <a:r>
              <a:rPr lang="fi-FI" dirty="0"/>
              <a:t>Magneettien välillä on vuorovaikutus, joka ilmenee napojen välisinä voimina.</a:t>
            </a:r>
          </a:p>
          <a:p>
            <a:r>
              <a:rPr lang="fi-FI" dirty="0"/>
              <a:t>Erinimiset navat vetävät ja samannimiset navat hylkivät toisiaan.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7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555D1F-B0D4-43EB-8E88-698B460C1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60" y="3156036"/>
            <a:ext cx="3277870" cy="2218025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EE909EDE-2A89-41E9-AF95-17D8D0C7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fi-FI"/>
              <a:t>Sauvamagneetin magneettikenttä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AEE9EA3-2A00-49DB-A7AA-EA55B301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fi-FI"/>
              <a:t>Magneetin ympärillä on magneettisten voimien vaikutusalue, jota sanotaan magneettikentäksi.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32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0CC12-D82F-4744-A80B-4D66048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07B0F3-F680-4D82-BDAD-C7E7589A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Magneetteja on kahdenlaisia: kestomagneetteja ja väliaikaisia magneetteja.</a:t>
            </a:r>
          </a:p>
          <a:p>
            <a:r>
              <a:rPr lang="fi-FI" dirty="0"/>
              <a:t>Rauta on magnetoituva aine, jossa on pieniä alkeismagneetteja.</a:t>
            </a:r>
          </a:p>
          <a:p>
            <a:r>
              <a:rPr lang="fi-FI" dirty="0"/>
              <a:t>Magneetin ja rautakappaleen välillä on vetovoima magneetin kummassakin navassa.</a:t>
            </a:r>
          </a:p>
          <a:p>
            <a:r>
              <a:rPr lang="fi-FI" dirty="0"/>
              <a:t>Siveltäessä rautakappaletta alkeismagneetit järjestyvät samansuuntaisesti.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01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62A03-8DD4-4619-A322-0552434B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90E221-C337-46C1-BDFB-DD23DAD0F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Johtimessa kulkeva sähkövirta synnyttää johtimen ympärille magneettikentän.</a:t>
            </a:r>
          </a:p>
          <a:p>
            <a:r>
              <a:rPr lang="fi-FI" dirty="0"/>
              <a:t>Kun käämi yhdistetään tasajännitteeseen, saadaan sähkömagneetti.</a:t>
            </a:r>
          </a:p>
          <a:p>
            <a:r>
              <a:rPr lang="fi-FI" dirty="0"/>
              <a:t>Sähkömagneetissa käämin sisälle laitetaan usein rautasydän vahvistamaan magneettista vaikutusta. Myös käämin kierrosten lisääminen vahvistaa magneettista vaikutusta.</a:t>
            </a:r>
          </a:p>
        </p:txBody>
      </p:sp>
    </p:spTree>
    <p:extLst>
      <p:ext uri="{BB962C8B-B14F-4D97-AF65-F5344CB8AC3E}">
        <p14:creationId xmlns:p14="http://schemas.microsoft.com/office/powerpoint/2010/main" val="80459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F49AA-55E0-446D-9A57-E1A271D8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Sähkömagneettinen induktio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F6F9A0-36EB-4151-B24C-E19A9F9D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Sähkömagneettinen induktio on tärkeä ilmiö sähkötekniikassa ja sähkömagneettisissa energiamuuntimissa, kuten </a:t>
            </a:r>
            <a:r>
              <a:rPr lang="fi-FI" dirty="0">
                <a:hlinkClick r:id="rId2"/>
              </a:rPr>
              <a:t>generaattoreissa</a:t>
            </a:r>
            <a:r>
              <a:rPr lang="fi-FI" dirty="0"/>
              <a:t> ja </a:t>
            </a:r>
            <a:r>
              <a:rPr lang="fi-FI" dirty="0">
                <a:hlinkClick r:id="rId3" tooltip="Muuntaja"/>
              </a:rPr>
              <a:t>muuntajissa</a:t>
            </a:r>
            <a:r>
              <a:rPr lang="fi-FI" dirty="0"/>
              <a:t>. </a:t>
            </a:r>
          </a:p>
          <a:p>
            <a:r>
              <a:rPr lang="fi-FI" dirty="0"/>
              <a:t>Näissä muuttuva magneettikenttä indusoi </a:t>
            </a:r>
            <a:r>
              <a:rPr lang="fi-FI" dirty="0">
                <a:hlinkClick r:id="rId4" tooltip="Käämi"/>
              </a:rPr>
              <a:t>käämiin</a:t>
            </a:r>
            <a:r>
              <a:rPr lang="fi-FI" dirty="0"/>
              <a:t> jännitteen, joka taas synnyttää suljettuun virtapiiriin virran.</a:t>
            </a:r>
          </a:p>
          <a:p>
            <a:r>
              <a:rPr lang="fi-FI" dirty="0"/>
              <a:t>Tämän voi havaita heiluttelemalla sauvamagneettia käämin sisällä ja seuraamalla virtamittaria.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71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2B2761-4618-4D13-B971-00C0D175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Käämiin indusoituva jännite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5E43F1-E5FC-48F0-925C-9AC69E1D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Indusoituvan jännitteen suuruus riippuu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Käämin kierrosten lukumäärästä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Magneetin liikuttelunopeudesta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Magneetin voimakkuudesta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Rautasydämestä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88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633C5-BC88-47EF-AAF3-41C75A1A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Sähkömoottori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D4987-C2C5-4CDF-B458-A30781B61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Sähkömoottori</a:t>
            </a:r>
            <a:r>
              <a:rPr lang="fi-FI" dirty="0"/>
              <a:t> on </a:t>
            </a:r>
            <a:r>
              <a:rPr lang="fi-FI" dirty="0">
                <a:hlinkClick r:id="rId2" tooltip="Sähkö"/>
              </a:rPr>
              <a:t>sähköllä</a:t>
            </a:r>
            <a:r>
              <a:rPr lang="fi-FI" dirty="0"/>
              <a:t> toimiva </a:t>
            </a:r>
            <a:r>
              <a:rPr lang="fi-FI" dirty="0">
                <a:hlinkClick r:id="rId3" tooltip="Moottori"/>
              </a:rPr>
              <a:t>moottori</a:t>
            </a:r>
            <a:r>
              <a:rPr lang="fi-FI" dirty="0"/>
              <a:t>, jonka avulla</a:t>
            </a:r>
            <a:r>
              <a:rPr lang="fi-FI" b="1" dirty="0"/>
              <a:t> </a:t>
            </a:r>
            <a:r>
              <a:rPr lang="fi-FI" b="1" dirty="0">
                <a:hlinkClick r:id="rId4" tooltip="Sähköenergia"/>
              </a:rPr>
              <a:t>sähköenergiaa</a:t>
            </a:r>
            <a:r>
              <a:rPr lang="fi-FI" b="1" dirty="0"/>
              <a:t> muutetaan </a:t>
            </a:r>
            <a:r>
              <a:rPr lang="fi-FI" b="1" dirty="0">
                <a:hlinkClick r:id="rId5" tooltip="Mekaaninen energia"/>
              </a:rPr>
              <a:t>mekaaniseksi energiaksi</a:t>
            </a:r>
            <a:r>
              <a:rPr lang="fi-FI" dirty="0"/>
              <a:t>. Sähkömoottorissa luodaan </a:t>
            </a:r>
            <a:r>
              <a:rPr lang="fi-FI" dirty="0">
                <a:hlinkClick r:id="rId6" tooltip="Kela (komponentti)"/>
              </a:rPr>
              <a:t>kelalle</a:t>
            </a:r>
            <a:r>
              <a:rPr lang="fi-FI" dirty="0"/>
              <a:t> käärittyjen johtimien eli käämien väliseen magnetoituvaan metalliin sähkön avulla </a:t>
            </a:r>
            <a:r>
              <a:rPr lang="fi-FI" dirty="0">
                <a:hlinkClick r:id="rId7" tooltip="Magneettikenttä"/>
              </a:rPr>
              <a:t>magneettikenttä</a:t>
            </a:r>
            <a:r>
              <a:rPr lang="fi-FI" dirty="0"/>
              <a:t>, jonka napaisuutta sopivalla </a:t>
            </a:r>
            <a:r>
              <a:rPr lang="fi-FI" dirty="0">
                <a:hlinkClick r:id="rId8" tooltip="Taajuus"/>
              </a:rPr>
              <a:t>taajuudella</a:t>
            </a:r>
            <a:r>
              <a:rPr lang="fi-FI" dirty="0"/>
              <a:t> vaihtelemalla moottori saadaan pyörimään.</a:t>
            </a:r>
          </a:p>
        </p:txBody>
      </p:sp>
    </p:spTree>
    <p:extLst>
      <p:ext uri="{BB962C8B-B14F-4D97-AF65-F5344CB8AC3E}">
        <p14:creationId xmlns:p14="http://schemas.microsoft.com/office/powerpoint/2010/main" val="328582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6AE7A-8C99-4FF8-A238-3DB58316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Generaattori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292455-8131-4605-9634-20A169AA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Generaattorissa liike-energia muuttuu sähköenergiaksi</a:t>
            </a:r>
            <a:r>
              <a:rPr lang="fi-FI" b="1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8AC11151590294BBF47804A629CFA9A" ma:contentTypeVersion="2" ma:contentTypeDescription="Luo uusi asiakirja." ma:contentTypeScope="" ma:versionID="cac8441f1294a1b92a87d5da84de0388">
  <xsd:schema xmlns:xsd="http://www.w3.org/2001/XMLSchema" xmlns:xs="http://www.w3.org/2001/XMLSchema" xmlns:p="http://schemas.microsoft.com/office/2006/metadata/properties" xmlns:ns3="6389da45-19c6-4a1d-9c53-ecbcac1b0f28" targetNamespace="http://schemas.microsoft.com/office/2006/metadata/properties" ma:root="true" ma:fieldsID="d5ed88ff00dd719e6d5f6bebe792081b" ns3:_="">
    <xsd:import namespace="6389da45-19c6-4a1d-9c53-ecbcac1b0f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9da45-19c6-4a1d-9c53-ecbcac1b0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890D02-EEF2-43AE-9726-7FBF3A8F8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9da45-19c6-4a1d-9c53-ecbcac1b0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B3EB7E-9CF1-404E-99CB-49C685B2E4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96EBD6-F6BA-41DD-A7A4-3EDC2367E9C1}">
  <ds:schemaRefs>
    <ds:schemaRef ds:uri="http://schemas.openxmlformats.org/package/2006/metadata/core-properties"/>
    <ds:schemaRef ds:uri="http://purl.org/dc/elements/1.1/"/>
    <ds:schemaRef ds:uri="6389da45-19c6-4a1d-9c53-ecbcac1b0f28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258</Words>
  <Application>Microsoft Office PowerPoint</Application>
  <PresentationFormat>Laajakuva</PresentationFormat>
  <Paragraphs>39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Orgaaninen</vt:lpstr>
      <vt:lpstr>Sähkömagnetismi</vt:lpstr>
      <vt:lpstr>Magnetismi</vt:lpstr>
      <vt:lpstr>Sauvamagneetin magneettikenttä</vt:lpstr>
      <vt:lpstr>PowerPoint-esitys</vt:lpstr>
      <vt:lpstr>Sähkömagneetti</vt:lpstr>
      <vt:lpstr>Sähkömagneettinen induktio</vt:lpstr>
      <vt:lpstr>Käämiin indusoituva jännite</vt:lpstr>
      <vt:lpstr>Sähkömoottori</vt:lpstr>
      <vt:lpstr>Generaattori</vt:lpstr>
      <vt:lpstr>Muuntaja</vt:lpstr>
      <vt:lpstr>Muuntajan toiminta</vt:lpstr>
      <vt:lpstr>Muuntajan muuntosuhde</vt:lpstr>
      <vt:lpstr>Esimerkkilasku muuntajasta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Sähkömagnetismi</dc:title>
  <dc:creator>Mauno Hanna</dc:creator>
  <cp:lastModifiedBy>Mauno Hanna</cp:lastModifiedBy>
  <cp:revision>4</cp:revision>
  <dcterms:created xsi:type="dcterms:W3CDTF">2020-04-08T07:02:09Z</dcterms:created>
  <dcterms:modified xsi:type="dcterms:W3CDTF">2020-04-08T08:18:49Z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0x010100B8AC11151590294BBF47804A629CFA9A</vt:lpwstr>
  </property>
</Properties>
</file>