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9" r:id="rId3"/>
    <p:sldId id="287" r:id="rId4"/>
    <p:sldId id="289" r:id="rId5"/>
    <p:sldId id="290" r:id="rId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39552" y="1124744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 smtClean="0">
                <a:solidFill>
                  <a:srgbClr val="006DA7"/>
                </a:solidFill>
              </a:rPr>
              <a:t>11</a:t>
            </a:r>
            <a:r>
              <a:rPr lang="fi-FI" sz="4400" dirty="0">
                <a:solidFill>
                  <a:srgbClr val="006DA7"/>
                </a:solidFill>
              </a:rPr>
              <a:t>. Pohjois-Euroopan </a:t>
            </a:r>
            <a:r>
              <a:rPr lang="fi-FI" sz="4400" dirty="0" smtClean="0">
                <a:solidFill>
                  <a:srgbClr val="006DA7"/>
                </a:solidFill>
              </a:rPr>
              <a:t>sää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51966"/>
            <a:ext cx="2160240" cy="31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283152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dirty="0">
                <a:solidFill>
                  <a:srgbClr val="006DA7"/>
                </a:solidFill>
              </a:rPr>
              <a:t/>
            </a:r>
            <a:br>
              <a:rPr lang="fi" dirty="0">
                <a:solidFill>
                  <a:srgbClr val="006DA7"/>
                </a:solidFill>
              </a:rPr>
            </a:br>
            <a:r>
              <a:rPr lang="fi" dirty="0" smtClean="0">
                <a:solidFill>
                  <a:srgbClr val="006DA7"/>
                </a:solidFill>
              </a:rPr>
              <a:t>Pohjois-Euroopan säähän   vaikuttaa sijainti</a:t>
            </a:r>
            <a:endParaRPr lang="fi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Keskileveyksillä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Säteily aina viistosti</a:t>
            </a:r>
          </a:p>
          <a:p>
            <a:pPr marL="457200" lvl="1" indent="0">
              <a:buClrTx/>
              <a:buNone/>
            </a:pP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 Ei koskaan kuumaa</a:t>
            </a:r>
            <a:endParaRPr lang="fi-FI" b="1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Meren lähellä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Melko sateista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Polaaririntamassa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Vaihteleva sää</a:t>
            </a: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Käyttäjä\Downloads\shutterstock_1722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Polaaririntama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" name="Shape 42"/>
          <p:cNvSpPr txBox="1">
            <a:spLocks noGrp="1"/>
          </p:cNvSpPr>
          <p:nvPr>
            <p:ph type="body" idx="1"/>
          </p:nvPr>
        </p:nvSpPr>
        <p:spPr>
          <a:xfrm>
            <a:off x="467544" y="1196752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Kylmä napailma ja lämmin subtrooppinen ilma kohtaavat</a:t>
            </a:r>
          </a:p>
          <a:p>
            <a:pPr>
              <a:buClrTx/>
              <a:buSzPct val="100000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Rintama mutkittelee suihkuvirtausten johdosta</a:t>
            </a: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 Lämpimän ilman kielekkeitä kylmän ilman alueelle</a:t>
            </a:r>
          </a:p>
          <a:p>
            <a:pPr>
              <a:buClrTx/>
              <a:buSzPct val="100000"/>
            </a:pP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816085" cy="28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354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Matalapaineen synty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" name="Shape 42"/>
          <p:cNvSpPr txBox="1">
            <a:spLocks noGrp="1"/>
          </p:cNvSpPr>
          <p:nvPr>
            <p:ph type="body" idx="1"/>
          </p:nvPr>
        </p:nvSpPr>
        <p:spPr>
          <a:xfrm>
            <a:off x="467544" y="1196752"/>
            <a:ext cx="475252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fi-FI" sz="2200" b="1" dirty="0" smtClean="0">
                <a:solidFill>
                  <a:schemeClr val="tx1"/>
                </a:solidFill>
              </a:rPr>
              <a:t>Lämpimän ilman kieleke kylmän ilman päälle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 Nouseva ilmavirtaus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200" b="1" dirty="0" smtClean="0">
                <a:solidFill>
                  <a:schemeClr val="tx1"/>
                </a:solidFill>
              </a:rPr>
              <a:t> Matalapaine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200" b="1" dirty="0" smtClean="0">
                <a:solidFill>
                  <a:schemeClr val="tx1"/>
                </a:solidFill>
              </a:rPr>
              <a:t> Sateet </a:t>
            </a:r>
            <a:endParaRPr lang="fi-FI" sz="2200" b="1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Wingdings"/>
              <a:buChar char="à"/>
            </a:pP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</a:pPr>
            <a:r>
              <a:rPr lang="fi-FI" sz="2200" b="1" dirty="0" smtClean="0">
                <a:solidFill>
                  <a:schemeClr val="tx1"/>
                </a:solidFill>
              </a:rPr>
              <a:t>Tuulet keskusta kohti</a:t>
            </a:r>
          </a:p>
          <a:p>
            <a:pPr lvl="1">
              <a:buClrTx/>
            </a:pPr>
            <a:r>
              <a:rPr lang="fi-FI" sz="2200" b="1" dirty="0" err="1">
                <a:solidFill>
                  <a:schemeClr val="tx1"/>
                </a:solidFill>
              </a:rPr>
              <a:t>Coriolis-ilmiö</a:t>
            </a:r>
            <a:r>
              <a:rPr lang="fi-FI" sz="2200" b="1" dirty="0">
                <a:solidFill>
                  <a:schemeClr val="tx1"/>
                </a:solidFill>
              </a:rPr>
              <a:t> kääntää</a:t>
            </a:r>
          </a:p>
          <a:p>
            <a:pPr marL="457200" lvl="1" indent="0">
              <a:buClrTx/>
              <a:buNone/>
            </a:pP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Matalapaineen keskustaa </a:t>
            </a: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kiertävät tuulet</a:t>
            </a:r>
            <a:endParaRPr lang="fi-FI" sz="2200" b="1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</a:pPr>
            <a:r>
              <a:rPr lang="fi-FI" sz="2200" b="1" dirty="0" smtClean="0">
                <a:solidFill>
                  <a:schemeClr val="tx1"/>
                </a:solidFill>
              </a:rPr>
              <a:t>Lämpimän kielekkeen rajoille säärintamat</a:t>
            </a:r>
          </a:p>
          <a:p>
            <a:pPr lvl="1">
              <a:buClrTx/>
            </a:pPr>
            <a:endParaRPr lang="fi-FI" sz="2200" b="1" dirty="0" smtClean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25" y="1700808"/>
            <a:ext cx="4355976" cy="29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144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Matalapaineen rintamat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" name="Shape 42"/>
          <p:cNvSpPr txBox="1">
            <a:spLocks noGrp="1"/>
          </p:cNvSpPr>
          <p:nvPr>
            <p:ph type="body" idx="1"/>
          </p:nvPr>
        </p:nvSpPr>
        <p:spPr>
          <a:xfrm>
            <a:off x="107504" y="1268760"/>
            <a:ext cx="482453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fi-FI" sz="2400" b="1" dirty="0" smtClean="0">
                <a:solidFill>
                  <a:schemeClr val="tx1"/>
                </a:solidFill>
              </a:rPr>
              <a:t>Lämmin rintama = lämpimän kielekkeen etureuna</a:t>
            </a:r>
          </a:p>
          <a:p>
            <a:pPr lvl="1">
              <a:buClrTx/>
            </a:pPr>
            <a:r>
              <a:rPr lang="fi-FI" sz="2200" b="1" dirty="0" smtClean="0">
                <a:solidFill>
                  <a:schemeClr val="tx1"/>
                </a:solidFill>
              </a:rPr>
              <a:t>Loiva </a:t>
            </a: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i-FI" sz="2200" b="1" dirty="0">
                <a:solidFill>
                  <a:schemeClr val="tx1"/>
                </a:solidFill>
                <a:sym typeface="Wingdings" pitchFamily="2" charset="2"/>
              </a:rPr>
              <a:t>h</a:t>
            </a:r>
            <a:r>
              <a:rPr lang="fi-FI" sz="2200" b="1" dirty="0" smtClean="0">
                <a:solidFill>
                  <a:schemeClr val="tx1"/>
                </a:solidFill>
              </a:rPr>
              <a:t>eikkoja pitkiä sateita</a:t>
            </a:r>
          </a:p>
          <a:p>
            <a:pPr>
              <a:buClrTx/>
              <a:buSzPct val="100000"/>
            </a:pPr>
            <a:r>
              <a:rPr lang="fi-FI" sz="2400" b="1" dirty="0" smtClean="0">
                <a:solidFill>
                  <a:schemeClr val="tx1"/>
                </a:solidFill>
              </a:rPr>
              <a:t>Kylmä rintama = lämpimän kielekkeen takareuna</a:t>
            </a:r>
          </a:p>
          <a:p>
            <a:pPr lvl="1">
              <a:buClrTx/>
            </a:pPr>
            <a:r>
              <a:rPr lang="fi-FI" sz="2200" b="1" dirty="0" smtClean="0">
                <a:solidFill>
                  <a:schemeClr val="tx1"/>
                </a:solidFill>
              </a:rPr>
              <a:t>Jyrkkä </a:t>
            </a: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 rankkoja kuurosateita</a:t>
            </a:r>
            <a:endParaRPr lang="fi-FI" sz="2200" b="1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</a:pPr>
            <a:r>
              <a:rPr lang="fi-FI" sz="2400" b="1" dirty="0" smtClean="0">
                <a:solidFill>
                  <a:schemeClr val="tx1"/>
                </a:solidFill>
              </a:rPr>
              <a:t>Okkluusiorintama = lämmin noussut irti maasta</a:t>
            </a:r>
          </a:p>
          <a:p>
            <a:pPr lvl="1">
              <a:buClrTx/>
            </a:pPr>
            <a:r>
              <a:rPr lang="fi-FI" sz="2200" b="1" dirty="0" smtClean="0">
                <a:solidFill>
                  <a:schemeClr val="tx1"/>
                </a:solidFill>
              </a:rPr>
              <a:t>Myös sateista</a:t>
            </a:r>
            <a:endParaRPr lang="fi-FI" sz="2200" b="1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r="12599"/>
          <a:stretch/>
        </p:blipFill>
        <p:spPr>
          <a:xfrm>
            <a:off x="4775693" y="1484783"/>
            <a:ext cx="4287858" cy="3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291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98</Words>
  <Application>Microsoft Office PowerPoint</Application>
  <PresentationFormat>Näytössä katseltava diaesitys (4:3)</PresentationFormat>
  <Paragraphs>30</Paragraphs>
  <Slides>5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/>
      <vt:lpstr>11. Pohjois-Euroopan sää</vt:lpstr>
      <vt:lpstr> Pohjois-Euroopan säähän   vaikuttaa sijainti</vt:lpstr>
      <vt:lpstr>Polaaririntama</vt:lpstr>
      <vt:lpstr>Matalapaineen synty</vt:lpstr>
      <vt:lpstr>Matalapaineen rintamat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34</cp:revision>
  <dcterms:modified xsi:type="dcterms:W3CDTF">2013-04-26T04:22:58Z</dcterms:modified>
</cp:coreProperties>
</file>