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9" r:id="rId3"/>
    <p:sldId id="289" r:id="rId4"/>
    <p:sldId id="291" r:id="rId5"/>
    <p:sldId id="287" r:id="rId6"/>
    <p:sldId id="288" r:id="rId7"/>
    <p:sldId id="290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1FE"/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smtClean="0">
                <a:solidFill>
                  <a:srgbClr val="006DA7"/>
                </a:solidFill>
              </a:rPr>
              <a:t>10. </a:t>
            </a:r>
            <a:r>
              <a:rPr lang="fi-FI" sz="4400" dirty="0" smtClean="0">
                <a:solidFill>
                  <a:srgbClr val="006DA7"/>
                </a:solidFill>
              </a:rPr>
              <a:t>Meret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743072" cy="25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Meret vesikehän osana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71 % maapallon pinta-alasta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97 % vesikehästä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Suolapitoisuus n. 3,5 %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Valtameret yhteydessä toisiinsa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Keskisyvyys 4 km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Reunoilla sivumeriä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Syvyys n. 200 m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Esim. saarien erottamia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Sisämeriä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Mantereen ympäröimiä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peda.net/oppimateriaalit/e-oppi/lukio/maantiede/tellus1/luku_10/mediamappi/luvun-10-kuvat/avsohvpaie2:file/photo/e87d3a7b8c74df433bcc78c571ca551f8d3aa1c6/Atlantti_c_SimoTolvan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10" y="1556792"/>
            <a:ext cx="40376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Meret vesikehän osana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074363" cy="53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930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3200" dirty="0" smtClean="0">
                <a:solidFill>
                  <a:srgbClr val="006DA7"/>
                </a:solidFill>
              </a:rPr>
              <a:t>Eri korkuisten alueiden osuus   </a:t>
            </a:r>
            <a:br>
              <a:rPr lang="fi" sz="3200" dirty="0" smtClean="0">
                <a:solidFill>
                  <a:srgbClr val="006DA7"/>
                </a:solidFill>
              </a:rPr>
            </a:br>
            <a:r>
              <a:rPr lang="fi" sz="3200" dirty="0">
                <a:solidFill>
                  <a:srgbClr val="006DA7"/>
                </a:solidFill>
              </a:rPr>
              <a:t> </a:t>
            </a:r>
            <a:r>
              <a:rPr lang="fi" sz="3200" dirty="0" smtClean="0">
                <a:solidFill>
                  <a:srgbClr val="006DA7"/>
                </a:solidFill>
              </a:rPr>
              <a:t> Maapallon pinnasta</a:t>
            </a:r>
            <a:endParaRPr lang="fi" sz="3200" dirty="0">
              <a:solidFill>
                <a:srgbClr val="006DA7"/>
              </a:solidFill>
            </a:endParaRPr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1124744"/>
            <a:ext cx="6677760" cy="500832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flipH="1">
            <a:off x="4249007" y="2698454"/>
            <a:ext cx="190117" cy="284693"/>
          </a:xfrm>
          <a:prstGeom prst="rect">
            <a:avLst/>
          </a:prstGeom>
          <a:solidFill>
            <a:srgbClr val="E6F1FE"/>
          </a:solidFill>
        </p:spPr>
        <p:txBody>
          <a:bodyPr wrap="square" lIns="0" rtlCol="0">
            <a:spAutoFit/>
          </a:bodyPr>
          <a:lstStyle/>
          <a:p>
            <a:r>
              <a:rPr lang="fi-FI" sz="1250" b="1" dirty="0"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7" name="Tekstiruutu 6"/>
          <p:cNvSpPr txBox="1"/>
          <p:nvPr/>
        </p:nvSpPr>
        <p:spPr>
          <a:xfrm flipH="1">
            <a:off x="6184751" y="3803600"/>
            <a:ext cx="190117" cy="284693"/>
          </a:xfrm>
          <a:prstGeom prst="rect">
            <a:avLst/>
          </a:prstGeom>
          <a:solidFill>
            <a:srgbClr val="E6F1FE"/>
          </a:solidFill>
        </p:spPr>
        <p:txBody>
          <a:bodyPr wrap="square" lIns="0" rtlCol="0">
            <a:spAutoFit/>
          </a:bodyPr>
          <a:lstStyle/>
          <a:p>
            <a:r>
              <a:rPr lang="fi-FI" sz="1250" b="1" dirty="0">
                <a:latin typeface="Calibri" pitchFamily="34" charset="0"/>
                <a:cs typeface="Calibri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105339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Vuorovesi-ilmiö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" name="Shape 42"/>
          <p:cNvSpPr txBox="1">
            <a:spLocks noGrp="1"/>
          </p:cNvSpPr>
          <p:nvPr>
            <p:ph type="body" idx="1"/>
          </p:nvPr>
        </p:nvSpPr>
        <p:spPr>
          <a:xfrm>
            <a:off x="467544" y="1196752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Kuun vetovoima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Merivesi pullistuu Kuuta kohti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Nousuvesi (vuoksi)</a:t>
            </a:r>
          </a:p>
          <a:p>
            <a:pPr lvl="1">
              <a:buClrTx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Myös vastakkaisella puolella</a:t>
            </a:r>
          </a:p>
          <a:p>
            <a:pPr lvl="1">
              <a:buClrTx/>
            </a:pPr>
            <a:r>
              <a:rPr lang="fi-FI" sz="2200" b="1" dirty="0" smtClean="0">
                <a:solidFill>
                  <a:schemeClr val="tx1"/>
                </a:solidFill>
                <a:sym typeface="Wingdings" pitchFamily="2" charset="2"/>
              </a:rPr>
              <a:t>Maa pyörii  2 kertaa vuorokaudessa</a:t>
            </a:r>
          </a:p>
          <a:p>
            <a:pPr>
              <a:buClrTx/>
              <a:buSzPct val="100000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Auringon vetovoima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800" b="1" dirty="0" smtClean="0">
                <a:solidFill>
                  <a:schemeClr val="tx1"/>
                </a:solidFill>
                <a:sym typeface="Wingdings" pitchFamily="2" charset="2"/>
              </a:rPr>
              <a:t>Voimakkaampi nousuvesi</a:t>
            </a:r>
          </a:p>
          <a:p>
            <a:pPr>
              <a:buClrTx/>
              <a:buSzPct val="100000"/>
              <a:buFont typeface="Wingdings"/>
              <a:buChar char="à"/>
            </a:pPr>
            <a:endParaRPr lang="fi-FI" sz="2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ClrTx/>
              <a:buSzPct val="100000"/>
            </a:pP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peda.net/oppimateriaalit/e-oppi/lukio/maantiede/tellus1/luku_10/mediamappi/luvun-10-kuvat/lopspvorr:file/photo/24c88d52a0dfd8f1098889840111aefe1252379a/Vuorovesiranta_c_SimoTolvan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70870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54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Merivirrat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67544" y="1268760"/>
            <a:ext cx="440283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fi-FI" sz="2000" b="1" dirty="0">
                <a:cs typeface="Times New Roman" pitchFamily="18" charset="0"/>
              </a:rPr>
              <a:t>S</a:t>
            </a:r>
            <a:r>
              <a:rPr lang="fi-FI" sz="2000" b="1" dirty="0" smtClean="0">
                <a:cs typeface="Times New Roman" pitchFamily="18" charset="0"/>
              </a:rPr>
              <a:t>yitä</a:t>
            </a:r>
            <a:endParaRPr lang="fi-FI" sz="2000" b="1" dirty="0">
              <a:cs typeface="Times New Roman" pitchFamily="18" charset="0"/>
            </a:endParaRPr>
          </a:p>
          <a:p>
            <a:pPr lvl="1" eaLnBrk="1" hangingPunct="1"/>
            <a:r>
              <a:rPr lang="fi-FI" sz="2000" dirty="0">
                <a:cs typeface="Times New Roman" pitchFamily="18" charset="0"/>
              </a:rPr>
              <a:t>Auringon säteily </a:t>
            </a:r>
            <a:r>
              <a:rPr lang="fi-FI" sz="2000" dirty="0">
                <a:cs typeface="Times New Roman" pitchFamily="18" charset="0"/>
                <a:sym typeface="Wingdings" pitchFamily="2" charset="2"/>
              </a:rPr>
              <a:t></a:t>
            </a:r>
            <a:endParaRPr lang="fi-FI" sz="2000" dirty="0">
              <a:cs typeface="Times New Roman" pitchFamily="18" charset="0"/>
            </a:endParaRPr>
          </a:p>
          <a:p>
            <a:pPr lvl="1" eaLnBrk="1" hangingPunct="1">
              <a:buFont typeface="Arial Black" pitchFamily="34" charset="0"/>
              <a:buNone/>
            </a:pPr>
            <a:r>
              <a:rPr lang="fi-FI" sz="2000" dirty="0">
                <a:cs typeface="Times New Roman" pitchFamily="18" charset="0"/>
                <a:sym typeface="Wingdings" pitchFamily="2" charset="2"/>
              </a:rPr>
              <a:t>		- </a:t>
            </a:r>
            <a:r>
              <a:rPr lang="fi-FI" sz="2000" dirty="0">
                <a:cs typeface="Times New Roman" pitchFamily="18" charset="0"/>
              </a:rPr>
              <a:t>planetaariset tuulet</a:t>
            </a:r>
          </a:p>
          <a:p>
            <a:pPr lvl="1" eaLnBrk="1" hangingPunct="1">
              <a:buFont typeface="Arial Black" pitchFamily="34" charset="0"/>
              <a:buNone/>
            </a:pPr>
            <a:r>
              <a:rPr lang="fi-FI" sz="2000" dirty="0">
                <a:cs typeface="Times New Roman" pitchFamily="18" charset="0"/>
                <a:sym typeface="Wingdings" pitchFamily="2" charset="2"/>
              </a:rPr>
              <a:t>		- veden </a:t>
            </a:r>
            <a:r>
              <a:rPr lang="fi-FI" sz="2000" dirty="0">
                <a:cs typeface="Times New Roman" pitchFamily="18" charset="0"/>
              </a:rPr>
              <a:t>lämpötilaerot</a:t>
            </a:r>
          </a:p>
          <a:p>
            <a:pPr lvl="1" eaLnBrk="1" hangingPunct="1"/>
            <a:r>
              <a:rPr lang="fi-FI" sz="2000" dirty="0">
                <a:cs typeface="Times New Roman" pitchFamily="18" charset="0"/>
              </a:rPr>
              <a:t>veden suolaisuuserot</a:t>
            </a:r>
          </a:p>
          <a:p>
            <a:pPr eaLnBrk="1" hangingPunct="1">
              <a:spcBef>
                <a:spcPct val="0"/>
              </a:spcBef>
            </a:pPr>
            <a:r>
              <a:rPr lang="fi-FI" sz="2000" b="1" dirty="0">
                <a:cs typeface="Times New Roman" pitchFamily="18" charset="0"/>
              </a:rPr>
              <a:t>S</a:t>
            </a:r>
            <a:r>
              <a:rPr lang="fi-FI" sz="2000" b="1" dirty="0" smtClean="0">
                <a:cs typeface="Times New Roman" pitchFamily="18" charset="0"/>
              </a:rPr>
              <a:t>uuntaan</a:t>
            </a:r>
            <a:r>
              <a:rPr lang="fi-FI" sz="2000" dirty="0" smtClean="0">
                <a:cs typeface="Times New Roman" pitchFamily="18" charset="0"/>
              </a:rPr>
              <a:t> </a:t>
            </a:r>
            <a:r>
              <a:rPr lang="fi-FI" sz="2000" dirty="0">
                <a:cs typeface="Times New Roman" pitchFamily="18" charset="0"/>
              </a:rPr>
              <a:t>vaikuttavat </a:t>
            </a:r>
            <a:r>
              <a:rPr lang="fi-FI" sz="2000" dirty="0" smtClean="0">
                <a:cs typeface="Times New Roman" pitchFamily="18" charset="0"/>
              </a:rPr>
              <a:t>myös</a:t>
            </a:r>
          </a:p>
          <a:p>
            <a:pPr lvl="1" eaLnBrk="1" hangingPunct="1"/>
            <a:r>
              <a:rPr lang="fi-FI" sz="2000" dirty="0" err="1" smtClean="0">
                <a:cs typeface="Times New Roman" pitchFamily="18" charset="0"/>
              </a:rPr>
              <a:t>Coriolis-ilmiö</a:t>
            </a:r>
            <a:r>
              <a:rPr lang="fi-FI" sz="2000" dirty="0" smtClean="0">
                <a:cs typeface="Times New Roman" pitchFamily="18" charset="0"/>
              </a:rPr>
              <a:t> </a:t>
            </a:r>
            <a:r>
              <a:rPr lang="fi-FI" sz="2000" dirty="0">
                <a:cs typeface="Times New Roman" pitchFamily="18" charset="0"/>
              </a:rPr>
              <a:t>ja </a:t>
            </a:r>
            <a:r>
              <a:rPr lang="fi-FI" sz="2000" dirty="0" smtClean="0">
                <a:cs typeface="Times New Roman" pitchFamily="18" charset="0"/>
              </a:rPr>
              <a:t>kitka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dirty="0">
                <a:cs typeface="Times New Roman" pitchFamily="18" charset="0"/>
              </a:rPr>
              <a:t>Lämpimät koti napoja</a:t>
            </a:r>
          </a:p>
          <a:p>
            <a:pPr marL="457200" lvl="1" indent="0">
              <a:buClrTx/>
              <a:buNone/>
            </a:pPr>
            <a:r>
              <a:rPr lang="fi-FI" sz="20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fi-FI" sz="2000" dirty="0" smtClean="0">
                <a:cs typeface="Times New Roman" pitchFamily="18" charset="0"/>
              </a:rPr>
              <a:t>Rannikon </a:t>
            </a:r>
            <a:r>
              <a:rPr lang="fi-FI" sz="2000" dirty="0" smtClean="0">
                <a:cs typeface="Times New Roman" pitchFamily="18" charset="0"/>
              </a:rPr>
              <a:t>sateisuus</a:t>
            </a:r>
          </a:p>
          <a:p>
            <a:pPr marL="342900" lvl="1" indent="-342900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fi-FI" sz="2000" dirty="0" smtClean="0">
                <a:cs typeface="Times New Roman" pitchFamily="18" charset="0"/>
              </a:rPr>
              <a:t>Kylmät kohti päiväntasaajaa</a:t>
            </a:r>
          </a:p>
          <a:p>
            <a:pPr marL="400050" lvl="2" indent="0">
              <a:spcBef>
                <a:spcPts val="600"/>
              </a:spcBef>
              <a:buClrTx/>
              <a:buNone/>
            </a:pPr>
            <a:r>
              <a:rPr lang="fi-FI" sz="20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fi-FI" sz="2000" dirty="0" smtClean="0">
                <a:cs typeface="Times New Roman" pitchFamily="18" charset="0"/>
              </a:rPr>
              <a:t>Rannikon </a:t>
            </a:r>
            <a:r>
              <a:rPr lang="fi-FI" sz="2000" dirty="0" smtClean="0">
                <a:cs typeface="Times New Roman" pitchFamily="18" charset="0"/>
              </a:rPr>
              <a:t>kuivuus</a:t>
            </a:r>
            <a:endParaRPr lang="fi-FI" sz="1400" dirty="0" smtClean="0">
              <a:cs typeface="Times New Roman" pitchFamily="18" charset="0"/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000" dirty="0" smtClean="0">
                <a:cs typeface="Times New Roman" pitchFamily="18" charset="0"/>
              </a:rPr>
              <a:t>Myös pystyvirtaukset</a:t>
            </a:r>
          </a:p>
        </p:txBody>
      </p:sp>
      <p:pic>
        <p:nvPicPr>
          <p:cNvPr id="3074" name="Picture 2" descr="https://peda.net/oppimateriaalit/e-oppi/lukio/maantiede/tellus1/luku_10/mediamappi/luvun-10-kuvat/tvomsmpkrvkmjouka:file/photo/b35b42e8dee32fb09c576a7d7e59cf295d01bcff/Tyynimeri_c_SimoTolvan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0076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234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739282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822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76</Words>
  <Application>Microsoft Office PowerPoint</Application>
  <PresentationFormat>Näytössä katseltava diaesitys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10. Meret</vt:lpstr>
      <vt:lpstr>Meret vesikehän osana</vt:lpstr>
      <vt:lpstr>Meret vesikehän osana</vt:lpstr>
      <vt:lpstr>Eri korkuisten alueiden osuus      Maapallon pinnasta</vt:lpstr>
      <vt:lpstr>Vuorovesi-ilmiö</vt:lpstr>
      <vt:lpstr>Merivirrat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33</cp:revision>
  <dcterms:modified xsi:type="dcterms:W3CDTF">2013-04-26T02:10:17Z</dcterms:modified>
</cp:coreProperties>
</file>