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85" r:id="rId3"/>
    <p:sldId id="288" r:id="rId4"/>
    <p:sldId id="286" r:id="rId5"/>
    <p:sldId id="289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8. </a:t>
            </a:r>
            <a:r>
              <a:rPr lang="fi-FI" sz="4400" dirty="0" smtClean="0">
                <a:solidFill>
                  <a:srgbClr val="006DA7"/>
                </a:solidFill>
              </a:rPr>
              <a:t>Vesi ja vesikehä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502024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Maapallon vesivarat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7160" y="1484784"/>
            <a:ext cx="404279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>
                <a:solidFill>
                  <a:schemeClr val="tx1"/>
                </a:solidFill>
              </a:rPr>
              <a:t>yli 97 % on merien suolaista </a:t>
            </a:r>
            <a:r>
              <a:rPr lang="fi-FI" sz="2800" b="1" dirty="0" smtClean="0">
                <a:solidFill>
                  <a:schemeClr val="tx1"/>
                </a:solidFill>
              </a:rPr>
              <a:t>vettä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makeasta eli suolattomasta </a:t>
            </a:r>
            <a:r>
              <a:rPr lang="fi-FI" sz="2800" b="1" dirty="0">
                <a:solidFill>
                  <a:schemeClr val="tx1"/>
                </a:solidFill>
              </a:rPr>
              <a:t>vedestä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jäätiköissä ¾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pohjavesissä </a:t>
            </a:r>
            <a:r>
              <a:rPr lang="fi-FI" sz="2200" b="1" dirty="0">
                <a:solidFill>
                  <a:schemeClr val="tx1"/>
                </a:solidFill>
              </a:rPr>
              <a:t>n. ¼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>
                <a:solidFill>
                  <a:schemeClr val="tx1"/>
                </a:solidFill>
              </a:rPr>
              <a:t>pintavesissä ja ilmakehässä vain 0,02%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peda.net/oppimateriaalit/e-oppi/lukio/maantiede/tellus1/luku_8/mediamappi/kuvat/maapallon-vesivarat:file/download/094a9407a5962b40335b057cf946ddbbb8398d90/GE1_vesivara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4" descr="https://peda.net/oppimateriaalit/e-oppi/lukio/maantiede/tellus1/luku_8/mediamappi/kuvat/maapallon-vesivarat:file/download/094a9407a5962b40335b057cf946ddbbb8398d90/GE1_vesivara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7"/>
            <a:ext cx="5136571" cy="38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174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400" dirty="0" smtClean="0">
                <a:solidFill>
                  <a:srgbClr val="006DA7"/>
                </a:solidFill>
              </a:rPr>
              <a:t>Sateen synty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23528" y="908720"/>
            <a:ext cx="504056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>
                <a:solidFill>
                  <a:schemeClr val="tx1"/>
                </a:solidFill>
              </a:rPr>
              <a:t>Ilman kaasumainen vesi tiivistyy pieniksi </a:t>
            </a:r>
            <a:r>
              <a:rPr lang="fi-FI" sz="2800" b="1" dirty="0" smtClean="0">
                <a:solidFill>
                  <a:schemeClr val="tx1"/>
                </a:solidFill>
              </a:rPr>
              <a:t>pisaroiksi olosuhteissa</a:t>
            </a:r>
            <a:r>
              <a:rPr lang="fi-FI" sz="2800" b="1" dirty="0">
                <a:solidFill>
                  <a:schemeClr val="tx1"/>
                </a:solidFill>
              </a:rPr>
              <a:t>, joissa: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>
                <a:solidFill>
                  <a:schemeClr val="tx1"/>
                </a:solidFill>
              </a:rPr>
              <a:t>ilma </a:t>
            </a:r>
            <a:r>
              <a:rPr lang="fi-FI" sz="2200" b="1" i="1" dirty="0">
                <a:solidFill>
                  <a:schemeClr val="tx1"/>
                </a:solidFill>
              </a:rPr>
              <a:t>jäähtynyt noustessaan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>
                <a:solidFill>
                  <a:schemeClr val="tx1"/>
                </a:solidFill>
              </a:rPr>
              <a:t>saavutetaan kastepiste, eli 100% </a:t>
            </a:r>
            <a:r>
              <a:rPr lang="fi-FI" sz="2200" b="1" dirty="0" smtClean="0">
                <a:solidFill>
                  <a:schemeClr val="tx1"/>
                </a:solidFill>
              </a:rPr>
              <a:t>suhteellinen kosteus</a:t>
            </a:r>
            <a:endParaRPr lang="fi-FI" sz="22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>
                <a:solidFill>
                  <a:schemeClr val="tx1"/>
                </a:solidFill>
              </a:rPr>
              <a:t>ilmassa tiivistymisytimiä (hiukkasia)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>
                <a:solidFill>
                  <a:schemeClr val="tx1"/>
                </a:solidFill>
              </a:rPr>
              <a:t>Pisarat törmäilevät </a:t>
            </a:r>
            <a:r>
              <a:rPr lang="fi-FI" sz="2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2800" b="1" dirty="0">
                <a:solidFill>
                  <a:schemeClr val="tx1"/>
                </a:solidFill>
              </a:rPr>
              <a:t> massa kasvaa </a:t>
            </a:r>
          </a:p>
          <a:p>
            <a:pPr marL="0" indent="0">
              <a:buClrTx/>
              <a:buSzPct val="100000"/>
              <a:buNone/>
            </a:pP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800" b="1" dirty="0" smtClean="0">
                <a:solidFill>
                  <a:schemeClr val="tx1"/>
                </a:solidFill>
              </a:rPr>
              <a:t>Maan </a:t>
            </a:r>
            <a:r>
              <a:rPr lang="fi-FI" sz="2800" b="1" dirty="0">
                <a:solidFill>
                  <a:schemeClr val="tx1"/>
                </a:solidFill>
              </a:rPr>
              <a:t>vetovoima </a:t>
            </a:r>
            <a:r>
              <a:rPr lang="fi-FI" sz="28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2800" b="1" dirty="0">
                <a:solidFill>
                  <a:schemeClr val="tx1"/>
                </a:solidFill>
              </a:rPr>
              <a:t> SADE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8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peda.net/oppimateriaalit/e-oppi/lukio/maantiede/tellus1/luku_8/mediamappi/kuvat/sakppoytmriv:file/photo/8c59ea2bb53dea2ab4c0800de28aa1bb5a63fc1f/Vesipisara_c_SimoTolvan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320172" cy="26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Veden kiertokulku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55576" y="1556792"/>
            <a:ext cx="7712620" cy="40610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Energia liikkeeseen </a:t>
            </a:r>
            <a:r>
              <a:rPr lang="fi-FI" sz="2400" b="1" dirty="0" smtClean="0">
                <a:solidFill>
                  <a:schemeClr val="tx1"/>
                </a:solidFill>
              </a:rPr>
              <a:t>auringosta</a:t>
            </a:r>
          </a:p>
          <a:p>
            <a:pPr marL="0" indent="0">
              <a:buClrTx/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Valtaosa haihdunnasta ja sateesta </a:t>
            </a:r>
            <a:r>
              <a:rPr lang="fi-FI" sz="2400" b="1" dirty="0" smtClean="0">
                <a:solidFill>
                  <a:schemeClr val="tx1"/>
                </a:solidFill>
              </a:rPr>
              <a:t>merelle</a:t>
            </a:r>
          </a:p>
          <a:p>
            <a:pPr marL="0" indent="0">
              <a:buClrTx/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Tuulet kuljettavat pilvinä mereltä mantereille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1199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Veden kiertokulku</a:t>
            </a:r>
            <a:endParaRPr lang="fi" sz="4400" dirty="0">
              <a:solidFill>
                <a:srgbClr val="006DA7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9028"/>
            <a:ext cx="6552728" cy="4914546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79362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86</Words>
  <Application>Microsoft Office PowerPoint</Application>
  <PresentationFormat>Näytössä katseltava diaesitys (4:3)</PresentationFormat>
  <Paragraphs>21</Paragraphs>
  <Slides>5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8. Vesi ja vesikehä</vt:lpstr>
      <vt:lpstr>Maapallon vesivarat</vt:lpstr>
      <vt:lpstr>Sateen synty</vt:lpstr>
      <vt:lpstr>Veden kiertokulku</vt:lpstr>
      <vt:lpstr>Veden kiertokulku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28</cp:revision>
  <dcterms:modified xsi:type="dcterms:W3CDTF">2013-04-26T10:32:35Z</dcterms:modified>
</cp:coreProperties>
</file>