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88" r:id="rId3"/>
    <p:sldId id="290" r:id="rId4"/>
    <p:sldId id="295" r:id="rId5"/>
    <p:sldId id="293" r:id="rId6"/>
    <p:sldId id="291" r:id="rId7"/>
    <p:sldId id="29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56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>
                <a:solidFill>
                  <a:srgbClr val="006DA7"/>
                </a:solidFill>
              </a:rPr>
              <a:t>6</a:t>
            </a:r>
            <a:r>
              <a:rPr lang="fi-FI" sz="4400" dirty="0" smtClean="0">
                <a:solidFill>
                  <a:srgbClr val="006DA7"/>
                </a:solidFill>
              </a:rPr>
              <a:t>. Ilmakehän rakenne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077072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Ilmakehän koostumus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Homosfääri </a:t>
            </a:r>
          </a:p>
          <a:p>
            <a:pPr marL="0" indent="0">
              <a:buClrTx/>
              <a:buSzPct val="100000"/>
              <a:buNone/>
            </a:pP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 n. 100 km:n </a:t>
            </a:r>
          </a:p>
          <a:p>
            <a:pPr marL="0" indent="0">
              <a:buClrTx/>
              <a:buSzPct val="100000"/>
              <a:buNone/>
            </a:pP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 korkeuteen asti.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Heterosfäärissä kaasut kerroksina.</a:t>
            </a: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5039883" cy="3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32342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Ilmakehän kerrokset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Troposfääri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Stratosfääri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err="1" smtClean="0">
                <a:solidFill>
                  <a:schemeClr val="tx1"/>
                </a:solidFill>
                <a:sym typeface="Wingdings" pitchFamily="2" charset="2"/>
              </a:rPr>
              <a:t>Mesosfääri</a:t>
            </a: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Termosfääri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fi-FI" sz="2800" b="1" dirty="0" err="1" smtClean="0">
                <a:solidFill>
                  <a:schemeClr val="tx1"/>
                </a:solidFill>
                <a:sym typeface="Wingdings" pitchFamily="2" charset="2"/>
              </a:rPr>
              <a:t>Eksosfääri</a:t>
            </a: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03036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Troposfääri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279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Ulottuu n. 12 km:n korkeuteen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Sääilmiöt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Lämpötila laskee ylöspäin mentäessä  </a:t>
            </a: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608" y="1700808"/>
            <a:ext cx="4200128" cy="31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672698" y="501317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Lentokone 12 kilometrin korkeudella termos- ja stratosfäärin rajalla.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47673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Stratosfääri 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279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Otsonikerros, joka suodattaa uv-säteilyä.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Lämpötila nousee ylöspäin mentäessä.</a:t>
            </a:r>
          </a:p>
          <a:p>
            <a:pPr marL="0" indent="0">
              <a:buClrTx/>
              <a:buSzPct val="100000"/>
              <a:buNone/>
            </a:pPr>
            <a:endParaRPr lang="fi-FI" sz="2800" b="1" dirty="0">
              <a:solidFill>
                <a:schemeClr val="tx1"/>
              </a:solidFill>
              <a:sym typeface="Wingdings" pitchFamily="2" charset="2"/>
            </a:endParaRP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2619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79287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Magnetosfääri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Magneettikenttä suojaa </a:t>
            </a:r>
            <a:r>
              <a:rPr lang="fi-FI" sz="2800" b="1" dirty="0">
                <a:solidFill>
                  <a:schemeClr val="tx1"/>
                </a:solidFill>
                <a:sym typeface="Wingdings" pitchFamily="2" charset="2"/>
              </a:rPr>
              <a:t>maapalloa aurinkotuulen protoneilta ja elektroneilta.</a:t>
            </a: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5" name="Kuva 4" descr="GE1_magneettikent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752600"/>
            <a:ext cx="4462463" cy="28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5500373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400" dirty="0">
                <a:solidFill>
                  <a:srgbClr val="006DA7"/>
                </a:solidFill>
              </a:rPr>
              <a:t>Revontulet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947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  <a:sym typeface="Wingdings" pitchFamily="2" charset="2"/>
              </a:rPr>
              <a:t>Aurinkotuulen hiukkasia ilmakehään  revontulia</a:t>
            </a:r>
            <a:r>
              <a:rPr lang="fi-FI" sz="2000" b="1" dirty="0">
                <a:solidFill>
                  <a:schemeClr val="tx1"/>
                </a:solidFill>
                <a:sym typeface="Wingdings" pitchFamily="2" charset="2"/>
              </a:rPr>
              <a:t>.  </a:t>
            </a:r>
            <a:endParaRPr lang="fi-FI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  <a:sym typeface="Wingdings" pitchFamily="2" charset="2"/>
              </a:rPr>
              <a:t>Voimakkaimmat </a:t>
            </a:r>
            <a:r>
              <a:rPr lang="fi-FI" sz="2000" b="1" dirty="0">
                <a:solidFill>
                  <a:schemeClr val="tx1"/>
                </a:solidFill>
                <a:sym typeface="Wingdings" pitchFamily="2" charset="2"/>
              </a:rPr>
              <a:t>revontulet syntyvät noin 100 km:n korkeudessa maan pinnasta. </a:t>
            </a:r>
            <a:endParaRPr lang="fi-FI" sz="20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  <a:sym typeface="Wingdings" pitchFamily="2" charset="2"/>
              </a:rPr>
              <a:t>Revontulia </a:t>
            </a:r>
            <a:r>
              <a:rPr lang="fi-FI" sz="2000" b="1" dirty="0">
                <a:solidFill>
                  <a:schemeClr val="tx1"/>
                </a:solidFill>
                <a:sym typeface="Wingdings" pitchFamily="2" charset="2"/>
              </a:rPr>
              <a:t>esiintyy eniten napapiirien läheisyydessä.</a:t>
            </a:r>
          </a:p>
          <a:p>
            <a:pPr marL="0" indent="0">
              <a:buClrTx/>
              <a:buSzPct val="100000"/>
              <a:buNone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0" indent="0">
              <a:buClrTx/>
              <a:buSzPct val="100000"/>
              <a:buNone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275590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26860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103</Words>
  <Application>Microsoft Macintosh PowerPoint</Application>
  <PresentationFormat>Näytössä katseltava diaesitys (4:3)</PresentationFormat>
  <Paragraphs>36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6. Ilmakehän rakenne</vt:lpstr>
      <vt:lpstr>Ilmakehän koostumus</vt:lpstr>
      <vt:lpstr>Ilmakehän kerrokset</vt:lpstr>
      <vt:lpstr>Troposfääri </vt:lpstr>
      <vt:lpstr>Stratosfääri </vt:lpstr>
      <vt:lpstr>Magnetosfääri</vt:lpstr>
      <vt:lpstr>Revontulet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Justus Mutanen</cp:lastModifiedBy>
  <cp:revision>31</cp:revision>
  <dcterms:created xsi:type="dcterms:W3CDTF">2013-06-24T07:16:39Z</dcterms:created>
  <dcterms:modified xsi:type="dcterms:W3CDTF">2013-06-24T07:19:39Z</dcterms:modified>
</cp:coreProperties>
</file>