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88" r:id="rId3"/>
    <p:sldId id="287" r:id="rId4"/>
    <p:sldId id="284" r:id="rId5"/>
    <p:sldId id="289" r:id="rId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87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539552" y="1124744"/>
            <a:ext cx="6984776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400" dirty="0" smtClean="0">
                <a:solidFill>
                  <a:srgbClr val="006DA7"/>
                </a:solidFill>
              </a:rPr>
              <a:t>5. Maapallo pyörii akselinsa ympäri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670337" cy="24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Aikavyöhykkeet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Maapallolla n. 24 aikavyöhykettä.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Kunkin vyöhykkeen pituus n. 15 pituuspiirin astetta.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Kello n. 12 kaikkialla kun Aurinko on etelässä.</a:t>
            </a: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013432" cy="301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323424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Aurinkokello</a:t>
            </a:r>
            <a:endParaRPr lang="fi" sz="4400" dirty="0">
              <a:solidFill>
                <a:srgbClr val="006DA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84" y="1484784"/>
            <a:ext cx="68468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35412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Coriolisilmiö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1074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Maapallo </a:t>
            </a:r>
            <a:r>
              <a:rPr lang="fi-FI" sz="2400" b="1" dirty="0">
                <a:solidFill>
                  <a:schemeClr val="tx1"/>
                </a:solidFill>
              </a:rPr>
              <a:t>ehtii pyöriä eteenpäin avaruuteen nähden suoraan jatkuvan kappaleen </a:t>
            </a:r>
            <a:r>
              <a:rPr lang="fi-FI" sz="2400" b="1" dirty="0" smtClean="0">
                <a:solidFill>
                  <a:schemeClr val="tx1"/>
                </a:solidFill>
              </a:rPr>
              <a:t>liikkeen alla </a:t>
            </a: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 pohjoisella pallonpuoliskolla länsituulia.</a:t>
            </a: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958965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259632" y="269776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Coriolisilmiö eri pallonpuoliskoilla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1074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563953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53</Words>
  <Application>Microsoft Office PowerPoint</Application>
  <PresentationFormat>Näytössä katseltava diaesitys (4:3)</PresentationFormat>
  <Paragraphs>9</Paragraphs>
  <Slides>5</Slides>
  <Notes>5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/>
      <vt:lpstr>5. Maapallo pyörii akselinsa ympäri</vt:lpstr>
      <vt:lpstr>Aikavyöhykkeet</vt:lpstr>
      <vt:lpstr>Aurinkokello</vt:lpstr>
      <vt:lpstr>Coriolisilmiö</vt:lpstr>
      <vt:lpstr>Coriolisilmiö eri pallonpuoliskoilla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Käyttäjä</cp:lastModifiedBy>
  <cp:revision>26</cp:revision>
  <dcterms:modified xsi:type="dcterms:W3CDTF">2013-04-01T06:39:29Z</dcterms:modified>
</cp:coreProperties>
</file>