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54" r:id="rId1"/>
  </p:sldMasterIdLst>
  <p:notesMasterIdLst>
    <p:notesMasterId r:id="rId9"/>
  </p:notesMasterIdLst>
  <p:sldIdLst>
    <p:sldId id="256" r:id="rId2"/>
    <p:sldId id="259" r:id="rId3"/>
    <p:sldId id="287" r:id="rId4"/>
    <p:sldId id="288" r:id="rId5"/>
    <p:sldId id="284" r:id="rId6"/>
    <p:sldId id="285" r:id="rId7"/>
    <p:sldId id="286" r:id="rId8"/>
  </p:sldIdLst>
  <p:sldSz cx="9144000" cy="6858000" type="screen4x3"/>
  <p:notesSz cx="6858000" cy="9144000"/>
  <p:defaultTextStyle>
    <a:defPPr marR="0" algn="l" rtl="0">
      <a:lnSpc>
        <a:spcPct val="100000"/>
      </a:lnSpc>
      <a:spcBef>
        <a:spcPts val="0"/>
      </a:spcBef>
      <a:spcAft>
        <a:spcPts val="0"/>
      </a:spcAft>
    </a:defPPr>
    <a:lvl1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1pPr>
    <a:lvl2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2pPr>
    <a:lvl3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3pPr>
    <a:lvl4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4pPr>
    <a:lvl5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5pPr>
    <a:lvl6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6pPr>
    <a:lvl7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7pPr>
    <a:lvl8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8pPr>
    <a:lvl9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DA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90651C3A-4460-11DB-9652-00E08161165F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14" d="100"/>
          <a:sy n="114" d="100"/>
        </p:scale>
        <p:origin x="-876" y="-4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" name="Shape 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>
              <a:defRPr sz="1100"/>
            </a:lvl1pPr>
            <a:lvl2pPr>
              <a:defRPr sz="1100"/>
            </a:lvl2pPr>
            <a:lvl3pPr>
              <a:defRPr sz="11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901147439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Shape 26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" name="Shape 2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Shape 44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5" name="Shape 4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Shape 44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5" name="Shape 4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Shape 44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5" name="Shape 4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Shape 44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5" name="Shape 4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Shape 44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5" name="Shape 4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Shape 44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5" name="Shape 4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 type="title">
  <p:cSld name="title">
    <p:spTree>
      <p:nvGrpSpPr>
        <p:cNvPr id="1" name="Shape 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hape 8"/>
          <p:cNvSpPr txBox="1">
            <a:spLocks noGrp="1"/>
          </p:cNvSpPr>
          <p:nvPr>
            <p:ph type="ctrTitle"/>
          </p:nvPr>
        </p:nvSpPr>
        <p:spPr>
          <a:xfrm>
            <a:off x="685800" y="2111123"/>
            <a:ext cx="7772400" cy="154647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indent="304800" algn="ctr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48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indent="304800" algn="ctr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48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indent="304800" algn="ctr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48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indent="304800" algn="ctr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48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indent="304800" algn="ctr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48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indent="304800" algn="ctr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48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indent="304800" algn="ctr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48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indent="304800" algn="ctr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48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indent="304800" algn="ctr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48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9" name="Shape 9"/>
          <p:cNvSpPr txBox="1">
            <a:spLocks noGrp="1"/>
          </p:cNvSpPr>
          <p:nvPr>
            <p:ph type="subTitle" idx="1"/>
          </p:nvPr>
        </p:nvSpPr>
        <p:spPr>
          <a:xfrm>
            <a:off x="685800" y="3786737"/>
            <a:ext cx="7772400" cy="104631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indent="190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Arial"/>
              <a:buNone/>
              <a:defRPr sz="3000" b="0" i="0" u="none" strike="noStrike" cap="none" baseline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indent="190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Arial"/>
              <a:buNone/>
              <a:defRPr sz="3000" b="0" i="0" u="none" strike="noStrike" cap="none" baseline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indent="190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Arial"/>
              <a:buNone/>
              <a:defRPr sz="3000" b="0" i="0" u="none" strike="noStrike" cap="none" baseline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indent="190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Arial"/>
              <a:buNone/>
              <a:defRPr sz="3000" b="0" i="0" u="none" strike="noStrike" cap="none" baseline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indent="190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Arial"/>
              <a:buNone/>
              <a:defRPr sz="3000" b="0" i="0" u="none" strike="noStrike" cap="none" baseline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indent="190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Arial"/>
              <a:buNone/>
              <a:defRPr sz="3000" b="0" i="0" u="none" strike="noStrike" cap="none" baseline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indent="190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Arial"/>
              <a:buNone/>
              <a:defRPr sz="3000" b="0" i="0" u="none" strike="noStrike" cap="none" baseline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indent="190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Arial"/>
              <a:buNone/>
              <a:defRPr sz="3000" b="0" i="0" u="none" strike="noStrike" cap="none" baseline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indent="190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Arial"/>
              <a:buNone/>
              <a:defRPr sz="3000" b="0" i="0" u="none" strike="noStrike" cap="none" baseline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x" type="tx">
  <p:cSld name="tx">
    <p:spTree>
      <p:nvGrpSpPr>
        <p:cNvPr id="1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hape 11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2" name="Shape 12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96757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rtl="0">
              <a:defRPr/>
            </a:lvl1pPr>
            <a:lvl2pPr marL="742950" indent="-285750" rtl="0">
              <a:defRPr/>
            </a:lvl2pPr>
            <a:lvl3pPr marL="1143000" indent="-228600" rtl="0">
              <a:defRPr/>
            </a:lvl3pPr>
            <a:lvl4pPr marL="1600200" indent="-228600" rtl="0">
              <a:defRPr/>
            </a:lvl4pPr>
            <a:lvl5pPr rtl="0">
              <a:defRPr sz="1800"/>
            </a:lvl5pPr>
            <a:lvl6pPr rtl="0">
              <a:defRPr sz="1800"/>
            </a:lvl6pPr>
            <a:lvl7pPr rtl="0">
              <a:defRPr sz="1800"/>
            </a:lvl7pPr>
            <a:lvl8pPr rtl="0">
              <a:defRPr sz="1800"/>
            </a:lvl8pPr>
            <a:lvl9pPr rtl="0">
              <a:defRPr sz="1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Only" type="titleOnly">
  <p:cSld name="titleOnly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hape 18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_ONLY">
  <p:cSld name="CAPTION_ONLY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hape 20"/>
          <p:cNvSpPr txBox="1">
            <a:spLocks noGrp="1"/>
          </p:cNvSpPr>
          <p:nvPr>
            <p:ph type="body" idx="1"/>
          </p:nvPr>
        </p:nvSpPr>
        <p:spPr>
          <a:xfrm>
            <a:off x="457200" y="5875078"/>
            <a:ext cx="8229600" cy="69269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285750" indent="-285750" algn="ctr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66666"/>
              <a:buFont typeface="Arial"/>
              <a:buChar char="•"/>
              <a:defRPr sz="1800">
                <a:solidFill>
                  <a:schemeClr val="dk1"/>
                </a:solidFill>
              </a:defRPr>
            </a:lvl1pPr>
            <a:lvl2pPr marL="285750" indent="-285750" algn="ctr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ourier New"/>
              <a:buChar char="o"/>
              <a:defRPr sz="1800">
                <a:solidFill>
                  <a:schemeClr val="dk1"/>
                </a:solidFill>
              </a:defRPr>
            </a:lvl2pPr>
            <a:lvl3pPr marL="285750" indent="-285750" algn="ctr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Wingdings"/>
              <a:buChar char="§"/>
              <a:defRPr sz="1800">
                <a:solidFill>
                  <a:schemeClr val="dk1"/>
                </a:solidFill>
              </a:defRPr>
            </a:lvl3pPr>
            <a:lvl4pPr marL="285750" indent="-285750" algn="ctr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66666"/>
              <a:buFont typeface="Arial"/>
              <a:buChar char="•"/>
              <a:defRPr sz="1800">
                <a:solidFill>
                  <a:schemeClr val="dk1"/>
                </a:solidFill>
              </a:defRPr>
            </a:lvl4pPr>
            <a:lvl5pPr marL="285750" indent="-285750" algn="ctr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ourier New"/>
              <a:buChar char="o"/>
              <a:defRPr sz="1800">
                <a:solidFill>
                  <a:schemeClr val="dk1"/>
                </a:solidFill>
              </a:defRPr>
            </a:lvl5pPr>
            <a:lvl6pPr marL="285750" indent="-285750" algn="ctr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Wingdings"/>
              <a:buChar char="§"/>
              <a:defRPr sz="1800">
                <a:solidFill>
                  <a:schemeClr val="dk1"/>
                </a:solidFill>
              </a:defRPr>
            </a:lvl6pPr>
            <a:lvl7pPr marL="285750" indent="-285750" algn="ctr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66666"/>
              <a:buFont typeface="Arial"/>
              <a:buChar char="•"/>
              <a:defRPr sz="1800">
                <a:solidFill>
                  <a:schemeClr val="dk1"/>
                </a:solidFill>
              </a:defRPr>
            </a:lvl7pPr>
            <a:lvl8pPr marL="285750" indent="-285750" algn="ctr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ourier New"/>
              <a:buChar char="o"/>
              <a:defRPr sz="1800">
                <a:solidFill>
                  <a:schemeClr val="dk1"/>
                </a:solidFill>
              </a:defRPr>
            </a:lvl8pPr>
            <a:lvl9pPr marL="285750" indent="-285750" algn="ctr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Wingdings"/>
              <a:buChar char="§"/>
              <a:defRPr sz="1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hape 5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indent="228600" algn="l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36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indent="228600" algn="l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36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indent="228600" algn="l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36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indent="228600" algn="l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36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indent="228600" algn="l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36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indent="228600" algn="l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36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indent="228600" algn="l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36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indent="228600" algn="l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36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indent="228600" algn="l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36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" name="Shape 6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96757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indent="-342900" algn="l" rtl="0">
              <a:spcBef>
                <a:spcPts val="600"/>
              </a:spcBef>
              <a:buClr>
                <a:schemeClr val="dk1"/>
              </a:buClr>
              <a:buSzPct val="166666"/>
              <a:buFont typeface="Arial"/>
              <a:buChar char="•"/>
              <a:defRPr sz="30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742950" indent="-285750" algn="l" rtl="0">
              <a:spcBef>
                <a:spcPts val="480"/>
              </a:spcBef>
              <a:buClr>
                <a:schemeClr val="dk1"/>
              </a:buClr>
              <a:buSzPct val="100000"/>
              <a:buFont typeface="Courier New"/>
              <a:buChar char="o"/>
              <a:defRPr sz="24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143000" indent="-228600" algn="l" rtl="0">
              <a:spcBef>
                <a:spcPts val="480"/>
              </a:spcBef>
              <a:buClr>
                <a:schemeClr val="dk1"/>
              </a:buClr>
              <a:buSzPct val="100000"/>
              <a:buFont typeface="Wingdings"/>
              <a:buChar char="§"/>
              <a:defRPr sz="24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600200" indent="-228600" algn="l" rtl="0">
              <a:spcBef>
                <a:spcPts val="360"/>
              </a:spcBef>
              <a:buClr>
                <a:schemeClr val="dk1"/>
              </a:buClr>
              <a:buSzPct val="166666"/>
              <a:buFont typeface="Arial"/>
              <a:buChar char="•"/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057400" indent="-228600" algn="l" rtl="0">
              <a:spcBef>
                <a:spcPts val="360"/>
              </a:spcBef>
              <a:buClr>
                <a:schemeClr val="dk1"/>
              </a:buClr>
              <a:buSzPct val="100000"/>
              <a:buFont typeface="Courier New"/>
              <a:buChar char="o"/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indent="-228600" algn="l" rtl="0">
              <a:spcBef>
                <a:spcPts val="360"/>
              </a:spcBef>
              <a:buClr>
                <a:schemeClr val="dk1"/>
              </a:buClr>
              <a:buSzPct val="100000"/>
              <a:buFont typeface="Wingdings"/>
              <a:buChar char="§"/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971800" indent="-228600" algn="l" rtl="0">
              <a:spcBef>
                <a:spcPts val="360"/>
              </a:spcBef>
              <a:buClr>
                <a:schemeClr val="dk1"/>
              </a:buClr>
              <a:buSzPct val="166666"/>
              <a:buFont typeface="Arial"/>
              <a:buChar char="•"/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429000" indent="-228600" algn="l" rtl="0">
              <a:spcBef>
                <a:spcPts val="360"/>
              </a:spcBef>
              <a:buClr>
                <a:schemeClr val="dk1"/>
              </a:buClr>
              <a:buSzPct val="100000"/>
              <a:buFont typeface="Courier New"/>
              <a:buChar char="o"/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886200" indent="-228600" algn="l" rtl="0">
              <a:spcBef>
                <a:spcPts val="360"/>
              </a:spcBef>
              <a:buClr>
                <a:schemeClr val="dk1"/>
              </a:buClr>
              <a:buSzPct val="100000"/>
              <a:buFont typeface="Wingdings"/>
              <a:buChar char="§"/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1" r:id="rId3"/>
    <p:sldLayoutId id="2147483652" r:id="rId4"/>
    <p:sldLayoutId id="2147483653" r:id="rId5"/>
  </p:sldLayoutIdLst>
  <p:txStyles>
    <p:title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</p:titleStyle>
    <p:body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bodyStyle>
    <p:other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stretch>
            <a:fillRect/>
          </a:stretch>
        </a:blipFill>
        <a:effectLst/>
      </p:bgPr>
    </p:bg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Shape 23"/>
          <p:cNvSpPr txBox="1">
            <a:spLocks noGrp="1"/>
          </p:cNvSpPr>
          <p:nvPr>
            <p:ph type="ctrTitle"/>
          </p:nvPr>
        </p:nvSpPr>
        <p:spPr>
          <a:xfrm>
            <a:off x="539552" y="1124744"/>
            <a:ext cx="6984776" cy="15465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/>
            <a:r>
              <a:rPr lang="fi-FI" sz="4400" dirty="0">
                <a:solidFill>
                  <a:srgbClr val="006DA7"/>
                </a:solidFill>
              </a:rPr>
              <a:t>4</a:t>
            </a:r>
            <a:r>
              <a:rPr lang="fi-FI" sz="4400" dirty="0" smtClean="0">
                <a:solidFill>
                  <a:srgbClr val="006DA7"/>
                </a:solidFill>
              </a:rPr>
              <a:t>. Maa kiertää Aurinkoa</a:t>
            </a:r>
            <a:endParaRPr lang="fi" sz="4400" dirty="0">
              <a:solidFill>
                <a:srgbClr val="006DA7"/>
              </a:solidFill>
            </a:endParaRPr>
          </a:p>
        </p:txBody>
      </p:sp>
      <p:sp>
        <p:nvSpPr>
          <p:cNvPr id="24" name="Shape 24"/>
          <p:cNvSpPr txBox="1">
            <a:spLocks noGrp="1"/>
          </p:cNvSpPr>
          <p:nvPr>
            <p:ph type="subTitle" idx="1"/>
          </p:nvPr>
        </p:nvSpPr>
        <p:spPr>
          <a:xfrm>
            <a:off x="3720263" y="3411588"/>
            <a:ext cx="4661700" cy="12917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38100" lvl="0" indent="0" algn="l" rtl="0">
              <a:buClr>
                <a:schemeClr val="dk2"/>
              </a:buClr>
              <a:buSzPct val="166666"/>
            </a:pPr>
            <a:endParaRPr lang="fi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3409156"/>
            <a:ext cx="3475037" cy="23288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stretch>
            <a:fillRect/>
          </a:stretch>
        </a:blipFill>
        <a:effectLst/>
      </p:bgPr>
    </p:bg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Shape 41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 rtl="0">
              <a:buNone/>
            </a:pPr>
            <a:r>
              <a:rPr lang="fi" sz="4400" dirty="0" smtClean="0">
                <a:solidFill>
                  <a:srgbClr val="006DA7"/>
                </a:solidFill>
              </a:rPr>
              <a:t>Tasaus- ja seisauspäivät</a:t>
            </a:r>
            <a:endParaRPr lang="fi" sz="4400" dirty="0">
              <a:solidFill>
                <a:srgbClr val="006DA7"/>
              </a:solidFill>
            </a:endParaRPr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342254"/>
            <a:ext cx="7578725" cy="457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kstiruutu 5"/>
          <p:cNvSpPr txBox="1"/>
          <p:nvPr/>
        </p:nvSpPr>
        <p:spPr>
          <a:xfrm>
            <a:off x="4716016" y="1772816"/>
            <a:ext cx="25202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dirty="0" smtClean="0"/>
              <a:t>Aurinko paistaa kohtisuoraan päivätasaajalle</a:t>
            </a:r>
            <a:endParaRPr lang="fi-FI" dirty="0"/>
          </a:p>
        </p:txBody>
      </p:sp>
      <p:sp>
        <p:nvSpPr>
          <p:cNvPr id="13" name="Tekstiruutu 12"/>
          <p:cNvSpPr txBox="1"/>
          <p:nvPr/>
        </p:nvSpPr>
        <p:spPr>
          <a:xfrm>
            <a:off x="4734197" y="5652644"/>
            <a:ext cx="25202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dirty="0" smtClean="0"/>
              <a:t>Aurinko paistaa kohtisuoraan päivätasaajalle</a:t>
            </a:r>
            <a:endParaRPr lang="fi-FI" dirty="0"/>
          </a:p>
        </p:txBody>
      </p:sp>
      <p:sp>
        <p:nvSpPr>
          <p:cNvPr id="14" name="Tekstiruutu 13"/>
          <p:cNvSpPr txBox="1"/>
          <p:nvPr/>
        </p:nvSpPr>
        <p:spPr>
          <a:xfrm>
            <a:off x="6625900" y="3645024"/>
            <a:ext cx="25202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dirty="0" smtClean="0"/>
              <a:t>Aurinko paistaa kohtisuoraan Kauriin kääntöpiirille</a:t>
            </a:r>
            <a:endParaRPr lang="fi-FI" dirty="0"/>
          </a:p>
        </p:txBody>
      </p:sp>
      <p:sp>
        <p:nvSpPr>
          <p:cNvPr id="15" name="Tekstiruutu 14"/>
          <p:cNvSpPr txBox="1"/>
          <p:nvPr/>
        </p:nvSpPr>
        <p:spPr>
          <a:xfrm>
            <a:off x="179512" y="3178578"/>
            <a:ext cx="25202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dirty="0" smtClean="0"/>
              <a:t>Aurinko paistaa kohtisuoraan Kravun kääntöpiirille</a:t>
            </a:r>
            <a:endParaRPr lang="fi-FI" dirty="0"/>
          </a:p>
        </p:txBody>
      </p:sp>
    </p:spTree>
  </p:cSld>
  <p:clrMapOvr>
    <a:masterClrMapping/>
  </p:clrMapOvr>
  <p:transition spd="slow">
    <p:cut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stretch>
            <a:fillRect/>
          </a:stretch>
        </a:blipFill>
        <a:effectLst/>
      </p:bgPr>
    </p:bg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Shape 41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 rtl="0">
              <a:buNone/>
            </a:pPr>
            <a:r>
              <a:rPr lang="fi" sz="4400" dirty="0" smtClean="0">
                <a:solidFill>
                  <a:srgbClr val="006DA7"/>
                </a:solidFill>
              </a:rPr>
              <a:t>Säteilyn jakautuminen</a:t>
            </a:r>
            <a:endParaRPr lang="fi" sz="4400" dirty="0">
              <a:solidFill>
                <a:srgbClr val="006DA7"/>
              </a:solidFill>
            </a:endParaRP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412776"/>
            <a:ext cx="7078663" cy="457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2935412"/>
      </p:ext>
    </p:extLst>
  </p:cSld>
  <p:clrMapOvr>
    <a:masterClrMapping/>
  </p:clrMapOvr>
  <p:transition spd="slow">
    <p:cut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stretch>
            <a:fillRect/>
          </a:stretch>
        </a:blipFill>
        <a:effectLst/>
      </p:bgPr>
    </p:bg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Shape 41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 rtl="0">
              <a:buNone/>
            </a:pPr>
            <a:r>
              <a:rPr lang="fi" sz="4400" dirty="0" smtClean="0">
                <a:solidFill>
                  <a:srgbClr val="006DA7"/>
                </a:solidFill>
              </a:rPr>
              <a:t>Zeniitti eli lakipiste</a:t>
            </a:r>
            <a:endParaRPr lang="fi" sz="4400" dirty="0">
              <a:solidFill>
                <a:srgbClr val="006DA7"/>
              </a:solidFill>
            </a:endParaRPr>
          </a:p>
        </p:txBody>
      </p:sp>
      <p:sp>
        <p:nvSpPr>
          <p:cNvPr id="42" name="Shape 42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330824" cy="4967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buClrTx/>
              <a:buSzPct val="100000"/>
              <a:buFont typeface="Arial" pitchFamily="34" charset="0"/>
              <a:buChar char="•"/>
            </a:pPr>
            <a:r>
              <a:rPr lang="fi-FI" sz="2800" b="1" dirty="0" smtClean="0">
                <a:solidFill>
                  <a:schemeClr val="tx1"/>
                </a:solidFill>
              </a:rPr>
              <a:t>Aurinko paistaa kohtisuoraan yläpuolelta </a:t>
            </a:r>
            <a:r>
              <a:rPr lang="fi-FI" sz="2800" b="1" dirty="0" smtClean="0">
                <a:solidFill>
                  <a:schemeClr val="tx1"/>
                </a:solidFill>
                <a:sym typeface="Wingdings" pitchFamily="2" charset="2"/>
              </a:rPr>
              <a:t> voimakas säteily.</a:t>
            </a:r>
          </a:p>
          <a:p>
            <a:pPr>
              <a:buClrTx/>
              <a:buSzPct val="100000"/>
              <a:buFont typeface="Arial" pitchFamily="34" charset="0"/>
              <a:buChar char="•"/>
            </a:pPr>
            <a:r>
              <a:rPr lang="fi-FI" sz="2800" b="1" dirty="0" smtClean="0">
                <a:solidFill>
                  <a:schemeClr val="tx1"/>
                </a:solidFill>
              </a:rPr>
              <a:t>Vain kääntöpiirien välisellä alueella.</a:t>
            </a:r>
            <a:endParaRPr lang="fi-FI" sz="2800" b="1" dirty="0">
              <a:solidFill>
                <a:schemeClr val="tx1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1405066"/>
            <a:ext cx="3510136" cy="35101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3501008"/>
            <a:ext cx="3500747" cy="26258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92323424"/>
      </p:ext>
    </p:extLst>
  </p:cSld>
  <p:clrMapOvr>
    <a:masterClrMapping/>
  </p:clrMapOvr>
  <p:transition spd="slow">
    <p:cut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stretch>
            <a:fillRect/>
          </a:stretch>
        </a:blipFill>
        <a:effectLst/>
      </p:bgPr>
    </p:bg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Shape 41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 rtl="0">
              <a:buNone/>
            </a:pPr>
            <a:r>
              <a:rPr lang="fi" sz="4400" dirty="0" smtClean="0">
                <a:solidFill>
                  <a:srgbClr val="006DA7"/>
                </a:solidFill>
              </a:rPr>
              <a:t>Zeniitti eli lakipiste</a:t>
            </a:r>
            <a:endParaRPr lang="fi" sz="4400" dirty="0">
              <a:solidFill>
                <a:srgbClr val="006DA7"/>
              </a:solidFill>
            </a:endParaRPr>
          </a:p>
        </p:txBody>
      </p:sp>
      <p:sp>
        <p:nvSpPr>
          <p:cNvPr id="42" name="Shape 42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330824" cy="4967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buClrTx/>
              <a:buSzPct val="100000"/>
              <a:buFont typeface="Arial" pitchFamily="34" charset="0"/>
              <a:buChar char="•"/>
            </a:pPr>
            <a:r>
              <a:rPr lang="fi-FI" sz="2800" b="1" dirty="0" smtClean="0">
                <a:solidFill>
                  <a:schemeClr val="tx1"/>
                </a:solidFill>
              </a:rPr>
              <a:t>Aurinko paistaa kohtisuoraan yläpuolelta </a:t>
            </a:r>
            <a:r>
              <a:rPr lang="fi-FI" sz="2800" b="1" dirty="0" smtClean="0">
                <a:solidFill>
                  <a:schemeClr val="tx1"/>
                </a:solidFill>
                <a:sym typeface="Wingdings" pitchFamily="2" charset="2"/>
              </a:rPr>
              <a:t> voimakas säteily.</a:t>
            </a:r>
          </a:p>
          <a:p>
            <a:pPr>
              <a:buClrTx/>
              <a:buSzPct val="100000"/>
              <a:buFont typeface="Arial" pitchFamily="34" charset="0"/>
              <a:buChar char="•"/>
            </a:pPr>
            <a:r>
              <a:rPr lang="fi-FI" sz="2800" b="1" dirty="0" smtClean="0">
                <a:solidFill>
                  <a:schemeClr val="tx1"/>
                </a:solidFill>
              </a:rPr>
              <a:t>Vain kääntöpiirien välisellä alueella.</a:t>
            </a:r>
            <a:endParaRPr lang="fi-FI" sz="2800" b="1" dirty="0">
              <a:solidFill>
                <a:schemeClr val="tx1"/>
              </a:solidFill>
            </a:endParaRPr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1556792"/>
            <a:ext cx="4572000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46958965"/>
      </p:ext>
    </p:extLst>
  </p:cSld>
  <p:clrMapOvr>
    <a:masterClrMapping/>
  </p:clrMapOvr>
  <p:transition spd="slow">
    <p:cut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stretch>
            <a:fillRect/>
          </a:stretch>
        </a:blipFill>
        <a:effectLst/>
      </p:bgPr>
    </p:bg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Shape 41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 rtl="0">
              <a:buNone/>
            </a:pPr>
            <a:r>
              <a:rPr lang="fi" sz="4400" dirty="0" smtClean="0">
                <a:solidFill>
                  <a:srgbClr val="006DA7"/>
                </a:solidFill>
              </a:rPr>
              <a:t>Valaistusvyöhykkeet</a:t>
            </a:r>
            <a:endParaRPr lang="fi" sz="4400" dirty="0">
              <a:solidFill>
                <a:srgbClr val="006DA7"/>
              </a:solidFill>
            </a:endParaRPr>
          </a:p>
        </p:txBody>
      </p:sp>
      <p:sp>
        <p:nvSpPr>
          <p:cNvPr id="42" name="Shape 42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330824" cy="4967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buClrTx/>
              <a:buSzPct val="100000"/>
              <a:buFont typeface="Arial" pitchFamily="34" charset="0"/>
              <a:buChar char="•"/>
            </a:pPr>
            <a:r>
              <a:rPr lang="fi-FI" sz="2800" b="1" dirty="0" smtClean="0">
                <a:solidFill>
                  <a:schemeClr val="tx1"/>
                </a:solidFill>
              </a:rPr>
              <a:t>Kalotti: yötön yö ja kaamos.</a:t>
            </a:r>
          </a:p>
          <a:p>
            <a:pPr>
              <a:buClrTx/>
              <a:buSzPct val="100000"/>
              <a:buFont typeface="Arial" pitchFamily="34" charset="0"/>
              <a:buChar char="•"/>
            </a:pPr>
            <a:r>
              <a:rPr lang="fi-FI" sz="2800" b="1" dirty="0" smtClean="0">
                <a:solidFill>
                  <a:schemeClr val="tx1"/>
                </a:solidFill>
              </a:rPr>
              <a:t>Keskileveydet: Pitkä hämäräaika </a:t>
            </a:r>
          </a:p>
          <a:p>
            <a:pPr>
              <a:buClrTx/>
              <a:buSzPct val="100000"/>
              <a:buFont typeface="Arial" pitchFamily="34" charset="0"/>
              <a:buChar char="•"/>
            </a:pPr>
            <a:r>
              <a:rPr lang="fi-FI" sz="2800" b="1" dirty="0" smtClean="0">
                <a:solidFill>
                  <a:schemeClr val="tx1"/>
                </a:solidFill>
              </a:rPr>
              <a:t>Tropiikki: Ei hämäräaikaa, vaan yön ja valoisan päivän ero on jyrkkä.</a:t>
            </a:r>
            <a:endParaRPr lang="fi-FI" sz="2800" b="1" dirty="0">
              <a:solidFill>
                <a:schemeClr val="tx1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1916832"/>
            <a:ext cx="3494708" cy="34947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23391740"/>
      </p:ext>
    </p:extLst>
  </p:cSld>
  <p:clrMapOvr>
    <a:masterClrMapping/>
  </p:clrMapOvr>
  <p:transition spd="slow">
    <p:cut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stretch>
            <a:fillRect/>
          </a:stretch>
        </a:blipFill>
        <a:effectLst/>
      </p:bgPr>
    </p:bg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Shape 41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 rtl="0">
              <a:buNone/>
            </a:pPr>
            <a:r>
              <a:rPr lang="fi" sz="4400" dirty="0" smtClean="0">
                <a:solidFill>
                  <a:srgbClr val="006DA7"/>
                </a:solidFill>
              </a:rPr>
              <a:t>Vaihtelua kiertoradassa</a:t>
            </a:r>
            <a:endParaRPr lang="fi" sz="4400" dirty="0">
              <a:solidFill>
                <a:srgbClr val="006DA7"/>
              </a:solidFill>
            </a:endParaRPr>
          </a:p>
        </p:txBody>
      </p:sp>
      <p:sp>
        <p:nvSpPr>
          <p:cNvPr id="42" name="Shape 42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474840" cy="4061048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buClrTx/>
              <a:buSzPct val="100000"/>
              <a:buFont typeface="Arial" pitchFamily="34" charset="0"/>
              <a:buChar char="•"/>
            </a:pPr>
            <a:r>
              <a:rPr lang="fi-FI" sz="2800" b="1" dirty="0" smtClean="0">
                <a:solidFill>
                  <a:schemeClr val="tx1"/>
                </a:solidFill>
              </a:rPr>
              <a:t>Aurinko ei ole aivan kiertoradan keskellä. </a:t>
            </a:r>
          </a:p>
          <a:p>
            <a:pPr>
              <a:buClrTx/>
              <a:buSzPct val="100000"/>
              <a:buFont typeface="Arial" pitchFamily="34" charset="0"/>
              <a:buChar char="•"/>
            </a:pPr>
            <a:r>
              <a:rPr lang="fi-FI" sz="2800" b="1" dirty="0" smtClean="0">
                <a:solidFill>
                  <a:schemeClr val="tx1"/>
                </a:solidFill>
              </a:rPr>
              <a:t>Tällä hetkellä pohjoisella pallonpuoliskolla talvi, kun maapallo lähempänä Aurinkoa.</a:t>
            </a:r>
            <a:endParaRPr lang="fi-FI" sz="2800" b="1" dirty="0">
              <a:solidFill>
                <a:schemeClr val="tx1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4629" y="2348880"/>
            <a:ext cx="4403373" cy="34243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92011997"/>
      </p:ext>
    </p:extLst>
  </p:cSld>
  <p:clrMapOvr>
    <a:masterClrMapping/>
  </p:clrMapOvr>
  <p:transition spd="slow">
    <p:cut/>
  </p:transition>
</p:sld>
</file>

<file path=ppt/theme/theme1.xml><?xml version="1.0" encoding="utf-8"?>
<a:theme xmlns:a="http://schemas.openxmlformats.org/drawingml/2006/main">
  <a:themeElements>
    <a:clrScheme name="Custom 347">
      <a:dk1>
        <a:srgbClr val="000000"/>
      </a:dk1>
      <a:lt1>
        <a:srgbClr val="FFFFFF"/>
      </a:lt1>
      <a:dk2>
        <a:srgbClr val="666666"/>
      </a:dk2>
      <a:lt2>
        <a:srgbClr val="CCCCCC"/>
      </a:lt2>
      <a:accent1>
        <a:srgbClr val="3A81BA"/>
      </a:accent1>
      <a:accent2>
        <a:srgbClr val="D89F39"/>
      </a:accent2>
      <a:accent3>
        <a:srgbClr val="8BAB42"/>
      </a:accent3>
      <a:accent4>
        <a:srgbClr val="57A7B5"/>
      </a:accent4>
      <a:accent5>
        <a:srgbClr val="8B81D2"/>
      </a:accent5>
      <a:accent6>
        <a:srgbClr val="963334"/>
      </a:accent6>
      <a:hlink>
        <a:srgbClr val="1155CC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1201</TotalTime>
  <Words>106</Words>
  <Application>Microsoft Office PowerPoint</Application>
  <PresentationFormat>Näytössä katseltava diaesitys (4:3)</PresentationFormat>
  <Paragraphs>20</Paragraphs>
  <Slides>7</Slides>
  <Notes>7</Notes>
  <HiddenSlides>0</HiddenSlides>
  <MMClips>0</MMClips>
  <ScaleCrop>false</ScaleCrop>
  <HeadingPairs>
    <vt:vector size="4" baseType="variant">
      <vt:variant>
        <vt:lpstr>Teema</vt:lpstr>
      </vt:variant>
      <vt:variant>
        <vt:i4>1</vt:i4>
      </vt:variant>
      <vt:variant>
        <vt:lpstr>Dian otsikot</vt:lpstr>
      </vt:variant>
      <vt:variant>
        <vt:i4>7</vt:i4>
      </vt:variant>
    </vt:vector>
  </HeadingPairs>
  <TitlesOfParts>
    <vt:vector size="8" baseType="lpstr">
      <vt:lpstr/>
      <vt:lpstr>4. Maa kiertää Aurinkoa</vt:lpstr>
      <vt:lpstr>Tasaus- ja seisauspäivät</vt:lpstr>
      <vt:lpstr>Säteilyn jakautuminen</vt:lpstr>
      <vt:lpstr>Zeniitti eli lakipiste</vt:lpstr>
      <vt:lpstr>Zeniitti eli lakipiste</vt:lpstr>
      <vt:lpstr>Valaistusvyöhykkeet</vt:lpstr>
      <vt:lpstr>Vaihtelua kiertoradassa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Esityksen nimi  (voi olla kaksirivinen)</dc:title>
  <dc:creator>Käyttäjä</dc:creator>
  <cp:lastModifiedBy>Käyttäjä</cp:lastModifiedBy>
  <cp:revision>23</cp:revision>
  <dcterms:modified xsi:type="dcterms:W3CDTF">2013-04-01T06:23:25Z</dcterms:modified>
</cp:coreProperties>
</file>