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1.xml" ContentType="application/xml"/>
  <Override PartName="/customXml/item2.xml" ContentType="application/xml"/>
  <Override PartName="/customXml/itemProps1.xml" ContentType="application/vnd.openxmlformats-officedocument.customXmlProperties+xml"/>
  <Override PartName="/customXml/item3.xml" ContentType="application/xml"/>
  <Override PartName="/customXml/itemProps2.xml" ContentType="application/vnd.openxmlformats-officedocument.customXmlProperties+xml"/>
  <Override PartName="/customXml/item4.xml" ContentType="application/xml"/>
  <Override PartName="/customXml/itemProps3.xml" ContentType="application/vnd.openxmlformats-officedocument.customXmlProperties+xml"/>
  <Override PartName="/customXml/itemProps4.xml" ContentType="application/vnd.openxmlformats-officedocument.customXmlProperties+xml"/>
  <Override PartName="/customXml/_rels/item1.xml.rels" ContentType="application/vnd.openxmlformats-package.relationships+xml"/>
  <Override PartName="/customXml/_rels/item2.xml.rels" ContentType="application/vnd.openxmlformats-package.relationships+xml"/>
  <Override PartName="/customXml/_rels/item3.xml.rels" ContentType="application/vnd.openxmlformats-package.relationships+xml"/>
  <Override PartName="/customXml/_rels/item4.xml.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_rels/notesSlide1.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_rels/slideLayout31.xml.rels" ContentType="application/vnd.openxmlformats-package.relationships+xml"/>
  <Override PartName="/ppt/slideLayouts/_rels/slideLayout1.xml.rels" ContentType="application/vnd.openxmlformats-package.relationships+xml"/>
  <Override PartName="/ppt/slideLayouts/_rels/slideLayout32.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35.xml.rels" ContentType="application/vnd.openxmlformats-package.relationships+xml"/>
  <Override PartName="/ppt/slideLayouts/_rels/slideLayout5.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presProps.xml" ContentType="application/vnd.openxmlformats-officedocument.presentationml.presProp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customXml" Target="../customXml/item1.xml"/><Relationship Id="rId5" Type="http://schemas.openxmlformats.org/officeDocument/2006/relationships/customXml" Target="../customXml/item2.xml"/><Relationship Id="rId6" Type="http://schemas.openxmlformats.org/officeDocument/2006/relationships/customXml" Target="../customXml/item3.xml"/><Relationship Id="rId7" Type="http://schemas.openxmlformats.org/officeDocument/2006/relationships/customXml" Target="../customXml/item4.xml"/><Relationship Id="rId8"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x="9144000"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r>
              <a:rPr b="0" lang="fi-FI" sz="2400" spc="-1" strike="noStrike">
                <a:solidFill>
                  <a:srgbClr val="000000"/>
                </a:solidFill>
                <a:latin typeface="Lucida Grande"/>
              </a:rPr>
              <a:t>Siirrä diaa napsauttamalla</a:t>
            </a:r>
            <a:endParaRPr b="0" lang="fi-FI" sz="2400" spc="-1" strike="noStrike">
              <a:solidFill>
                <a:srgbClr val="000000"/>
              </a:solidFill>
              <a:latin typeface="Lucida Grande"/>
            </a:endParaRPr>
          </a:p>
        </p:txBody>
      </p:sp>
      <p:sp>
        <p:nvSpPr>
          <p:cNvPr id="131"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r>
              <a:rPr b="0" lang="fi-FI" sz="2000" spc="-1" strike="noStrike">
                <a:latin typeface="Arial"/>
              </a:rPr>
              <a:t>Muokkaa muistiinpanojen muotoilua napsauttamalla</a:t>
            </a:r>
            <a:endParaRPr b="0" lang="fi-FI" sz="2000" spc="-1" strike="noStrike">
              <a:latin typeface="Arial"/>
            </a:endParaRPr>
          </a:p>
        </p:txBody>
      </p:sp>
      <p:sp>
        <p:nvSpPr>
          <p:cNvPr id="132" name="PlaceHolder 3"/>
          <p:cNvSpPr>
            <a:spLocks noGrp="1"/>
          </p:cNvSpPr>
          <p:nvPr>
            <p:ph type="hdr"/>
          </p:nvPr>
        </p:nvSpPr>
        <p:spPr>
          <a:xfrm>
            <a:off x="0" y="0"/>
            <a:ext cx="3280680" cy="534240"/>
          </a:xfrm>
          <a:prstGeom prst="rect">
            <a:avLst/>
          </a:prstGeom>
          <a:noFill/>
          <a:ln w="0">
            <a:noFill/>
          </a:ln>
        </p:spPr>
        <p:txBody>
          <a:bodyPr lIns="0" rIns="0" tIns="0" bIns="0" anchor="t">
            <a:noAutofit/>
          </a:bodyPr>
          <a:p>
            <a:r>
              <a:rPr b="0" lang="fi-FI" sz="1400" spc="-1" strike="noStrike">
                <a:latin typeface="Times New Roman"/>
              </a:rPr>
              <a:t>&lt;ylätunniste&gt;</a:t>
            </a:r>
            <a:endParaRPr b="0" lang="fi-FI" sz="1400" spc="-1" strike="noStrike">
              <a:latin typeface="Times New Roman"/>
            </a:endParaRPr>
          </a:p>
        </p:txBody>
      </p:sp>
      <p:sp>
        <p:nvSpPr>
          <p:cNvPr id="133" name="PlaceHolder 4"/>
          <p:cNvSpPr>
            <a:spLocks noGrp="1"/>
          </p:cNvSpPr>
          <p:nvPr>
            <p:ph type="dt"/>
          </p:nvPr>
        </p:nvSpPr>
        <p:spPr>
          <a:xfrm>
            <a:off x="4278960" y="0"/>
            <a:ext cx="3280680" cy="534240"/>
          </a:xfrm>
          <a:prstGeom prst="rect">
            <a:avLst/>
          </a:prstGeom>
          <a:noFill/>
          <a:ln w="0">
            <a:noFill/>
          </a:ln>
        </p:spPr>
        <p:txBody>
          <a:bodyPr lIns="0" rIns="0" tIns="0" bIns="0" anchor="t">
            <a:noAutofit/>
          </a:bodyPr>
          <a:p>
            <a:pPr algn="r">
              <a:buNone/>
            </a:pPr>
            <a:r>
              <a:rPr b="0" lang="fi-FI" sz="1400" spc="-1" strike="noStrike">
                <a:latin typeface="Times New Roman"/>
              </a:rPr>
              <a:t>&lt;päivämäärä/kellonaika&gt;</a:t>
            </a:r>
            <a:endParaRPr b="0" lang="fi-FI" sz="1400" spc="-1" strike="noStrike">
              <a:latin typeface="Times New Roman"/>
            </a:endParaRPr>
          </a:p>
        </p:txBody>
      </p:sp>
      <p:sp>
        <p:nvSpPr>
          <p:cNvPr id="134" name="PlaceHolder 5"/>
          <p:cNvSpPr>
            <a:spLocks noGrp="1"/>
          </p:cNvSpPr>
          <p:nvPr>
            <p:ph type="ftr"/>
          </p:nvPr>
        </p:nvSpPr>
        <p:spPr>
          <a:xfrm>
            <a:off x="0" y="10157400"/>
            <a:ext cx="3280680" cy="534240"/>
          </a:xfrm>
          <a:prstGeom prst="rect">
            <a:avLst/>
          </a:prstGeom>
          <a:noFill/>
          <a:ln w="0">
            <a:noFill/>
          </a:ln>
        </p:spPr>
        <p:txBody>
          <a:bodyPr lIns="0" rIns="0" tIns="0" bIns="0" anchor="b">
            <a:noAutofit/>
          </a:bodyPr>
          <a:p>
            <a:r>
              <a:rPr b="0" lang="fi-FI" sz="1400" spc="-1" strike="noStrike">
                <a:latin typeface="Times New Roman"/>
              </a:rPr>
              <a:t>&lt;alatunniste&gt;</a:t>
            </a:r>
            <a:endParaRPr b="0" lang="fi-FI" sz="1400" spc="-1" strike="noStrike">
              <a:latin typeface="Times New Roman"/>
            </a:endParaRPr>
          </a:p>
        </p:txBody>
      </p:sp>
      <p:sp>
        <p:nvSpPr>
          <p:cNvPr id="135" name="PlaceHolder 6"/>
          <p:cNvSpPr>
            <a:spLocks noGrp="1"/>
          </p:cNvSpPr>
          <p:nvPr>
            <p:ph type="sldNum"/>
          </p:nvPr>
        </p:nvSpPr>
        <p:spPr>
          <a:xfrm>
            <a:off x="4278960" y="10157400"/>
            <a:ext cx="3280680" cy="534240"/>
          </a:xfrm>
          <a:prstGeom prst="rect">
            <a:avLst/>
          </a:prstGeom>
          <a:noFill/>
          <a:ln w="0">
            <a:noFill/>
          </a:ln>
        </p:spPr>
        <p:txBody>
          <a:bodyPr lIns="0" rIns="0" tIns="0" bIns="0" anchor="b">
            <a:noAutofit/>
          </a:bodyPr>
          <a:p>
            <a:pPr algn="r">
              <a:buNone/>
            </a:pPr>
            <a:fld id="{9F9ABBAA-7380-4CD1-B732-49D9683CFC74}" type="slidenum">
              <a:rPr b="0" lang="fi-FI" sz="1400" spc="-1" strike="noStrike">
                <a:latin typeface="Times New Roman"/>
              </a:rPr>
              <a:t>&lt;numero&gt;</a:t>
            </a:fld>
            <a:endParaRPr b="0" lang="fi-FI"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 name="PlaceHolder 1"/>
          <p:cNvSpPr>
            <a:spLocks noGrp="1"/>
          </p:cNvSpPr>
          <p:nvPr>
            <p:ph type="sldNum"/>
          </p:nvPr>
        </p:nvSpPr>
        <p:spPr>
          <a:xfrm>
            <a:off x="3886200" y="8686800"/>
            <a:ext cx="2971440" cy="456840"/>
          </a:xfrm>
          <a:prstGeom prst="rect">
            <a:avLst/>
          </a:prstGeom>
          <a:noFill/>
          <a:ln w="0">
            <a:noFill/>
          </a:ln>
        </p:spPr>
        <p:txBody>
          <a:bodyPr numCol="1" spcCol="0" anchor="b">
            <a:noAutofit/>
          </a:bodyPr>
          <a:p>
            <a:pPr algn="r">
              <a:lnSpc>
                <a:spcPct val="100000"/>
              </a:lnSpc>
              <a:buNone/>
            </a:pPr>
            <a:fld id="{551A9F4B-8327-4BE2-B775-70C5F933128C}" type="slidenum">
              <a:rPr b="0" lang="fi-FI" sz="1200" spc="-1" strike="noStrike">
                <a:solidFill>
                  <a:srgbClr val="000000"/>
                </a:solidFill>
                <a:latin typeface="Lucida Grande"/>
                <a:ea typeface="MS PGothic"/>
              </a:rPr>
              <a:t>&lt;numero&gt;</a:t>
            </a:fld>
            <a:endParaRPr b="0" lang="fi-FI" sz="1200" spc="-1" strike="noStrike">
              <a:latin typeface="Times New Roman"/>
            </a:endParaRPr>
          </a:p>
        </p:txBody>
      </p:sp>
      <p:sp>
        <p:nvSpPr>
          <p:cNvPr id="164" name="PlaceHolder 2"/>
          <p:cNvSpPr>
            <a:spLocks noGrp="1"/>
          </p:cNvSpPr>
          <p:nvPr>
            <p:ph type="sldImg"/>
          </p:nvPr>
        </p:nvSpPr>
        <p:spPr>
          <a:xfrm>
            <a:off x="1143000" y="685800"/>
            <a:ext cx="4571640" cy="3428640"/>
          </a:xfrm>
          <a:prstGeom prst="rect">
            <a:avLst/>
          </a:prstGeom>
          <a:ln w="0">
            <a:noFill/>
          </a:ln>
        </p:spPr>
      </p:sp>
      <p:sp>
        <p:nvSpPr>
          <p:cNvPr id="165" name="PlaceHolder 3"/>
          <p:cNvSpPr>
            <a:spLocks noGrp="1"/>
          </p:cNvSpPr>
          <p:nvPr>
            <p:ph type="body"/>
          </p:nvPr>
        </p:nvSpPr>
        <p:spPr>
          <a:xfrm>
            <a:off x="914400" y="4343400"/>
            <a:ext cx="5028840" cy="4114440"/>
          </a:xfrm>
          <a:prstGeom prst="rect">
            <a:avLst/>
          </a:prstGeom>
          <a:noFill/>
          <a:ln w="0">
            <a:noFill/>
          </a:ln>
        </p:spPr>
        <p:txBody>
          <a:bodyPr numCol="1" spcCol="0" anchor="t">
            <a:noAutofit/>
          </a:bodyPr>
          <a:p>
            <a:endParaRPr b="0" lang="fi-FI" sz="20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85800" y="228600"/>
            <a:ext cx="7772040" cy="914040"/>
          </a:xfrm>
          <a:prstGeom prst="rect">
            <a:avLst/>
          </a:prstGeom>
          <a:noFill/>
          <a:ln w="0">
            <a:noFill/>
          </a:ln>
        </p:spPr>
        <p:txBody>
          <a:bodyPr lIns="0" rIns="0" tIns="0" bIns="0" anchor="ctr">
            <a:noAutofit/>
          </a:bodyPr>
          <a:p>
            <a:endParaRPr b="0" lang="fi-FI" sz="2400" spc="-1" strike="noStrike">
              <a:solidFill>
                <a:srgbClr val="000000"/>
              </a:solidFill>
              <a:latin typeface="Lucida Grande"/>
            </a:endParaRPr>
          </a:p>
        </p:txBody>
      </p:sp>
      <p:sp>
        <p:nvSpPr>
          <p:cNvPr id="29" name="PlaceHolder 2"/>
          <p:cNvSpPr>
            <a:spLocks noGrp="1"/>
          </p:cNvSpPr>
          <p:nvPr>
            <p:ph/>
          </p:nvPr>
        </p:nvSpPr>
        <p:spPr>
          <a:xfrm>
            <a:off x="685800" y="1600200"/>
            <a:ext cx="3809520" cy="2144160"/>
          </a:xfrm>
          <a:prstGeom prst="rect">
            <a:avLst/>
          </a:prstGeom>
          <a:noFill/>
          <a:ln w="0">
            <a:noFill/>
          </a:ln>
        </p:spPr>
        <p:txBody>
          <a:bodyPr lIns="0" rIns="0" tIns="0" bIns="0" anchor="t">
            <a:normAutofit/>
          </a:bodyPr>
          <a:p>
            <a:endParaRPr b="0" lang="fi-FI" sz="2000" spc="-1" strike="noStrike">
              <a:solidFill>
                <a:srgbClr val="000000"/>
              </a:solidFill>
              <a:latin typeface="Verdana"/>
            </a:endParaRPr>
          </a:p>
        </p:txBody>
      </p:sp>
      <p:sp>
        <p:nvSpPr>
          <p:cNvPr id="30" name="PlaceHolder 3"/>
          <p:cNvSpPr>
            <a:spLocks noGrp="1"/>
          </p:cNvSpPr>
          <p:nvPr>
            <p:ph/>
          </p:nvPr>
        </p:nvSpPr>
        <p:spPr>
          <a:xfrm>
            <a:off x="685800" y="3948480"/>
            <a:ext cx="3809520" cy="2144160"/>
          </a:xfrm>
          <a:prstGeom prst="rect">
            <a:avLst/>
          </a:prstGeom>
          <a:noFill/>
          <a:ln w="0">
            <a:noFill/>
          </a:ln>
        </p:spPr>
        <p:txBody>
          <a:bodyPr lIns="0" rIns="0" tIns="0" bIns="0" anchor="t">
            <a:normAutofit/>
          </a:bodyPr>
          <a:p>
            <a:endParaRPr b="0" lang="fi-FI" sz="2000" spc="-1" strike="noStrike">
              <a:solidFill>
                <a:srgbClr val="000000"/>
              </a:solidFill>
              <a:latin typeface="Verdana"/>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85800" y="228600"/>
            <a:ext cx="7772040" cy="914040"/>
          </a:xfrm>
          <a:prstGeom prst="rect">
            <a:avLst/>
          </a:prstGeom>
          <a:noFill/>
          <a:ln w="0">
            <a:noFill/>
          </a:ln>
        </p:spPr>
        <p:txBody>
          <a:bodyPr lIns="0" rIns="0" tIns="0" bIns="0" anchor="ctr">
            <a:noAutofit/>
          </a:bodyPr>
          <a:p>
            <a:endParaRPr b="0" lang="fi-FI" sz="2400" spc="-1" strike="noStrike">
              <a:solidFill>
                <a:srgbClr val="000000"/>
              </a:solidFill>
              <a:latin typeface="Lucida Grande"/>
            </a:endParaRPr>
          </a:p>
        </p:txBody>
      </p:sp>
      <p:sp>
        <p:nvSpPr>
          <p:cNvPr id="32" name="PlaceHolder 2"/>
          <p:cNvSpPr>
            <a:spLocks noGrp="1"/>
          </p:cNvSpPr>
          <p:nvPr>
            <p:ph/>
          </p:nvPr>
        </p:nvSpPr>
        <p:spPr>
          <a:xfrm>
            <a:off x="685800" y="1600200"/>
            <a:ext cx="1859040" cy="2144160"/>
          </a:xfrm>
          <a:prstGeom prst="rect">
            <a:avLst/>
          </a:prstGeom>
          <a:noFill/>
          <a:ln w="0">
            <a:noFill/>
          </a:ln>
        </p:spPr>
        <p:txBody>
          <a:bodyPr lIns="0" rIns="0" tIns="0" bIns="0" anchor="t">
            <a:normAutofit/>
          </a:bodyPr>
          <a:p>
            <a:endParaRPr b="0" lang="fi-FI" sz="2000" spc="-1" strike="noStrike">
              <a:solidFill>
                <a:srgbClr val="000000"/>
              </a:solidFill>
              <a:latin typeface="Verdana"/>
            </a:endParaRPr>
          </a:p>
        </p:txBody>
      </p:sp>
      <p:sp>
        <p:nvSpPr>
          <p:cNvPr id="33" name="PlaceHolder 3"/>
          <p:cNvSpPr>
            <a:spLocks noGrp="1"/>
          </p:cNvSpPr>
          <p:nvPr>
            <p:ph/>
          </p:nvPr>
        </p:nvSpPr>
        <p:spPr>
          <a:xfrm>
            <a:off x="2638080" y="1600200"/>
            <a:ext cx="1859040" cy="2144160"/>
          </a:xfrm>
          <a:prstGeom prst="rect">
            <a:avLst/>
          </a:prstGeom>
          <a:noFill/>
          <a:ln w="0">
            <a:noFill/>
          </a:ln>
        </p:spPr>
        <p:txBody>
          <a:bodyPr lIns="0" rIns="0" tIns="0" bIns="0" anchor="t">
            <a:normAutofit/>
          </a:bodyPr>
          <a:p>
            <a:endParaRPr b="0" lang="fi-FI" sz="2000" spc="-1" strike="noStrike">
              <a:solidFill>
                <a:srgbClr val="000000"/>
              </a:solidFill>
              <a:latin typeface="Verdana"/>
            </a:endParaRPr>
          </a:p>
        </p:txBody>
      </p:sp>
      <p:sp>
        <p:nvSpPr>
          <p:cNvPr id="34" name="PlaceHolder 4"/>
          <p:cNvSpPr>
            <a:spLocks noGrp="1"/>
          </p:cNvSpPr>
          <p:nvPr>
            <p:ph/>
          </p:nvPr>
        </p:nvSpPr>
        <p:spPr>
          <a:xfrm>
            <a:off x="685800" y="3948480"/>
            <a:ext cx="1859040" cy="2144160"/>
          </a:xfrm>
          <a:prstGeom prst="rect">
            <a:avLst/>
          </a:prstGeom>
          <a:noFill/>
          <a:ln w="0">
            <a:noFill/>
          </a:ln>
        </p:spPr>
        <p:txBody>
          <a:bodyPr lIns="0" rIns="0" tIns="0" bIns="0" anchor="t">
            <a:normAutofit/>
          </a:bodyPr>
          <a:p>
            <a:endParaRPr b="0" lang="fi-FI" sz="2000" spc="-1" strike="noStrike">
              <a:solidFill>
                <a:srgbClr val="000000"/>
              </a:solidFill>
              <a:latin typeface="Verdana"/>
            </a:endParaRPr>
          </a:p>
        </p:txBody>
      </p:sp>
      <p:sp>
        <p:nvSpPr>
          <p:cNvPr id="35" name="PlaceHolder 5"/>
          <p:cNvSpPr>
            <a:spLocks noGrp="1"/>
          </p:cNvSpPr>
          <p:nvPr>
            <p:ph/>
          </p:nvPr>
        </p:nvSpPr>
        <p:spPr>
          <a:xfrm>
            <a:off x="2638080" y="3948480"/>
            <a:ext cx="1859040" cy="2144160"/>
          </a:xfrm>
          <a:prstGeom prst="rect">
            <a:avLst/>
          </a:prstGeom>
          <a:noFill/>
          <a:ln w="0">
            <a:noFill/>
          </a:ln>
        </p:spPr>
        <p:txBody>
          <a:bodyPr lIns="0" rIns="0" tIns="0" bIns="0" anchor="t">
            <a:normAutofit/>
          </a:bodyPr>
          <a:p>
            <a:endParaRPr b="0" lang="fi-FI" sz="2000" spc="-1" strike="noStrike">
              <a:solidFill>
                <a:srgbClr val="000000"/>
              </a:solidFill>
              <a:latin typeface="Verdana"/>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685800" y="228600"/>
            <a:ext cx="7772040" cy="914040"/>
          </a:xfrm>
          <a:prstGeom prst="rect">
            <a:avLst/>
          </a:prstGeom>
          <a:noFill/>
          <a:ln w="0">
            <a:noFill/>
          </a:ln>
        </p:spPr>
        <p:txBody>
          <a:bodyPr lIns="0" rIns="0" tIns="0" bIns="0" anchor="ctr">
            <a:noAutofit/>
          </a:bodyPr>
          <a:p>
            <a:endParaRPr b="0" lang="fi-FI" sz="2400" spc="-1" strike="noStrike">
              <a:solidFill>
                <a:srgbClr val="000000"/>
              </a:solidFill>
              <a:latin typeface="Lucida Grande"/>
            </a:endParaRPr>
          </a:p>
        </p:txBody>
      </p:sp>
      <p:sp>
        <p:nvSpPr>
          <p:cNvPr id="37" name="PlaceHolder 2"/>
          <p:cNvSpPr>
            <a:spLocks noGrp="1"/>
          </p:cNvSpPr>
          <p:nvPr>
            <p:ph/>
          </p:nvPr>
        </p:nvSpPr>
        <p:spPr>
          <a:xfrm>
            <a:off x="685800" y="1600200"/>
            <a:ext cx="1226520" cy="2144160"/>
          </a:xfrm>
          <a:prstGeom prst="rect">
            <a:avLst/>
          </a:prstGeom>
          <a:noFill/>
          <a:ln w="0">
            <a:noFill/>
          </a:ln>
        </p:spPr>
        <p:txBody>
          <a:bodyPr lIns="0" rIns="0" tIns="0" bIns="0" anchor="t">
            <a:normAutofit/>
          </a:bodyPr>
          <a:p>
            <a:endParaRPr b="0" lang="fi-FI" sz="2000" spc="-1" strike="noStrike">
              <a:solidFill>
                <a:srgbClr val="000000"/>
              </a:solidFill>
              <a:latin typeface="Verdana"/>
            </a:endParaRPr>
          </a:p>
        </p:txBody>
      </p:sp>
      <p:sp>
        <p:nvSpPr>
          <p:cNvPr id="38" name="PlaceHolder 3"/>
          <p:cNvSpPr>
            <a:spLocks noGrp="1"/>
          </p:cNvSpPr>
          <p:nvPr>
            <p:ph/>
          </p:nvPr>
        </p:nvSpPr>
        <p:spPr>
          <a:xfrm>
            <a:off x="1973880" y="1600200"/>
            <a:ext cx="1226520" cy="2144160"/>
          </a:xfrm>
          <a:prstGeom prst="rect">
            <a:avLst/>
          </a:prstGeom>
          <a:noFill/>
          <a:ln w="0">
            <a:noFill/>
          </a:ln>
        </p:spPr>
        <p:txBody>
          <a:bodyPr lIns="0" rIns="0" tIns="0" bIns="0" anchor="t">
            <a:normAutofit/>
          </a:bodyPr>
          <a:p>
            <a:endParaRPr b="0" lang="fi-FI" sz="2000" spc="-1" strike="noStrike">
              <a:solidFill>
                <a:srgbClr val="000000"/>
              </a:solidFill>
              <a:latin typeface="Verdana"/>
            </a:endParaRPr>
          </a:p>
        </p:txBody>
      </p:sp>
      <p:sp>
        <p:nvSpPr>
          <p:cNvPr id="39" name="PlaceHolder 4"/>
          <p:cNvSpPr>
            <a:spLocks noGrp="1"/>
          </p:cNvSpPr>
          <p:nvPr>
            <p:ph/>
          </p:nvPr>
        </p:nvSpPr>
        <p:spPr>
          <a:xfrm>
            <a:off x="3262320" y="1600200"/>
            <a:ext cx="1226520" cy="2144160"/>
          </a:xfrm>
          <a:prstGeom prst="rect">
            <a:avLst/>
          </a:prstGeom>
          <a:noFill/>
          <a:ln w="0">
            <a:noFill/>
          </a:ln>
        </p:spPr>
        <p:txBody>
          <a:bodyPr lIns="0" rIns="0" tIns="0" bIns="0" anchor="t">
            <a:normAutofit/>
          </a:bodyPr>
          <a:p>
            <a:endParaRPr b="0" lang="fi-FI" sz="2000" spc="-1" strike="noStrike">
              <a:solidFill>
                <a:srgbClr val="000000"/>
              </a:solidFill>
              <a:latin typeface="Verdana"/>
            </a:endParaRPr>
          </a:p>
        </p:txBody>
      </p:sp>
      <p:sp>
        <p:nvSpPr>
          <p:cNvPr id="40" name="PlaceHolder 5"/>
          <p:cNvSpPr>
            <a:spLocks noGrp="1"/>
          </p:cNvSpPr>
          <p:nvPr>
            <p:ph/>
          </p:nvPr>
        </p:nvSpPr>
        <p:spPr>
          <a:xfrm>
            <a:off x="685800" y="3948480"/>
            <a:ext cx="1226520" cy="2144160"/>
          </a:xfrm>
          <a:prstGeom prst="rect">
            <a:avLst/>
          </a:prstGeom>
          <a:noFill/>
          <a:ln w="0">
            <a:noFill/>
          </a:ln>
        </p:spPr>
        <p:txBody>
          <a:bodyPr lIns="0" rIns="0" tIns="0" bIns="0" anchor="t">
            <a:normAutofit/>
          </a:bodyPr>
          <a:p>
            <a:endParaRPr b="0" lang="fi-FI" sz="2000" spc="-1" strike="noStrike">
              <a:solidFill>
                <a:srgbClr val="000000"/>
              </a:solidFill>
              <a:latin typeface="Verdana"/>
            </a:endParaRPr>
          </a:p>
        </p:txBody>
      </p:sp>
      <p:sp>
        <p:nvSpPr>
          <p:cNvPr id="41" name="PlaceHolder 6"/>
          <p:cNvSpPr>
            <a:spLocks noGrp="1"/>
          </p:cNvSpPr>
          <p:nvPr>
            <p:ph/>
          </p:nvPr>
        </p:nvSpPr>
        <p:spPr>
          <a:xfrm>
            <a:off x="1973880" y="3948480"/>
            <a:ext cx="1226520" cy="2144160"/>
          </a:xfrm>
          <a:prstGeom prst="rect">
            <a:avLst/>
          </a:prstGeom>
          <a:noFill/>
          <a:ln w="0">
            <a:noFill/>
          </a:ln>
        </p:spPr>
        <p:txBody>
          <a:bodyPr lIns="0" rIns="0" tIns="0" bIns="0" anchor="t">
            <a:normAutofit/>
          </a:bodyPr>
          <a:p>
            <a:endParaRPr b="0" lang="fi-FI" sz="2000" spc="-1" strike="noStrike">
              <a:solidFill>
                <a:srgbClr val="000000"/>
              </a:solidFill>
              <a:latin typeface="Verdana"/>
            </a:endParaRPr>
          </a:p>
        </p:txBody>
      </p:sp>
      <p:sp>
        <p:nvSpPr>
          <p:cNvPr id="42" name="PlaceHolder 7"/>
          <p:cNvSpPr>
            <a:spLocks noGrp="1"/>
          </p:cNvSpPr>
          <p:nvPr>
            <p:ph/>
          </p:nvPr>
        </p:nvSpPr>
        <p:spPr>
          <a:xfrm>
            <a:off x="3262320" y="3948480"/>
            <a:ext cx="1226520" cy="2144160"/>
          </a:xfrm>
          <a:prstGeom prst="rect">
            <a:avLst/>
          </a:prstGeom>
          <a:noFill/>
          <a:ln w="0">
            <a:noFill/>
          </a:ln>
        </p:spPr>
        <p:txBody>
          <a:bodyPr lIns="0" rIns="0" tIns="0" bIns="0" anchor="t">
            <a:normAutofit/>
          </a:bodyPr>
          <a:p>
            <a:endParaRPr b="0" lang="fi-FI" sz="2000" spc="-1" strike="noStrike">
              <a:solidFill>
                <a:srgbClr val="000000"/>
              </a:solidFill>
              <a:latin typeface="Verdana"/>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0" name="PlaceHolder 1"/>
          <p:cNvSpPr>
            <a:spLocks noGrp="1"/>
          </p:cNvSpPr>
          <p:nvPr>
            <p:ph type="title"/>
          </p:nvPr>
        </p:nvSpPr>
        <p:spPr>
          <a:xfrm>
            <a:off x="685800" y="228600"/>
            <a:ext cx="7772040" cy="914040"/>
          </a:xfrm>
          <a:prstGeom prst="rect">
            <a:avLst/>
          </a:prstGeom>
          <a:noFill/>
          <a:ln w="0">
            <a:noFill/>
          </a:ln>
        </p:spPr>
        <p:txBody>
          <a:bodyPr lIns="0" rIns="0" tIns="0" bIns="0" anchor="ctr">
            <a:noAutofit/>
          </a:bodyPr>
          <a:p>
            <a:endParaRPr b="0" lang="fi-FI" sz="2400" spc="-1" strike="noStrike">
              <a:solidFill>
                <a:srgbClr val="000000"/>
              </a:solidFill>
              <a:latin typeface="Lucida Grande"/>
            </a:endParaRPr>
          </a:p>
        </p:txBody>
      </p:sp>
      <p:sp>
        <p:nvSpPr>
          <p:cNvPr id="51" name="PlaceHolder 2"/>
          <p:cNvSpPr>
            <a:spLocks noGrp="1"/>
          </p:cNvSpPr>
          <p:nvPr>
            <p:ph type="subTitle"/>
          </p:nvPr>
        </p:nvSpPr>
        <p:spPr>
          <a:xfrm>
            <a:off x="685800" y="1600200"/>
            <a:ext cx="3809520" cy="4495320"/>
          </a:xfrm>
          <a:prstGeom prst="rect">
            <a:avLst/>
          </a:prstGeom>
          <a:noFill/>
          <a:ln w="0">
            <a:noFill/>
          </a:ln>
        </p:spPr>
        <p:txBody>
          <a:bodyPr lIns="0" rIns="0" tIns="0" bIns="0" anchor="ctr">
            <a:noAutofit/>
          </a:bodyPr>
          <a:p>
            <a:pPr algn="ctr">
              <a:buNone/>
            </a:pPr>
            <a:endParaRPr b="0" lang="fi-FI"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685800" y="228600"/>
            <a:ext cx="7772040" cy="914040"/>
          </a:xfrm>
          <a:prstGeom prst="rect">
            <a:avLst/>
          </a:prstGeom>
          <a:noFill/>
          <a:ln w="0">
            <a:noFill/>
          </a:ln>
        </p:spPr>
        <p:txBody>
          <a:bodyPr lIns="0" rIns="0" tIns="0" bIns="0" anchor="ctr">
            <a:noAutofit/>
          </a:bodyPr>
          <a:p>
            <a:endParaRPr b="0" lang="fi-FI" sz="2400" spc="-1" strike="noStrike">
              <a:solidFill>
                <a:srgbClr val="000000"/>
              </a:solidFill>
              <a:latin typeface="Lucida Grande"/>
            </a:endParaRPr>
          </a:p>
        </p:txBody>
      </p:sp>
      <p:sp>
        <p:nvSpPr>
          <p:cNvPr id="53" name="PlaceHolder 2"/>
          <p:cNvSpPr>
            <a:spLocks noGrp="1"/>
          </p:cNvSpPr>
          <p:nvPr>
            <p:ph/>
          </p:nvPr>
        </p:nvSpPr>
        <p:spPr>
          <a:xfrm>
            <a:off x="685800" y="1600200"/>
            <a:ext cx="3809520" cy="4495320"/>
          </a:xfrm>
          <a:prstGeom prst="rect">
            <a:avLst/>
          </a:prstGeom>
          <a:noFill/>
          <a:ln w="0">
            <a:noFill/>
          </a:ln>
        </p:spPr>
        <p:txBody>
          <a:bodyPr lIns="0" rIns="0" tIns="0" bIns="0" anchor="t">
            <a:normAutofit/>
          </a:bodyPr>
          <a:p>
            <a:endParaRPr b="0" lang="fi-FI" sz="2000" spc="-1" strike="noStrike">
              <a:solidFill>
                <a:srgbClr val="000000"/>
              </a:solidFill>
              <a:latin typeface="Verdana"/>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685800" y="228600"/>
            <a:ext cx="7772040" cy="914040"/>
          </a:xfrm>
          <a:prstGeom prst="rect">
            <a:avLst/>
          </a:prstGeom>
          <a:noFill/>
          <a:ln w="0">
            <a:noFill/>
          </a:ln>
        </p:spPr>
        <p:txBody>
          <a:bodyPr lIns="0" rIns="0" tIns="0" bIns="0" anchor="ctr">
            <a:noAutofit/>
          </a:bodyPr>
          <a:p>
            <a:endParaRPr b="0" lang="fi-FI" sz="2400" spc="-1" strike="noStrike">
              <a:solidFill>
                <a:srgbClr val="000000"/>
              </a:solidFill>
              <a:latin typeface="Lucida Grande"/>
            </a:endParaRPr>
          </a:p>
        </p:txBody>
      </p:sp>
      <p:sp>
        <p:nvSpPr>
          <p:cNvPr id="55" name="PlaceHolder 2"/>
          <p:cNvSpPr>
            <a:spLocks noGrp="1"/>
          </p:cNvSpPr>
          <p:nvPr>
            <p:ph/>
          </p:nvPr>
        </p:nvSpPr>
        <p:spPr>
          <a:xfrm>
            <a:off x="685800" y="1600200"/>
            <a:ext cx="1859040" cy="4495320"/>
          </a:xfrm>
          <a:prstGeom prst="rect">
            <a:avLst/>
          </a:prstGeom>
          <a:noFill/>
          <a:ln w="0">
            <a:noFill/>
          </a:ln>
        </p:spPr>
        <p:txBody>
          <a:bodyPr lIns="0" rIns="0" tIns="0" bIns="0" anchor="t">
            <a:normAutofit/>
          </a:bodyPr>
          <a:p>
            <a:endParaRPr b="0" lang="fi-FI" sz="2000" spc="-1" strike="noStrike">
              <a:solidFill>
                <a:srgbClr val="000000"/>
              </a:solidFill>
              <a:latin typeface="Verdana"/>
            </a:endParaRPr>
          </a:p>
        </p:txBody>
      </p:sp>
      <p:sp>
        <p:nvSpPr>
          <p:cNvPr id="56" name="PlaceHolder 3"/>
          <p:cNvSpPr>
            <a:spLocks noGrp="1"/>
          </p:cNvSpPr>
          <p:nvPr>
            <p:ph/>
          </p:nvPr>
        </p:nvSpPr>
        <p:spPr>
          <a:xfrm>
            <a:off x="2638080" y="1600200"/>
            <a:ext cx="1859040" cy="4495320"/>
          </a:xfrm>
          <a:prstGeom prst="rect">
            <a:avLst/>
          </a:prstGeom>
          <a:noFill/>
          <a:ln w="0">
            <a:noFill/>
          </a:ln>
        </p:spPr>
        <p:txBody>
          <a:bodyPr lIns="0" rIns="0" tIns="0" bIns="0" anchor="t">
            <a:normAutofit/>
          </a:bodyPr>
          <a:p>
            <a:endParaRPr b="0" lang="fi-FI" sz="2000" spc="-1" strike="noStrike">
              <a:solidFill>
                <a:srgbClr val="000000"/>
              </a:solidFill>
              <a:latin typeface="Verdana"/>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7" name="PlaceHolder 1"/>
          <p:cNvSpPr>
            <a:spLocks noGrp="1"/>
          </p:cNvSpPr>
          <p:nvPr>
            <p:ph type="title"/>
          </p:nvPr>
        </p:nvSpPr>
        <p:spPr>
          <a:xfrm>
            <a:off x="685800" y="228600"/>
            <a:ext cx="7772040" cy="914040"/>
          </a:xfrm>
          <a:prstGeom prst="rect">
            <a:avLst/>
          </a:prstGeom>
          <a:noFill/>
          <a:ln w="0">
            <a:noFill/>
          </a:ln>
        </p:spPr>
        <p:txBody>
          <a:bodyPr lIns="0" rIns="0" tIns="0" bIns="0" anchor="ctr">
            <a:noAutofit/>
          </a:bodyPr>
          <a:p>
            <a:endParaRPr b="0" lang="fi-FI" sz="2400" spc="-1" strike="noStrike">
              <a:solidFill>
                <a:srgbClr val="000000"/>
              </a:solidFill>
              <a:latin typeface="Lucida Grande"/>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8" name="PlaceHolder 1"/>
          <p:cNvSpPr>
            <a:spLocks noGrp="1"/>
          </p:cNvSpPr>
          <p:nvPr>
            <p:ph type="subTitle"/>
          </p:nvPr>
        </p:nvSpPr>
        <p:spPr>
          <a:xfrm>
            <a:off x="685800" y="228600"/>
            <a:ext cx="7772040" cy="4238280"/>
          </a:xfrm>
          <a:prstGeom prst="rect">
            <a:avLst/>
          </a:prstGeom>
          <a:noFill/>
          <a:ln w="0">
            <a:noFill/>
          </a:ln>
        </p:spPr>
        <p:txBody>
          <a:bodyPr lIns="0" rIns="0" tIns="0" bIns="0" anchor="ctr">
            <a:noAutofit/>
          </a:bodyPr>
          <a:p>
            <a:pPr algn="ctr">
              <a:buNone/>
            </a:pPr>
            <a:endParaRPr b="0" lang="fi-FI"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85800" y="228600"/>
            <a:ext cx="7772040" cy="914040"/>
          </a:xfrm>
          <a:prstGeom prst="rect">
            <a:avLst/>
          </a:prstGeom>
          <a:noFill/>
          <a:ln w="0">
            <a:noFill/>
          </a:ln>
        </p:spPr>
        <p:txBody>
          <a:bodyPr lIns="0" rIns="0" tIns="0" bIns="0" anchor="ctr">
            <a:noAutofit/>
          </a:bodyPr>
          <a:p>
            <a:endParaRPr b="0" lang="fi-FI" sz="2400" spc="-1" strike="noStrike">
              <a:solidFill>
                <a:srgbClr val="000000"/>
              </a:solidFill>
              <a:latin typeface="Lucida Grande"/>
            </a:endParaRPr>
          </a:p>
        </p:txBody>
      </p:sp>
      <p:sp>
        <p:nvSpPr>
          <p:cNvPr id="60" name="PlaceHolder 2"/>
          <p:cNvSpPr>
            <a:spLocks noGrp="1"/>
          </p:cNvSpPr>
          <p:nvPr>
            <p:ph/>
          </p:nvPr>
        </p:nvSpPr>
        <p:spPr>
          <a:xfrm>
            <a:off x="685800" y="1600200"/>
            <a:ext cx="1859040" cy="2144160"/>
          </a:xfrm>
          <a:prstGeom prst="rect">
            <a:avLst/>
          </a:prstGeom>
          <a:noFill/>
          <a:ln w="0">
            <a:noFill/>
          </a:ln>
        </p:spPr>
        <p:txBody>
          <a:bodyPr lIns="0" rIns="0" tIns="0" bIns="0" anchor="t">
            <a:normAutofit/>
          </a:bodyPr>
          <a:p>
            <a:endParaRPr b="0" lang="fi-FI" sz="2000" spc="-1" strike="noStrike">
              <a:solidFill>
                <a:srgbClr val="000000"/>
              </a:solidFill>
              <a:latin typeface="Verdana"/>
            </a:endParaRPr>
          </a:p>
        </p:txBody>
      </p:sp>
      <p:sp>
        <p:nvSpPr>
          <p:cNvPr id="61" name="PlaceHolder 3"/>
          <p:cNvSpPr>
            <a:spLocks noGrp="1"/>
          </p:cNvSpPr>
          <p:nvPr>
            <p:ph/>
          </p:nvPr>
        </p:nvSpPr>
        <p:spPr>
          <a:xfrm>
            <a:off x="2638080" y="1600200"/>
            <a:ext cx="1859040" cy="4495320"/>
          </a:xfrm>
          <a:prstGeom prst="rect">
            <a:avLst/>
          </a:prstGeom>
          <a:noFill/>
          <a:ln w="0">
            <a:noFill/>
          </a:ln>
        </p:spPr>
        <p:txBody>
          <a:bodyPr lIns="0" rIns="0" tIns="0" bIns="0" anchor="t">
            <a:normAutofit/>
          </a:bodyPr>
          <a:p>
            <a:endParaRPr b="0" lang="fi-FI" sz="2000" spc="-1" strike="noStrike">
              <a:solidFill>
                <a:srgbClr val="000000"/>
              </a:solidFill>
              <a:latin typeface="Verdana"/>
            </a:endParaRPr>
          </a:p>
        </p:txBody>
      </p:sp>
      <p:sp>
        <p:nvSpPr>
          <p:cNvPr id="62" name="PlaceHolder 4"/>
          <p:cNvSpPr>
            <a:spLocks noGrp="1"/>
          </p:cNvSpPr>
          <p:nvPr>
            <p:ph/>
          </p:nvPr>
        </p:nvSpPr>
        <p:spPr>
          <a:xfrm>
            <a:off x="685800" y="3948480"/>
            <a:ext cx="1859040" cy="2144160"/>
          </a:xfrm>
          <a:prstGeom prst="rect">
            <a:avLst/>
          </a:prstGeom>
          <a:noFill/>
          <a:ln w="0">
            <a:noFill/>
          </a:ln>
        </p:spPr>
        <p:txBody>
          <a:bodyPr lIns="0" rIns="0" tIns="0" bIns="0" anchor="t">
            <a:normAutofit/>
          </a:bodyPr>
          <a:p>
            <a:endParaRPr b="0" lang="fi-FI" sz="2000" spc="-1" strike="noStrike">
              <a:solidFill>
                <a:srgbClr val="000000"/>
              </a:solidFill>
              <a:latin typeface="Verdana"/>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685800" y="228600"/>
            <a:ext cx="7772040" cy="914040"/>
          </a:xfrm>
          <a:prstGeom prst="rect">
            <a:avLst/>
          </a:prstGeom>
          <a:noFill/>
          <a:ln w="0">
            <a:noFill/>
          </a:ln>
        </p:spPr>
        <p:txBody>
          <a:bodyPr lIns="0" rIns="0" tIns="0" bIns="0" anchor="ctr">
            <a:noAutofit/>
          </a:bodyPr>
          <a:p>
            <a:endParaRPr b="0" lang="fi-FI" sz="2400" spc="-1" strike="noStrike">
              <a:solidFill>
                <a:srgbClr val="000000"/>
              </a:solidFill>
              <a:latin typeface="Lucida Grande"/>
            </a:endParaRPr>
          </a:p>
        </p:txBody>
      </p:sp>
      <p:sp>
        <p:nvSpPr>
          <p:cNvPr id="8" name="PlaceHolder 2"/>
          <p:cNvSpPr>
            <a:spLocks noGrp="1"/>
          </p:cNvSpPr>
          <p:nvPr>
            <p:ph type="subTitle"/>
          </p:nvPr>
        </p:nvSpPr>
        <p:spPr>
          <a:xfrm>
            <a:off x="685800" y="1600200"/>
            <a:ext cx="3809520" cy="4495320"/>
          </a:xfrm>
          <a:prstGeom prst="rect">
            <a:avLst/>
          </a:prstGeom>
          <a:noFill/>
          <a:ln w="0">
            <a:noFill/>
          </a:ln>
        </p:spPr>
        <p:txBody>
          <a:bodyPr lIns="0" rIns="0" tIns="0" bIns="0" anchor="ctr">
            <a:noAutofit/>
          </a:bodyPr>
          <a:p>
            <a:pPr algn="ctr">
              <a:buNone/>
            </a:pPr>
            <a:endParaRPr b="0" lang="fi-FI"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85800" y="228600"/>
            <a:ext cx="7772040" cy="914040"/>
          </a:xfrm>
          <a:prstGeom prst="rect">
            <a:avLst/>
          </a:prstGeom>
          <a:noFill/>
          <a:ln w="0">
            <a:noFill/>
          </a:ln>
        </p:spPr>
        <p:txBody>
          <a:bodyPr lIns="0" rIns="0" tIns="0" bIns="0" anchor="ctr">
            <a:noAutofit/>
          </a:bodyPr>
          <a:p>
            <a:endParaRPr b="0" lang="fi-FI" sz="2400" spc="-1" strike="noStrike">
              <a:solidFill>
                <a:srgbClr val="000000"/>
              </a:solidFill>
              <a:latin typeface="Lucida Grande"/>
            </a:endParaRPr>
          </a:p>
        </p:txBody>
      </p:sp>
      <p:sp>
        <p:nvSpPr>
          <p:cNvPr id="64" name="PlaceHolder 2"/>
          <p:cNvSpPr>
            <a:spLocks noGrp="1"/>
          </p:cNvSpPr>
          <p:nvPr>
            <p:ph/>
          </p:nvPr>
        </p:nvSpPr>
        <p:spPr>
          <a:xfrm>
            <a:off x="685800" y="1600200"/>
            <a:ext cx="1859040" cy="4495320"/>
          </a:xfrm>
          <a:prstGeom prst="rect">
            <a:avLst/>
          </a:prstGeom>
          <a:noFill/>
          <a:ln w="0">
            <a:noFill/>
          </a:ln>
        </p:spPr>
        <p:txBody>
          <a:bodyPr lIns="0" rIns="0" tIns="0" bIns="0" anchor="t">
            <a:normAutofit/>
          </a:bodyPr>
          <a:p>
            <a:endParaRPr b="0" lang="fi-FI" sz="2000" spc="-1" strike="noStrike">
              <a:solidFill>
                <a:srgbClr val="000000"/>
              </a:solidFill>
              <a:latin typeface="Verdana"/>
            </a:endParaRPr>
          </a:p>
        </p:txBody>
      </p:sp>
      <p:sp>
        <p:nvSpPr>
          <p:cNvPr id="65" name="PlaceHolder 3"/>
          <p:cNvSpPr>
            <a:spLocks noGrp="1"/>
          </p:cNvSpPr>
          <p:nvPr>
            <p:ph/>
          </p:nvPr>
        </p:nvSpPr>
        <p:spPr>
          <a:xfrm>
            <a:off x="2638080" y="1600200"/>
            <a:ext cx="1859040" cy="2144160"/>
          </a:xfrm>
          <a:prstGeom prst="rect">
            <a:avLst/>
          </a:prstGeom>
          <a:noFill/>
          <a:ln w="0">
            <a:noFill/>
          </a:ln>
        </p:spPr>
        <p:txBody>
          <a:bodyPr lIns="0" rIns="0" tIns="0" bIns="0" anchor="t">
            <a:normAutofit/>
          </a:bodyPr>
          <a:p>
            <a:endParaRPr b="0" lang="fi-FI" sz="2000" spc="-1" strike="noStrike">
              <a:solidFill>
                <a:srgbClr val="000000"/>
              </a:solidFill>
              <a:latin typeface="Verdana"/>
            </a:endParaRPr>
          </a:p>
        </p:txBody>
      </p:sp>
      <p:sp>
        <p:nvSpPr>
          <p:cNvPr id="66" name="PlaceHolder 4"/>
          <p:cNvSpPr>
            <a:spLocks noGrp="1"/>
          </p:cNvSpPr>
          <p:nvPr>
            <p:ph/>
          </p:nvPr>
        </p:nvSpPr>
        <p:spPr>
          <a:xfrm>
            <a:off x="2638080" y="3948480"/>
            <a:ext cx="1859040" cy="2144160"/>
          </a:xfrm>
          <a:prstGeom prst="rect">
            <a:avLst/>
          </a:prstGeom>
          <a:noFill/>
          <a:ln w="0">
            <a:noFill/>
          </a:ln>
        </p:spPr>
        <p:txBody>
          <a:bodyPr lIns="0" rIns="0" tIns="0" bIns="0" anchor="t">
            <a:normAutofit/>
          </a:bodyPr>
          <a:p>
            <a:endParaRPr b="0" lang="fi-FI" sz="2000" spc="-1" strike="noStrike">
              <a:solidFill>
                <a:srgbClr val="000000"/>
              </a:solidFill>
              <a:latin typeface="Verdana"/>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85800" y="228600"/>
            <a:ext cx="7772040" cy="914040"/>
          </a:xfrm>
          <a:prstGeom prst="rect">
            <a:avLst/>
          </a:prstGeom>
          <a:noFill/>
          <a:ln w="0">
            <a:noFill/>
          </a:ln>
        </p:spPr>
        <p:txBody>
          <a:bodyPr lIns="0" rIns="0" tIns="0" bIns="0" anchor="ctr">
            <a:noAutofit/>
          </a:bodyPr>
          <a:p>
            <a:endParaRPr b="0" lang="fi-FI" sz="2400" spc="-1" strike="noStrike">
              <a:solidFill>
                <a:srgbClr val="000000"/>
              </a:solidFill>
              <a:latin typeface="Lucida Grande"/>
            </a:endParaRPr>
          </a:p>
        </p:txBody>
      </p:sp>
      <p:sp>
        <p:nvSpPr>
          <p:cNvPr id="68" name="PlaceHolder 2"/>
          <p:cNvSpPr>
            <a:spLocks noGrp="1"/>
          </p:cNvSpPr>
          <p:nvPr>
            <p:ph/>
          </p:nvPr>
        </p:nvSpPr>
        <p:spPr>
          <a:xfrm>
            <a:off x="685800" y="1600200"/>
            <a:ext cx="1859040" cy="2144160"/>
          </a:xfrm>
          <a:prstGeom prst="rect">
            <a:avLst/>
          </a:prstGeom>
          <a:noFill/>
          <a:ln w="0">
            <a:noFill/>
          </a:ln>
        </p:spPr>
        <p:txBody>
          <a:bodyPr lIns="0" rIns="0" tIns="0" bIns="0" anchor="t">
            <a:normAutofit/>
          </a:bodyPr>
          <a:p>
            <a:endParaRPr b="0" lang="fi-FI" sz="2000" spc="-1" strike="noStrike">
              <a:solidFill>
                <a:srgbClr val="000000"/>
              </a:solidFill>
              <a:latin typeface="Verdana"/>
            </a:endParaRPr>
          </a:p>
        </p:txBody>
      </p:sp>
      <p:sp>
        <p:nvSpPr>
          <p:cNvPr id="69" name="PlaceHolder 3"/>
          <p:cNvSpPr>
            <a:spLocks noGrp="1"/>
          </p:cNvSpPr>
          <p:nvPr>
            <p:ph/>
          </p:nvPr>
        </p:nvSpPr>
        <p:spPr>
          <a:xfrm>
            <a:off x="2638080" y="1600200"/>
            <a:ext cx="1859040" cy="2144160"/>
          </a:xfrm>
          <a:prstGeom prst="rect">
            <a:avLst/>
          </a:prstGeom>
          <a:noFill/>
          <a:ln w="0">
            <a:noFill/>
          </a:ln>
        </p:spPr>
        <p:txBody>
          <a:bodyPr lIns="0" rIns="0" tIns="0" bIns="0" anchor="t">
            <a:normAutofit/>
          </a:bodyPr>
          <a:p>
            <a:endParaRPr b="0" lang="fi-FI" sz="2000" spc="-1" strike="noStrike">
              <a:solidFill>
                <a:srgbClr val="000000"/>
              </a:solidFill>
              <a:latin typeface="Verdana"/>
            </a:endParaRPr>
          </a:p>
        </p:txBody>
      </p:sp>
      <p:sp>
        <p:nvSpPr>
          <p:cNvPr id="70" name="PlaceHolder 4"/>
          <p:cNvSpPr>
            <a:spLocks noGrp="1"/>
          </p:cNvSpPr>
          <p:nvPr>
            <p:ph/>
          </p:nvPr>
        </p:nvSpPr>
        <p:spPr>
          <a:xfrm>
            <a:off x="685800" y="3948480"/>
            <a:ext cx="3809520" cy="2144160"/>
          </a:xfrm>
          <a:prstGeom prst="rect">
            <a:avLst/>
          </a:prstGeom>
          <a:noFill/>
          <a:ln w="0">
            <a:noFill/>
          </a:ln>
        </p:spPr>
        <p:txBody>
          <a:bodyPr lIns="0" rIns="0" tIns="0" bIns="0" anchor="t">
            <a:normAutofit/>
          </a:bodyPr>
          <a:p>
            <a:endParaRPr b="0" lang="fi-FI" sz="2000" spc="-1" strike="noStrike">
              <a:solidFill>
                <a:srgbClr val="000000"/>
              </a:solidFill>
              <a:latin typeface="Verdana"/>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685800" y="228600"/>
            <a:ext cx="7772040" cy="914040"/>
          </a:xfrm>
          <a:prstGeom prst="rect">
            <a:avLst/>
          </a:prstGeom>
          <a:noFill/>
          <a:ln w="0">
            <a:noFill/>
          </a:ln>
        </p:spPr>
        <p:txBody>
          <a:bodyPr lIns="0" rIns="0" tIns="0" bIns="0" anchor="ctr">
            <a:noAutofit/>
          </a:bodyPr>
          <a:p>
            <a:endParaRPr b="0" lang="fi-FI" sz="2400" spc="-1" strike="noStrike">
              <a:solidFill>
                <a:srgbClr val="000000"/>
              </a:solidFill>
              <a:latin typeface="Lucida Grande"/>
            </a:endParaRPr>
          </a:p>
        </p:txBody>
      </p:sp>
      <p:sp>
        <p:nvSpPr>
          <p:cNvPr id="72" name="PlaceHolder 2"/>
          <p:cNvSpPr>
            <a:spLocks noGrp="1"/>
          </p:cNvSpPr>
          <p:nvPr>
            <p:ph/>
          </p:nvPr>
        </p:nvSpPr>
        <p:spPr>
          <a:xfrm>
            <a:off x="685800" y="1600200"/>
            <a:ext cx="3809520" cy="2144160"/>
          </a:xfrm>
          <a:prstGeom prst="rect">
            <a:avLst/>
          </a:prstGeom>
          <a:noFill/>
          <a:ln w="0">
            <a:noFill/>
          </a:ln>
        </p:spPr>
        <p:txBody>
          <a:bodyPr lIns="0" rIns="0" tIns="0" bIns="0" anchor="t">
            <a:normAutofit/>
          </a:bodyPr>
          <a:p>
            <a:endParaRPr b="0" lang="fi-FI" sz="2000" spc="-1" strike="noStrike">
              <a:solidFill>
                <a:srgbClr val="000000"/>
              </a:solidFill>
              <a:latin typeface="Verdana"/>
            </a:endParaRPr>
          </a:p>
        </p:txBody>
      </p:sp>
      <p:sp>
        <p:nvSpPr>
          <p:cNvPr id="73" name="PlaceHolder 3"/>
          <p:cNvSpPr>
            <a:spLocks noGrp="1"/>
          </p:cNvSpPr>
          <p:nvPr>
            <p:ph/>
          </p:nvPr>
        </p:nvSpPr>
        <p:spPr>
          <a:xfrm>
            <a:off x="685800" y="3948480"/>
            <a:ext cx="3809520" cy="2144160"/>
          </a:xfrm>
          <a:prstGeom prst="rect">
            <a:avLst/>
          </a:prstGeom>
          <a:noFill/>
          <a:ln w="0">
            <a:noFill/>
          </a:ln>
        </p:spPr>
        <p:txBody>
          <a:bodyPr lIns="0" rIns="0" tIns="0" bIns="0" anchor="t">
            <a:normAutofit/>
          </a:bodyPr>
          <a:p>
            <a:endParaRPr b="0" lang="fi-FI" sz="2000" spc="-1" strike="noStrike">
              <a:solidFill>
                <a:srgbClr val="000000"/>
              </a:solidFill>
              <a:latin typeface="Verdana"/>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685800" y="228600"/>
            <a:ext cx="7772040" cy="914040"/>
          </a:xfrm>
          <a:prstGeom prst="rect">
            <a:avLst/>
          </a:prstGeom>
          <a:noFill/>
          <a:ln w="0">
            <a:noFill/>
          </a:ln>
        </p:spPr>
        <p:txBody>
          <a:bodyPr lIns="0" rIns="0" tIns="0" bIns="0" anchor="ctr">
            <a:noAutofit/>
          </a:bodyPr>
          <a:p>
            <a:endParaRPr b="0" lang="fi-FI" sz="2400" spc="-1" strike="noStrike">
              <a:solidFill>
                <a:srgbClr val="000000"/>
              </a:solidFill>
              <a:latin typeface="Lucida Grande"/>
            </a:endParaRPr>
          </a:p>
        </p:txBody>
      </p:sp>
      <p:sp>
        <p:nvSpPr>
          <p:cNvPr id="75" name="PlaceHolder 2"/>
          <p:cNvSpPr>
            <a:spLocks noGrp="1"/>
          </p:cNvSpPr>
          <p:nvPr>
            <p:ph/>
          </p:nvPr>
        </p:nvSpPr>
        <p:spPr>
          <a:xfrm>
            <a:off x="685800" y="1600200"/>
            <a:ext cx="1859040" cy="2144160"/>
          </a:xfrm>
          <a:prstGeom prst="rect">
            <a:avLst/>
          </a:prstGeom>
          <a:noFill/>
          <a:ln w="0">
            <a:noFill/>
          </a:ln>
        </p:spPr>
        <p:txBody>
          <a:bodyPr lIns="0" rIns="0" tIns="0" bIns="0" anchor="t">
            <a:normAutofit/>
          </a:bodyPr>
          <a:p>
            <a:endParaRPr b="0" lang="fi-FI" sz="2000" spc="-1" strike="noStrike">
              <a:solidFill>
                <a:srgbClr val="000000"/>
              </a:solidFill>
              <a:latin typeface="Verdana"/>
            </a:endParaRPr>
          </a:p>
        </p:txBody>
      </p:sp>
      <p:sp>
        <p:nvSpPr>
          <p:cNvPr id="76" name="PlaceHolder 3"/>
          <p:cNvSpPr>
            <a:spLocks noGrp="1"/>
          </p:cNvSpPr>
          <p:nvPr>
            <p:ph/>
          </p:nvPr>
        </p:nvSpPr>
        <p:spPr>
          <a:xfrm>
            <a:off x="2638080" y="1600200"/>
            <a:ext cx="1859040" cy="2144160"/>
          </a:xfrm>
          <a:prstGeom prst="rect">
            <a:avLst/>
          </a:prstGeom>
          <a:noFill/>
          <a:ln w="0">
            <a:noFill/>
          </a:ln>
        </p:spPr>
        <p:txBody>
          <a:bodyPr lIns="0" rIns="0" tIns="0" bIns="0" anchor="t">
            <a:normAutofit/>
          </a:bodyPr>
          <a:p>
            <a:endParaRPr b="0" lang="fi-FI" sz="2000" spc="-1" strike="noStrike">
              <a:solidFill>
                <a:srgbClr val="000000"/>
              </a:solidFill>
              <a:latin typeface="Verdana"/>
            </a:endParaRPr>
          </a:p>
        </p:txBody>
      </p:sp>
      <p:sp>
        <p:nvSpPr>
          <p:cNvPr id="77" name="PlaceHolder 4"/>
          <p:cNvSpPr>
            <a:spLocks noGrp="1"/>
          </p:cNvSpPr>
          <p:nvPr>
            <p:ph/>
          </p:nvPr>
        </p:nvSpPr>
        <p:spPr>
          <a:xfrm>
            <a:off x="685800" y="3948480"/>
            <a:ext cx="1859040" cy="2144160"/>
          </a:xfrm>
          <a:prstGeom prst="rect">
            <a:avLst/>
          </a:prstGeom>
          <a:noFill/>
          <a:ln w="0">
            <a:noFill/>
          </a:ln>
        </p:spPr>
        <p:txBody>
          <a:bodyPr lIns="0" rIns="0" tIns="0" bIns="0" anchor="t">
            <a:normAutofit/>
          </a:bodyPr>
          <a:p>
            <a:endParaRPr b="0" lang="fi-FI" sz="2000" spc="-1" strike="noStrike">
              <a:solidFill>
                <a:srgbClr val="000000"/>
              </a:solidFill>
              <a:latin typeface="Verdana"/>
            </a:endParaRPr>
          </a:p>
        </p:txBody>
      </p:sp>
      <p:sp>
        <p:nvSpPr>
          <p:cNvPr id="78" name="PlaceHolder 5"/>
          <p:cNvSpPr>
            <a:spLocks noGrp="1"/>
          </p:cNvSpPr>
          <p:nvPr>
            <p:ph/>
          </p:nvPr>
        </p:nvSpPr>
        <p:spPr>
          <a:xfrm>
            <a:off x="2638080" y="3948480"/>
            <a:ext cx="1859040" cy="2144160"/>
          </a:xfrm>
          <a:prstGeom prst="rect">
            <a:avLst/>
          </a:prstGeom>
          <a:noFill/>
          <a:ln w="0">
            <a:noFill/>
          </a:ln>
        </p:spPr>
        <p:txBody>
          <a:bodyPr lIns="0" rIns="0" tIns="0" bIns="0" anchor="t">
            <a:normAutofit/>
          </a:bodyPr>
          <a:p>
            <a:endParaRPr b="0" lang="fi-FI" sz="2000" spc="-1" strike="noStrike">
              <a:solidFill>
                <a:srgbClr val="000000"/>
              </a:solidFill>
              <a:latin typeface="Verdana"/>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85800" y="228600"/>
            <a:ext cx="7772040" cy="914040"/>
          </a:xfrm>
          <a:prstGeom prst="rect">
            <a:avLst/>
          </a:prstGeom>
          <a:noFill/>
          <a:ln w="0">
            <a:noFill/>
          </a:ln>
        </p:spPr>
        <p:txBody>
          <a:bodyPr lIns="0" rIns="0" tIns="0" bIns="0" anchor="ctr">
            <a:noAutofit/>
          </a:bodyPr>
          <a:p>
            <a:endParaRPr b="0" lang="fi-FI" sz="2400" spc="-1" strike="noStrike">
              <a:solidFill>
                <a:srgbClr val="000000"/>
              </a:solidFill>
              <a:latin typeface="Lucida Grande"/>
            </a:endParaRPr>
          </a:p>
        </p:txBody>
      </p:sp>
      <p:sp>
        <p:nvSpPr>
          <p:cNvPr id="80" name="PlaceHolder 2"/>
          <p:cNvSpPr>
            <a:spLocks noGrp="1"/>
          </p:cNvSpPr>
          <p:nvPr>
            <p:ph/>
          </p:nvPr>
        </p:nvSpPr>
        <p:spPr>
          <a:xfrm>
            <a:off x="685800" y="1600200"/>
            <a:ext cx="1226520" cy="2144160"/>
          </a:xfrm>
          <a:prstGeom prst="rect">
            <a:avLst/>
          </a:prstGeom>
          <a:noFill/>
          <a:ln w="0">
            <a:noFill/>
          </a:ln>
        </p:spPr>
        <p:txBody>
          <a:bodyPr lIns="0" rIns="0" tIns="0" bIns="0" anchor="t">
            <a:normAutofit/>
          </a:bodyPr>
          <a:p>
            <a:endParaRPr b="0" lang="fi-FI" sz="2000" spc="-1" strike="noStrike">
              <a:solidFill>
                <a:srgbClr val="000000"/>
              </a:solidFill>
              <a:latin typeface="Verdana"/>
            </a:endParaRPr>
          </a:p>
        </p:txBody>
      </p:sp>
      <p:sp>
        <p:nvSpPr>
          <p:cNvPr id="81" name="PlaceHolder 3"/>
          <p:cNvSpPr>
            <a:spLocks noGrp="1"/>
          </p:cNvSpPr>
          <p:nvPr>
            <p:ph/>
          </p:nvPr>
        </p:nvSpPr>
        <p:spPr>
          <a:xfrm>
            <a:off x="1973880" y="1600200"/>
            <a:ext cx="1226520" cy="2144160"/>
          </a:xfrm>
          <a:prstGeom prst="rect">
            <a:avLst/>
          </a:prstGeom>
          <a:noFill/>
          <a:ln w="0">
            <a:noFill/>
          </a:ln>
        </p:spPr>
        <p:txBody>
          <a:bodyPr lIns="0" rIns="0" tIns="0" bIns="0" anchor="t">
            <a:normAutofit/>
          </a:bodyPr>
          <a:p>
            <a:endParaRPr b="0" lang="fi-FI" sz="2000" spc="-1" strike="noStrike">
              <a:solidFill>
                <a:srgbClr val="000000"/>
              </a:solidFill>
              <a:latin typeface="Verdana"/>
            </a:endParaRPr>
          </a:p>
        </p:txBody>
      </p:sp>
      <p:sp>
        <p:nvSpPr>
          <p:cNvPr id="82" name="PlaceHolder 4"/>
          <p:cNvSpPr>
            <a:spLocks noGrp="1"/>
          </p:cNvSpPr>
          <p:nvPr>
            <p:ph/>
          </p:nvPr>
        </p:nvSpPr>
        <p:spPr>
          <a:xfrm>
            <a:off x="3262320" y="1600200"/>
            <a:ext cx="1226520" cy="2144160"/>
          </a:xfrm>
          <a:prstGeom prst="rect">
            <a:avLst/>
          </a:prstGeom>
          <a:noFill/>
          <a:ln w="0">
            <a:noFill/>
          </a:ln>
        </p:spPr>
        <p:txBody>
          <a:bodyPr lIns="0" rIns="0" tIns="0" bIns="0" anchor="t">
            <a:normAutofit/>
          </a:bodyPr>
          <a:p>
            <a:endParaRPr b="0" lang="fi-FI" sz="2000" spc="-1" strike="noStrike">
              <a:solidFill>
                <a:srgbClr val="000000"/>
              </a:solidFill>
              <a:latin typeface="Verdana"/>
            </a:endParaRPr>
          </a:p>
        </p:txBody>
      </p:sp>
      <p:sp>
        <p:nvSpPr>
          <p:cNvPr id="83" name="PlaceHolder 5"/>
          <p:cNvSpPr>
            <a:spLocks noGrp="1"/>
          </p:cNvSpPr>
          <p:nvPr>
            <p:ph/>
          </p:nvPr>
        </p:nvSpPr>
        <p:spPr>
          <a:xfrm>
            <a:off x="685800" y="3948480"/>
            <a:ext cx="1226520" cy="2144160"/>
          </a:xfrm>
          <a:prstGeom prst="rect">
            <a:avLst/>
          </a:prstGeom>
          <a:noFill/>
          <a:ln w="0">
            <a:noFill/>
          </a:ln>
        </p:spPr>
        <p:txBody>
          <a:bodyPr lIns="0" rIns="0" tIns="0" bIns="0" anchor="t">
            <a:normAutofit/>
          </a:bodyPr>
          <a:p>
            <a:endParaRPr b="0" lang="fi-FI" sz="2000" spc="-1" strike="noStrike">
              <a:solidFill>
                <a:srgbClr val="000000"/>
              </a:solidFill>
              <a:latin typeface="Verdana"/>
            </a:endParaRPr>
          </a:p>
        </p:txBody>
      </p:sp>
      <p:sp>
        <p:nvSpPr>
          <p:cNvPr id="84" name="PlaceHolder 6"/>
          <p:cNvSpPr>
            <a:spLocks noGrp="1"/>
          </p:cNvSpPr>
          <p:nvPr>
            <p:ph/>
          </p:nvPr>
        </p:nvSpPr>
        <p:spPr>
          <a:xfrm>
            <a:off x="1973880" y="3948480"/>
            <a:ext cx="1226520" cy="2144160"/>
          </a:xfrm>
          <a:prstGeom prst="rect">
            <a:avLst/>
          </a:prstGeom>
          <a:noFill/>
          <a:ln w="0">
            <a:noFill/>
          </a:ln>
        </p:spPr>
        <p:txBody>
          <a:bodyPr lIns="0" rIns="0" tIns="0" bIns="0" anchor="t">
            <a:normAutofit/>
          </a:bodyPr>
          <a:p>
            <a:endParaRPr b="0" lang="fi-FI" sz="2000" spc="-1" strike="noStrike">
              <a:solidFill>
                <a:srgbClr val="000000"/>
              </a:solidFill>
              <a:latin typeface="Verdana"/>
            </a:endParaRPr>
          </a:p>
        </p:txBody>
      </p:sp>
      <p:sp>
        <p:nvSpPr>
          <p:cNvPr id="85" name="PlaceHolder 7"/>
          <p:cNvSpPr>
            <a:spLocks noGrp="1"/>
          </p:cNvSpPr>
          <p:nvPr>
            <p:ph/>
          </p:nvPr>
        </p:nvSpPr>
        <p:spPr>
          <a:xfrm>
            <a:off x="3262320" y="3948480"/>
            <a:ext cx="1226520" cy="2144160"/>
          </a:xfrm>
          <a:prstGeom prst="rect">
            <a:avLst/>
          </a:prstGeom>
          <a:noFill/>
          <a:ln w="0">
            <a:noFill/>
          </a:ln>
        </p:spPr>
        <p:txBody>
          <a:bodyPr lIns="0" rIns="0" tIns="0" bIns="0" anchor="t">
            <a:normAutofit/>
          </a:bodyPr>
          <a:p>
            <a:endParaRPr b="0" lang="fi-FI" sz="2000" spc="-1" strike="noStrike">
              <a:solidFill>
                <a:srgbClr val="000000"/>
              </a:solidFill>
              <a:latin typeface="Verdana"/>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4" name="PlaceHolder 1"/>
          <p:cNvSpPr>
            <a:spLocks noGrp="1"/>
          </p:cNvSpPr>
          <p:nvPr>
            <p:ph type="title"/>
          </p:nvPr>
        </p:nvSpPr>
        <p:spPr>
          <a:xfrm>
            <a:off x="685800" y="228600"/>
            <a:ext cx="7772040" cy="914040"/>
          </a:xfrm>
          <a:prstGeom prst="rect">
            <a:avLst/>
          </a:prstGeom>
          <a:noFill/>
          <a:ln w="0">
            <a:noFill/>
          </a:ln>
        </p:spPr>
        <p:txBody>
          <a:bodyPr lIns="0" rIns="0" tIns="0" bIns="0" anchor="ctr">
            <a:noAutofit/>
          </a:bodyPr>
          <a:p>
            <a:endParaRPr b="0" lang="fi-FI" sz="2400" spc="-1" strike="noStrike">
              <a:solidFill>
                <a:srgbClr val="000000"/>
              </a:solidFill>
              <a:latin typeface="Lucida Grande"/>
            </a:endParaRPr>
          </a:p>
        </p:txBody>
      </p:sp>
      <p:sp>
        <p:nvSpPr>
          <p:cNvPr id="95" name="PlaceHolder 2"/>
          <p:cNvSpPr>
            <a:spLocks noGrp="1"/>
          </p:cNvSpPr>
          <p:nvPr>
            <p:ph type="subTitle"/>
          </p:nvPr>
        </p:nvSpPr>
        <p:spPr>
          <a:xfrm>
            <a:off x="685800" y="1600200"/>
            <a:ext cx="3809520" cy="4495320"/>
          </a:xfrm>
          <a:prstGeom prst="rect">
            <a:avLst/>
          </a:prstGeom>
          <a:noFill/>
          <a:ln w="0">
            <a:noFill/>
          </a:ln>
        </p:spPr>
        <p:txBody>
          <a:bodyPr lIns="0" rIns="0" tIns="0" bIns="0" anchor="ctr">
            <a:noAutofit/>
          </a:bodyPr>
          <a:p>
            <a:pPr algn="ctr">
              <a:buNone/>
            </a:pPr>
            <a:endParaRPr b="0" lang="fi-FI"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85800" y="228600"/>
            <a:ext cx="7772040" cy="914040"/>
          </a:xfrm>
          <a:prstGeom prst="rect">
            <a:avLst/>
          </a:prstGeom>
          <a:noFill/>
          <a:ln w="0">
            <a:noFill/>
          </a:ln>
        </p:spPr>
        <p:txBody>
          <a:bodyPr lIns="0" rIns="0" tIns="0" bIns="0" anchor="ctr">
            <a:noAutofit/>
          </a:bodyPr>
          <a:p>
            <a:endParaRPr b="0" lang="fi-FI" sz="2400" spc="-1" strike="noStrike">
              <a:solidFill>
                <a:srgbClr val="000000"/>
              </a:solidFill>
              <a:latin typeface="Lucida Grande"/>
            </a:endParaRPr>
          </a:p>
        </p:txBody>
      </p:sp>
      <p:sp>
        <p:nvSpPr>
          <p:cNvPr id="97" name="PlaceHolder 2"/>
          <p:cNvSpPr>
            <a:spLocks noGrp="1"/>
          </p:cNvSpPr>
          <p:nvPr>
            <p:ph/>
          </p:nvPr>
        </p:nvSpPr>
        <p:spPr>
          <a:xfrm>
            <a:off x="685800" y="1600200"/>
            <a:ext cx="3809520" cy="4495320"/>
          </a:xfrm>
          <a:prstGeom prst="rect">
            <a:avLst/>
          </a:prstGeom>
          <a:noFill/>
          <a:ln w="0">
            <a:noFill/>
          </a:ln>
        </p:spPr>
        <p:txBody>
          <a:bodyPr lIns="0" rIns="0" tIns="0" bIns="0" anchor="t">
            <a:normAutofit/>
          </a:bodyPr>
          <a:p>
            <a:endParaRPr b="0" lang="fi-FI" sz="2000" spc="-1" strike="noStrike">
              <a:solidFill>
                <a:srgbClr val="000000"/>
              </a:solidFill>
              <a:latin typeface="Verdana"/>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685800" y="228600"/>
            <a:ext cx="7772040" cy="914040"/>
          </a:xfrm>
          <a:prstGeom prst="rect">
            <a:avLst/>
          </a:prstGeom>
          <a:noFill/>
          <a:ln w="0">
            <a:noFill/>
          </a:ln>
        </p:spPr>
        <p:txBody>
          <a:bodyPr lIns="0" rIns="0" tIns="0" bIns="0" anchor="ctr">
            <a:noAutofit/>
          </a:bodyPr>
          <a:p>
            <a:endParaRPr b="0" lang="fi-FI" sz="2400" spc="-1" strike="noStrike">
              <a:solidFill>
                <a:srgbClr val="000000"/>
              </a:solidFill>
              <a:latin typeface="Lucida Grande"/>
            </a:endParaRPr>
          </a:p>
        </p:txBody>
      </p:sp>
      <p:sp>
        <p:nvSpPr>
          <p:cNvPr id="99" name="PlaceHolder 2"/>
          <p:cNvSpPr>
            <a:spLocks noGrp="1"/>
          </p:cNvSpPr>
          <p:nvPr>
            <p:ph/>
          </p:nvPr>
        </p:nvSpPr>
        <p:spPr>
          <a:xfrm>
            <a:off x="685800" y="1600200"/>
            <a:ext cx="1859040" cy="4495320"/>
          </a:xfrm>
          <a:prstGeom prst="rect">
            <a:avLst/>
          </a:prstGeom>
          <a:noFill/>
          <a:ln w="0">
            <a:noFill/>
          </a:ln>
        </p:spPr>
        <p:txBody>
          <a:bodyPr lIns="0" rIns="0" tIns="0" bIns="0" anchor="t">
            <a:normAutofit/>
          </a:bodyPr>
          <a:p>
            <a:endParaRPr b="0" lang="fi-FI" sz="2000" spc="-1" strike="noStrike">
              <a:solidFill>
                <a:srgbClr val="000000"/>
              </a:solidFill>
              <a:latin typeface="Verdana"/>
            </a:endParaRPr>
          </a:p>
        </p:txBody>
      </p:sp>
      <p:sp>
        <p:nvSpPr>
          <p:cNvPr id="100" name="PlaceHolder 3"/>
          <p:cNvSpPr>
            <a:spLocks noGrp="1"/>
          </p:cNvSpPr>
          <p:nvPr>
            <p:ph/>
          </p:nvPr>
        </p:nvSpPr>
        <p:spPr>
          <a:xfrm>
            <a:off x="2638080" y="1600200"/>
            <a:ext cx="1859040" cy="4495320"/>
          </a:xfrm>
          <a:prstGeom prst="rect">
            <a:avLst/>
          </a:prstGeom>
          <a:noFill/>
          <a:ln w="0">
            <a:noFill/>
          </a:ln>
        </p:spPr>
        <p:txBody>
          <a:bodyPr lIns="0" rIns="0" tIns="0" bIns="0" anchor="t">
            <a:normAutofit/>
          </a:bodyPr>
          <a:p>
            <a:endParaRPr b="0" lang="fi-FI" sz="2000" spc="-1" strike="noStrike">
              <a:solidFill>
                <a:srgbClr val="000000"/>
              </a:solidFill>
              <a:latin typeface="Verdana"/>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1" name="PlaceHolder 1"/>
          <p:cNvSpPr>
            <a:spLocks noGrp="1"/>
          </p:cNvSpPr>
          <p:nvPr>
            <p:ph type="title"/>
          </p:nvPr>
        </p:nvSpPr>
        <p:spPr>
          <a:xfrm>
            <a:off x="685800" y="228600"/>
            <a:ext cx="7772040" cy="914040"/>
          </a:xfrm>
          <a:prstGeom prst="rect">
            <a:avLst/>
          </a:prstGeom>
          <a:noFill/>
          <a:ln w="0">
            <a:noFill/>
          </a:ln>
        </p:spPr>
        <p:txBody>
          <a:bodyPr lIns="0" rIns="0" tIns="0" bIns="0" anchor="ctr">
            <a:noAutofit/>
          </a:bodyPr>
          <a:p>
            <a:endParaRPr b="0" lang="fi-FI" sz="2400" spc="-1" strike="noStrike">
              <a:solidFill>
                <a:srgbClr val="000000"/>
              </a:solidFill>
              <a:latin typeface="Lucida Grande"/>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85800" y="228600"/>
            <a:ext cx="7772040" cy="914040"/>
          </a:xfrm>
          <a:prstGeom prst="rect">
            <a:avLst/>
          </a:prstGeom>
          <a:noFill/>
          <a:ln w="0">
            <a:noFill/>
          </a:ln>
        </p:spPr>
        <p:txBody>
          <a:bodyPr lIns="0" rIns="0" tIns="0" bIns="0" anchor="ctr">
            <a:noAutofit/>
          </a:bodyPr>
          <a:p>
            <a:endParaRPr b="0" lang="fi-FI" sz="2400" spc="-1" strike="noStrike">
              <a:solidFill>
                <a:srgbClr val="000000"/>
              </a:solidFill>
              <a:latin typeface="Lucida Grande"/>
            </a:endParaRPr>
          </a:p>
        </p:txBody>
      </p:sp>
      <p:sp>
        <p:nvSpPr>
          <p:cNvPr id="10" name="PlaceHolder 2"/>
          <p:cNvSpPr>
            <a:spLocks noGrp="1"/>
          </p:cNvSpPr>
          <p:nvPr>
            <p:ph/>
          </p:nvPr>
        </p:nvSpPr>
        <p:spPr>
          <a:xfrm>
            <a:off x="685800" y="1600200"/>
            <a:ext cx="3809520" cy="4495320"/>
          </a:xfrm>
          <a:prstGeom prst="rect">
            <a:avLst/>
          </a:prstGeom>
          <a:noFill/>
          <a:ln w="0">
            <a:noFill/>
          </a:ln>
        </p:spPr>
        <p:txBody>
          <a:bodyPr lIns="0" rIns="0" tIns="0" bIns="0" anchor="t">
            <a:normAutofit/>
          </a:bodyPr>
          <a:p>
            <a:endParaRPr b="0" lang="fi-FI" sz="2000" spc="-1" strike="noStrike">
              <a:solidFill>
                <a:srgbClr val="000000"/>
              </a:solidFill>
              <a:latin typeface="Verdana"/>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2" name="PlaceHolder 1"/>
          <p:cNvSpPr>
            <a:spLocks noGrp="1"/>
          </p:cNvSpPr>
          <p:nvPr>
            <p:ph type="subTitle"/>
          </p:nvPr>
        </p:nvSpPr>
        <p:spPr>
          <a:xfrm>
            <a:off x="685800" y="228600"/>
            <a:ext cx="7772040" cy="4238280"/>
          </a:xfrm>
          <a:prstGeom prst="rect">
            <a:avLst/>
          </a:prstGeom>
          <a:noFill/>
          <a:ln w="0">
            <a:noFill/>
          </a:ln>
        </p:spPr>
        <p:txBody>
          <a:bodyPr lIns="0" rIns="0" tIns="0" bIns="0" anchor="ctr">
            <a:noAutofit/>
          </a:bodyPr>
          <a:p>
            <a:pPr algn="ctr">
              <a:buNone/>
            </a:pPr>
            <a:endParaRPr b="0" lang="fi-FI"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685800" y="228600"/>
            <a:ext cx="7772040" cy="914040"/>
          </a:xfrm>
          <a:prstGeom prst="rect">
            <a:avLst/>
          </a:prstGeom>
          <a:noFill/>
          <a:ln w="0">
            <a:noFill/>
          </a:ln>
        </p:spPr>
        <p:txBody>
          <a:bodyPr lIns="0" rIns="0" tIns="0" bIns="0" anchor="ctr">
            <a:noAutofit/>
          </a:bodyPr>
          <a:p>
            <a:endParaRPr b="0" lang="fi-FI" sz="2400" spc="-1" strike="noStrike">
              <a:solidFill>
                <a:srgbClr val="000000"/>
              </a:solidFill>
              <a:latin typeface="Lucida Grande"/>
            </a:endParaRPr>
          </a:p>
        </p:txBody>
      </p:sp>
      <p:sp>
        <p:nvSpPr>
          <p:cNvPr id="104" name="PlaceHolder 2"/>
          <p:cNvSpPr>
            <a:spLocks noGrp="1"/>
          </p:cNvSpPr>
          <p:nvPr>
            <p:ph/>
          </p:nvPr>
        </p:nvSpPr>
        <p:spPr>
          <a:xfrm>
            <a:off x="685800" y="1600200"/>
            <a:ext cx="1859040" cy="2144160"/>
          </a:xfrm>
          <a:prstGeom prst="rect">
            <a:avLst/>
          </a:prstGeom>
          <a:noFill/>
          <a:ln w="0">
            <a:noFill/>
          </a:ln>
        </p:spPr>
        <p:txBody>
          <a:bodyPr lIns="0" rIns="0" tIns="0" bIns="0" anchor="t">
            <a:normAutofit/>
          </a:bodyPr>
          <a:p>
            <a:endParaRPr b="0" lang="fi-FI" sz="2000" spc="-1" strike="noStrike">
              <a:solidFill>
                <a:srgbClr val="000000"/>
              </a:solidFill>
              <a:latin typeface="Verdana"/>
            </a:endParaRPr>
          </a:p>
        </p:txBody>
      </p:sp>
      <p:sp>
        <p:nvSpPr>
          <p:cNvPr id="105" name="PlaceHolder 3"/>
          <p:cNvSpPr>
            <a:spLocks noGrp="1"/>
          </p:cNvSpPr>
          <p:nvPr>
            <p:ph/>
          </p:nvPr>
        </p:nvSpPr>
        <p:spPr>
          <a:xfrm>
            <a:off x="2638080" y="1600200"/>
            <a:ext cx="1859040" cy="4495320"/>
          </a:xfrm>
          <a:prstGeom prst="rect">
            <a:avLst/>
          </a:prstGeom>
          <a:noFill/>
          <a:ln w="0">
            <a:noFill/>
          </a:ln>
        </p:spPr>
        <p:txBody>
          <a:bodyPr lIns="0" rIns="0" tIns="0" bIns="0" anchor="t">
            <a:normAutofit/>
          </a:bodyPr>
          <a:p>
            <a:endParaRPr b="0" lang="fi-FI" sz="2000" spc="-1" strike="noStrike">
              <a:solidFill>
                <a:srgbClr val="000000"/>
              </a:solidFill>
              <a:latin typeface="Verdana"/>
            </a:endParaRPr>
          </a:p>
        </p:txBody>
      </p:sp>
      <p:sp>
        <p:nvSpPr>
          <p:cNvPr id="106" name="PlaceHolder 4"/>
          <p:cNvSpPr>
            <a:spLocks noGrp="1"/>
          </p:cNvSpPr>
          <p:nvPr>
            <p:ph/>
          </p:nvPr>
        </p:nvSpPr>
        <p:spPr>
          <a:xfrm>
            <a:off x="685800" y="3948480"/>
            <a:ext cx="1859040" cy="2144160"/>
          </a:xfrm>
          <a:prstGeom prst="rect">
            <a:avLst/>
          </a:prstGeom>
          <a:noFill/>
          <a:ln w="0">
            <a:noFill/>
          </a:ln>
        </p:spPr>
        <p:txBody>
          <a:bodyPr lIns="0" rIns="0" tIns="0" bIns="0" anchor="t">
            <a:normAutofit/>
          </a:bodyPr>
          <a:p>
            <a:endParaRPr b="0" lang="fi-FI" sz="2000" spc="-1" strike="noStrike">
              <a:solidFill>
                <a:srgbClr val="000000"/>
              </a:solidFill>
              <a:latin typeface="Verdana"/>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685800" y="228600"/>
            <a:ext cx="7772040" cy="914040"/>
          </a:xfrm>
          <a:prstGeom prst="rect">
            <a:avLst/>
          </a:prstGeom>
          <a:noFill/>
          <a:ln w="0">
            <a:noFill/>
          </a:ln>
        </p:spPr>
        <p:txBody>
          <a:bodyPr lIns="0" rIns="0" tIns="0" bIns="0" anchor="ctr">
            <a:noAutofit/>
          </a:bodyPr>
          <a:p>
            <a:endParaRPr b="0" lang="fi-FI" sz="2400" spc="-1" strike="noStrike">
              <a:solidFill>
                <a:srgbClr val="000000"/>
              </a:solidFill>
              <a:latin typeface="Lucida Grande"/>
            </a:endParaRPr>
          </a:p>
        </p:txBody>
      </p:sp>
      <p:sp>
        <p:nvSpPr>
          <p:cNvPr id="108" name="PlaceHolder 2"/>
          <p:cNvSpPr>
            <a:spLocks noGrp="1"/>
          </p:cNvSpPr>
          <p:nvPr>
            <p:ph/>
          </p:nvPr>
        </p:nvSpPr>
        <p:spPr>
          <a:xfrm>
            <a:off x="685800" y="1600200"/>
            <a:ext cx="1859040" cy="4495320"/>
          </a:xfrm>
          <a:prstGeom prst="rect">
            <a:avLst/>
          </a:prstGeom>
          <a:noFill/>
          <a:ln w="0">
            <a:noFill/>
          </a:ln>
        </p:spPr>
        <p:txBody>
          <a:bodyPr lIns="0" rIns="0" tIns="0" bIns="0" anchor="t">
            <a:normAutofit/>
          </a:bodyPr>
          <a:p>
            <a:endParaRPr b="0" lang="fi-FI" sz="2000" spc="-1" strike="noStrike">
              <a:solidFill>
                <a:srgbClr val="000000"/>
              </a:solidFill>
              <a:latin typeface="Verdana"/>
            </a:endParaRPr>
          </a:p>
        </p:txBody>
      </p:sp>
      <p:sp>
        <p:nvSpPr>
          <p:cNvPr id="109" name="PlaceHolder 3"/>
          <p:cNvSpPr>
            <a:spLocks noGrp="1"/>
          </p:cNvSpPr>
          <p:nvPr>
            <p:ph/>
          </p:nvPr>
        </p:nvSpPr>
        <p:spPr>
          <a:xfrm>
            <a:off x="2638080" y="1600200"/>
            <a:ext cx="1859040" cy="2144160"/>
          </a:xfrm>
          <a:prstGeom prst="rect">
            <a:avLst/>
          </a:prstGeom>
          <a:noFill/>
          <a:ln w="0">
            <a:noFill/>
          </a:ln>
        </p:spPr>
        <p:txBody>
          <a:bodyPr lIns="0" rIns="0" tIns="0" bIns="0" anchor="t">
            <a:normAutofit/>
          </a:bodyPr>
          <a:p>
            <a:endParaRPr b="0" lang="fi-FI" sz="2000" spc="-1" strike="noStrike">
              <a:solidFill>
                <a:srgbClr val="000000"/>
              </a:solidFill>
              <a:latin typeface="Verdana"/>
            </a:endParaRPr>
          </a:p>
        </p:txBody>
      </p:sp>
      <p:sp>
        <p:nvSpPr>
          <p:cNvPr id="110" name="PlaceHolder 4"/>
          <p:cNvSpPr>
            <a:spLocks noGrp="1"/>
          </p:cNvSpPr>
          <p:nvPr>
            <p:ph/>
          </p:nvPr>
        </p:nvSpPr>
        <p:spPr>
          <a:xfrm>
            <a:off x="2638080" y="3948480"/>
            <a:ext cx="1859040" cy="2144160"/>
          </a:xfrm>
          <a:prstGeom prst="rect">
            <a:avLst/>
          </a:prstGeom>
          <a:noFill/>
          <a:ln w="0">
            <a:noFill/>
          </a:ln>
        </p:spPr>
        <p:txBody>
          <a:bodyPr lIns="0" rIns="0" tIns="0" bIns="0" anchor="t">
            <a:normAutofit/>
          </a:bodyPr>
          <a:p>
            <a:endParaRPr b="0" lang="fi-FI" sz="2000" spc="-1" strike="noStrike">
              <a:solidFill>
                <a:srgbClr val="000000"/>
              </a:solidFill>
              <a:latin typeface="Verdana"/>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685800" y="228600"/>
            <a:ext cx="7772040" cy="914040"/>
          </a:xfrm>
          <a:prstGeom prst="rect">
            <a:avLst/>
          </a:prstGeom>
          <a:noFill/>
          <a:ln w="0">
            <a:noFill/>
          </a:ln>
        </p:spPr>
        <p:txBody>
          <a:bodyPr lIns="0" rIns="0" tIns="0" bIns="0" anchor="ctr">
            <a:noAutofit/>
          </a:bodyPr>
          <a:p>
            <a:endParaRPr b="0" lang="fi-FI" sz="2400" spc="-1" strike="noStrike">
              <a:solidFill>
                <a:srgbClr val="000000"/>
              </a:solidFill>
              <a:latin typeface="Lucida Grande"/>
            </a:endParaRPr>
          </a:p>
        </p:txBody>
      </p:sp>
      <p:sp>
        <p:nvSpPr>
          <p:cNvPr id="112" name="PlaceHolder 2"/>
          <p:cNvSpPr>
            <a:spLocks noGrp="1"/>
          </p:cNvSpPr>
          <p:nvPr>
            <p:ph/>
          </p:nvPr>
        </p:nvSpPr>
        <p:spPr>
          <a:xfrm>
            <a:off x="685800" y="1600200"/>
            <a:ext cx="1859040" cy="2144160"/>
          </a:xfrm>
          <a:prstGeom prst="rect">
            <a:avLst/>
          </a:prstGeom>
          <a:noFill/>
          <a:ln w="0">
            <a:noFill/>
          </a:ln>
        </p:spPr>
        <p:txBody>
          <a:bodyPr lIns="0" rIns="0" tIns="0" bIns="0" anchor="t">
            <a:normAutofit/>
          </a:bodyPr>
          <a:p>
            <a:endParaRPr b="0" lang="fi-FI" sz="2000" spc="-1" strike="noStrike">
              <a:solidFill>
                <a:srgbClr val="000000"/>
              </a:solidFill>
              <a:latin typeface="Verdana"/>
            </a:endParaRPr>
          </a:p>
        </p:txBody>
      </p:sp>
      <p:sp>
        <p:nvSpPr>
          <p:cNvPr id="113" name="PlaceHolder 3"/>
          <p:cNvSpPr>
            <a:spLocks noGrp="1"/>
          </p:cNvSpPr>
          <p:nvPr>
            <p:ph/>
          </p:nvPr>
        </p:nvSpPr>
        <p:spPr>
          <a:xfrm>
            <a:off x="2638080" y="1600200"/>
            <a:ext cx="1859040" cy="2144160"/>
          </a:xfrm>
          <a:prstGeom prst="rect">
            <a:avLst/>
          </a:prstGeom>
          <a:noFill/>
          <a:ln w="0">
            <a:noFill/>
          </a:ln>
        </p:spPr>
        <p:txBody>
          <a:bodyPr lIns="0" rIns="0" tIns="0" bIns="0" anchor="t">
            <a:normAutofit/>
          </a:bodyPr>
          <a:p>
            <a:endParaRPr b="0" lang="fi-FI" sz="2000" spc="-1" strike="noStrike">
              <a:solidFill>
                <a:srgbClr val="000000"/>
              </a:solidFill>
              <a:latin typeface="Verdana"/>
            </a:endParaRPr>
          </a:p>
        </p:txBody>
      </p:sp>
      <p:sp>
        <p:nvSpPr>
          <p:cNvPr id="114" name="PlaceHolder 4"/>
          <p:cNvSpPr>
            <a:spLocks noGrp="1"/>
          </p:cNvSpPr>
          <p:nvPr>
            <p:ph/>
          </p:nvPr>
        </p:nvSpPr>
        <p:spPr>
          <a:xfrm>
            <a:off x="685800" y="3948480"/>
            <a:ext cx="3809520" cy="2144160"/>
          </a:xfrm>
          <a:prstGeom prst="rect">
            <a:avLst/>
          </a:prstGeom>
          <a:noFill/>
          <a:ln w="0">
            <a:noFill/>
          </a:ln>
        </p:spPr>
        <p:txBody>
          <a:bodyPr lIns="0" rIns="0" tIns="0" bIns="0" anchor="t">
            <a:normAutofit/>
          </a:bodyPr>
          <a:p>
            <a:endParaRPr b="0" lang="fi-FI" sz="2000" spc="-1" strike="noStrike">
              <a:solidFill>
                <a:srgbClr val="000000"/>
              </a:solidFill>
              <a:latin typeface="Verdana"/>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685800" y="228600"/>
            <a:ext cx="7772040" cy="914040"/>
          </a:xfrm>
          <a:prstGeom prst="rect">
            <a:avLst/>
          </a:prstGeom>
          <a:noFill/>
          <a:ln w="0">
            <a:noFill/>
          </a:ln>
        </p:spPr>
        <p:txBody>
          <a:bodyPr lIns="0" rIns="0" tIns="0" bIns="0" anchor="ctr">
            <a:noAutofit/>
          </a:bodyPr>
          <a:p>
            <a:endParaRPr b="0" lang="fi-FI" sz="2400" spc="-1" strike="noStrike">
              <a:solidFill>
                <a:srgbClr val="000000"/>
              </a:solidFill>
              <a:latin typeface="Lucida Grande"/>
            </a:endParaRPr>
          </a:p>
        </p:txBody>
      </p:sp>
      <p:sp>
        <p:nvSpPr>
          <p:cNvPr id="116" name="PlaceHolder 2"/>
          <p:cNvSpPr>
            <a:spLocks noGrp="1"/>
          </p:cNvSpPr>
          <p:nvPr>
            <p:ph/>
          </p:nvPr>
        </p:nvSpPr>
        <p:spPr>
          <a:xfrm>
            <a:off x="685800" y="1600200"/>
            <a:ext cx="3809520" cy="2144160"/>
          </a:xfrm>
          <a:prstGeom prst="rect">
            <a:avLst/>
          </a:prstGeom>
          <a:noFill/>
          <a:ln w="0">
            <a:noFill/>
          </a:ln>
        </p:spPr>
        <p:txBody>
          <a:bodyPr lIns="0" rIns="0" tIns="0" bIns="0" anchor="t">
            <a:normAutofit/>
          </a:bodyPr>
          <a:p>
            <a:endParaRPr b="0" lang="fi-FI" sz="2000" spc="-1" strike="noStrike">
              <a:solidFill>
                <a:srgbClr val="000000"/>
              </a:solidFill>
              <a:latin typeface="Verdana"/>
            </a:endParaRPr>
          </a:p>
        </p:txBody>
      </p:sp>
      <p:sp>
        <p:nvSpPr>
          <p:cNvPr id="117" name="PlaceHolder 3"/>
          <p:cNvSpPr>
            <a:spLocks noGrp="1"/>
          </p:cNvSpPr>
          <p:nvPr>
            <p:ph/>
          </p:nvPr>
        </p:nvSpPr>
        <p:spPr>
          <a:xfrm>
            <a:off x="685800" y="3948480"/>
            <a:ext cx="3809520" cy="2144160"/>
          </a:xfrm>
          <a:prstGeom prst="rect">
            <a:avLst/>
          </a:prstGeom>
          <a:noFill/>
          <a:ln w="0">
            <a:noFill/>
          </a:ln>
        </p:spPr>
        <p:txBody>
          <a:bodyPr lIns="0" rIns="0" tIns="0" bIns="0" anchor="t">
            <a:normAutofit/>
          </a:bodyPr>
          <a:p>
            <a:endParaRPr b="0" lang="fi-FI" sz="2000" spc="-1" strike="noStrike">
              <a:solidFill>
                <a:srgbClr val="000000"/>
              </a:solidFill>
              <a:latin typeface="Verdana"/>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85800" y="228600"/>
            <a:ext cx="7772040" cy="914040"/>
          </a:xfrm>
          <a:prstGeom prst="rect">
            <a:avLst/>
          </a:prstGeom>
          <a:noFill/>
          <a:ln w="0">
            <a:noFill/>
          </a:ln>
        </p:spPr>
        <p:txBody>
          <a:bodyPr lIns="0" rIns="0" tIns="0" bIns="0" anchor="ctr">
            <a:noAutofit/>
          </a:bodyPr>
          <a:p>
            <a:endParaRPr b="0" lang="fi-FI" sz="2400" spc="-1" strike="noStrike">
              <a:solidFill>
                <a:srgbClr val="000000"/>
              </a:solidFill>
              <a:latin typeface="Lucida Grande"/>
            </a:endParaRPr>
          </a:p>
        </p:txBody>
      </p:sp>
      <p:sp>
        <p:nvSpPr>
          <p:cNvPr id="119" name="PlaceHolder 2"/>
          <p:cNvSpPr>
            <a:spLocks noGrp="1"/>
          </p:cNvSpPr>
          <p:nvPr>
            <p:ph/>
          </p:nvPr>
        </p:nvSpPr>
        <p:spPr>
          <a:xfrm>
            <a:off x="685800" y="1600200"/>
            <a:ext cx="1859040" cy="2144160"/>
          </a:xfrm>
          <a:prstGeom prst="rect">
            <a:avLst/>
          </a:prstGeom>
          <a:noFill/>
          <a:ln w="0">
            <a:noFill/>
          </a:ln>
        </p:spPr>
        <p:txBody>
          <a:bodyPr lIns="0" rIns="0" tIns="0" bIns="0" anchor="t">
            <a:normAutofit/>
          </a:bodyPr>
          <a:p>
            <a:endParaRPr b="0" lang="fi-FI" sz="2000" spc="-1" strike="noStrike">
              <a:solidFill>
                <a:srgbClr val="000000"/>
              </a:solidFill>
              <a:latin typeface="Verdana"/>
            </a:endParaRPr>
          </a:p>
        </p:txBody>
      </p:sp>
      <p:sp>
        <p:nvSpPr>
          <p:cNvPr id="120" name="PlaceHolder 3"/>
          <p:cNvSpPr>
            <a:spLocks noGrp="1"/>
          </p:cNvSpPr>
          <p:nvPr>
            <p:ph/>
          </p:nvPr>
        </p:nvSpPr>
        <p:spPr>
          <a:xfrm>
            <a:off x="2638080" y="1600200"/>
            <a:ext cx="1859040" cy="2144160"/>
          </a:xfrm>
          <a:prstGeom prst="rect">
            <a:avLst/>
          </a:prstGeom>
          <a:noFill/>
          <a:ln w="0">
            <a:noFill/>
          </a:ln>
        </p:spPr>
        <p:txBody>
          <a:bodyPr lIns="0" rIns="0" tIns="0" bIns="0" anchor="t">
            <a:normAutofit/>
          </a:bodyPr>
          <a:p>
            <a:endParaRPr b="0" lang="fi-FI" sz="2000" spc="-1" strike="noStrike">
              <a:solidFill>
                <a:srgbClr val="000000"/>
              </a:solidFill>
              <a:latin typeface="Verdana"/>
            </a:endParaRPr>
          </a:p>
        </p:txBody>
      </p:sp>
      <p:sp>
        <p:nvSpPr>
          <p:cNvPr id="121" name="PlaceHolder 4"/>
          <p:cNvSpPr>
            <a:spLocks noGrp="1"/>
          </p:cNvSpPr>
          <p:nvPr>
            <p:ph/>
          </p:nvPr>
        </p:nvSpPr>
        <p:spPr>
          <a:xfrm>
            <a:off x="685800" y="3948480"/>
            <a:ext cx="1859040" cy="2144160"/>
          </a:xfrm>
          <a:prstGeom prst="rect">
            <a:avLst/>
          </a:prstGeom>
          <a:noFill/>
          <a:ln w="0">
            <a:noFill/>
          </a:ln>
        </p:spPr>
        <p:txBody>
          <a:bodyPr lIns="0" rIns="0" tIns="0" bIns="0" anchor="t">
            <a:normAutofit/>
          </a:bodyPr>
          <a:p>
            <a:endParaRPr b="0" lang="fi-FI" sz="2000" spc="-1" strike="noStrike">
              <a:solidFill>
                <a:srgbClr val="000000"/>
              </a:solidFill>
              <a:latin typeface="Verdana"/>
            </a:endParaRPr>
          </a:p>
        </p:txBody>
      </p:sp>
      <p:sp>
        <p:nvSpPr>
          <p:cNvPr id="122" name="PlaceHolder 5"/>
          <p:cNvSpPr>
            <a:spLocks noGrp="1"/>
          </p:cNvSpPr>
          <p:nvPr>
            <p:ph/>
          </p:nvPr>
        </p:nvSpPr>
        <p:spPr>
          <a:xfrm>
            <a:off x="2638080" y="3948480"/>
            <a:ext cx="1859040" cy="2144160"/>
          </a:xfrm>
          <a:prstGeom prst="rect">
            <a:avLst/>
          </a:prstGeom>
          <a:noFill/>
          <a:ln w="0">
            <a:noFill/>
          </a:ln>
        </p:spPr>
        <p:txBody>
          <a:bodyPr lIns="0" rIns="0" tIns="0" bIns="0" anchor="t">
            <a:normAutofit/>
          </a:bodyPr>
          <a:p>
            <a:endParaRPr b="0" lang="fi-FI" sz="2000" spc="-1" strike="noStrike">
              <a:solidFill>
                <a:srgbClr val="000000"/>
              </a:solidFill>
              <a:latin typeface="Verdana"/>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685800" y="228600"/>
            <a:ext cx="7772040" cy="914040"/>
          </a:xfrm>
          <a:prstGeom prst="rect">
            <a:avLst/>
          </a:prstGeom>
          <a:noFill/>
          <a:ln w="0">
            <a:noFill/>
          </a:ln>
        </p:spPr>
        <p:txBody>
          <a:bodyPr lIns="0" rIns="0" tIns="0" bIns="0" anchor="ctr">
            <a:noAutofit/>
          </a:bodyPr>
          <a:p>
            <a:endParaRPr b="0" lang="fi-FI" sz="2400" spc="-1" strike="noStrike">
              <a:solidFill>
                <a:srgbClr val="000000"/>
              </a:solidFill>
              <a:latin typeface="Lucida Grande"/>
            </a:endParaRPr>
          </a:p>
        </p:txBody>
      </p:sp>
      <p:sp>
        <p:nvSpPr>
          <p:cNvPr id="124" name="PlaceHolder 2"/>
          <p:cNvSpPr>
            <a:spLocks noGrp="1"/>
          </p:cNvSpPr>
          <p:nvPr>
            <p:ph/>
          </p:nvPr>
        </p:nvSpPr>
        <p:spPr>
          <a:xfrm>
            <a:off x="685800" y="1600200"/>
            <a:ext cx="1226520" cy="2144160"/>
          </a:xfrm>
          <a:prstGeom prst="rect">
            <a:avLst/>
          </a:prstGeom>
          <a:noFill/>
          <a:ln w="0">
            <a:noFill/>
          </a:ln>
        </p:spPr>
        <p:txBody>
          <a:bodyPr lIns="0" rIns="0" tIns="0" bIns="0" anchor="t">
            <a:normAutofit/>
          </a:bodyPr>
          <a:p>
            <a:endParaRPr b="0" lang="fi-FI" sz="2000" spc="-1" strike="noStrike">
              <a:solidFill>
                <a:srgbClr val="000000"/>
              </a:solidFill>
              <a:latin typeface="Verdana"/>
            </a:endParaRPr>
          </a:p>
        </p:txBody>
      </p:sp>
      <p:sp>
        <p:nvSpPr>
          <p:cNvPr id="125" name="PlaceHolder 3"/>
          <p:cNvSpPr>
            <a:spLocks noGrp="1"/>
          </p:cNvSpPr>
          <p:nvPr>
            <p:ph/>
          </p:nvPr>
        </p:nvSpPr>
        <p:spPr>
          <a:xfrm>
            <a:off x="1973880" y="1600200"/>
            <a:ext cx="1226520" cy="2144160"/>
          </a:xfrm>
          <a:prstGeom prst="rect">
            <a:avLst/>
          </a:prstGeom>
          <a:noFill/>
          <a:ln w="0">
            <a:noFill/>
          </a:ln>
        </p:spPr>
        <p:txBody>
          <a:bodyPr lIns="0" rIns="0" tIns="0" bIns="0" anchor="t">
            <a:normAutofit/>
          </a:bodyPr>
          <a:p>
            <a:endParaRPr b="0" lang="fi-FI" sz="2000" spc="-1" strike="noStrike">
              <a:solidFill>
                <a:srgbClr val="000000"/>
              </a:solidFill>
              <a:latin typeface="Verdana"/>
            </a:endParaRPr>
          </a:p>
        </p:txBody>
      </p:sp>
      <p:sp>
        <p:nvSpPr>
          <p:cNvPr id="126" name="PlaceHolder 4"/>
          <p:cNvSpPr>
            <a:spLocks noGrp="1"/>
          </p:cNvSpPr>
          <p:nvPr>
            <p:ph/>
          </p:nvPr>
        </p:nvSpPr>
        <p:spPr>
          <a:xfrm>
            <a:off x="3262320" y="1600200"/>
            <a:ext cx="1226520" cy="2144160"/>
          </a:xfrm>
          <a:prstGeom prst="rect">
            <a:avLst/>
          </a:prstGeom>
          <a:noFill/>
          <a:ln w="0">
            <a:noFill/>
          </a:ln>
        </p:spPr>
        <p:txBody>
          <a:bodyPr lIns="0" rIns="0" tIns="0" bIns="0" anchor="t">
            <a:normAutofit/>
          </a:bodyPr>
          <a:p>
            <a:endParaRPr b="0" lang="fi-FI" sz="2000" spc="-1" strike="noStrike">
              <a:solidFill>
                <a:srgbClr val="000000"/>
              </a:solidFill>
              <a:latin typeface="Verdana"/>
            </a:endParaRPr>
          </a:p>
        </p:txBody>
      </p:sp>
      <p:sp>
        <p:nvSpPr>
          <p:cNvPr id="127" name="PlaceHolder 5"/>
          <p:cNvSpPr>
            <a:spLocks noGrp="1"/>
          </p:cNvSpPr>
          <p:nvPr>
            <p:ph/>
          </p:nvPr>
        </p:nvSpPr>
        <p:spPr>
          <a:xfrm>
            <a:off x="685800" y="3948480"/>
            <a:ext cx="1226520" cy="2144160"/>
          </a:xfrm>
          <a:prstGeom prst="rect">
            <a:avLst/>
          </a:prstGeom>
          <a:noFill/>
          <a:ln w="0">
            <a:noFill/>
          </a:ln>
        </p:spPr>
        <p:txBody>
          <a:bodyPr lIns="0" rIns="0" tIns="0" bIns="0" anchor="t">
            <a:normAutofit/>
          </a:bodyPr>
          <a:p>
            <a:endParaRPr b="0" lang="fi-FI" sz="2000" spc="-1" strike="noStrike">
              <a:solidFill>
                <a:srgbClr val="000000"/>
              </a:solidFill>
              <a:latin typeface="Verdana"/>
            </a:endParaRPr>
          </a:p>
        </p:txBody>
      </p:sp>
      <p:sp>
        <p:nvSpPr>
          <p:cNvPr id="128" name="PlaceHolder 6"/>
          <p:cNvSpPr>
            <a:spLocks noGrp="1"/>
          </p:cNvSpPr>
          <p:nvPr>
            <p:ph/>
          </p:nvPr>
        </p:nvSpPr>
        <p:spPr>
          <a:xfrm>
            <a:off x="1973880" y="3948480"/>
            <a:ext cx="1226520" cy="2144160"/>
          </a:xfrm>
          <a:prstGeom prst="rect">
            <a:avLst/>
          </a:prstGeom>
          <a:noFill/>
          <a:ln w="0">
            <a:noFill/>
          </a:ln>
        </p:spPr>
        <p:txBody>
          <a:bodyPr lIns="0" rIns="0" tIns="0" bIns="0" anchor="t">
            <a:normAutofit/>
          </a:bodyPr>
          <a:p>
            <a:endParaRPr b="0" lang="fi-FI" sz="2000" spc="-1" strike="noStrike">
              <a:solidFill>
                <a:srgbClr val="000000"/>
              </a:solidFill>
              <a:latin typeface="Verdana"/>
            </a:endParaRPr>
          </a:p>
        </p:txBody>
      </p:sp>
      <p:sp>
        <p:nvSpPr>
          <p:cNvPr id="129" name="PlaceHolder 7"/>
          <p:cNvSpPr>
            <a:spLocks noGrp="1"/>
          </p:cNvSpPr>
          <p:nvPr>
            <p:ph/>
          </p:nvPr>
        </p:nvSpPr>
        <p:spPr>
          <a:xfrm>
            <a:off x="3262320" y="3948480"/>
            <a:ext cx="1226520" cy="2144160"/>
          </a:xfrm>
          <a:prstGeom prst="rect">
            <a:avLst/>
          </a:prstGeom>
          <a:noFill/>
          <a:ln w="0">
            <a:noFill/>
          </a:ln>
        </p:spPr>
        <p:txBody>
          <a:bodyPr lIns="0" rIns="0" tIns="0" bIns="0" anchor="t">
            <a:normAutofit/>
          </a:bodyPr>
          <a:p>
            <a:endParaRPr b="0" lang="fi-FI" sz="2000" spc="-1" strike="noStrike">
              <a:solidFill>
                <a:srgbClr val="000000"/>
              </a:solidFill>
              <a:latin typeface="Verdana"/>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85800" y="228600"/>
            <a:ext cx="7772040" cy="914040"/>
          </a:xfrm>
          <a:prstGeom prst="rect">
            <a:avLst/>
          </a:prstGeom>
          <a:noFill/>
          <a:ln w="0">
            <a:noFill/>
          </a:ln>
        </p:spPr>
        <p:txBody>
          <a:bodyPr lIns="0" rIns="0" tIns="0" bIns="0" anchor="ctr">
            <a:noAutofit/>
          </a:bodyPr>
          <a:p>
            <a:endParaRPr b="0" lang="fi-FI" sz="2400" spc="-1" strike="noStrike">
              <a:solidFill>
                <a:srgbClr val="000000"/>
              </a:solidFill>
              <a:latin typeface="Lucida Grande"/>
            </a:endParaRPr>
          </a:p>
        </p:txBody>
      </p:sp>
      <p:sp>
        <p:nvSpPr>
          <p:cNvPr id="12" name="PlaceHolder 2"/>
          <p:cNvSpPr>
            <a:spLocks noGrp="1"/>
          </p:cNvSpPr>
          <p:nvPr>
            <p:ph/>
          </p:nvPr>
        </p:nvSpPr>
        <p:spPr>
          <a:xfrm>
            <a:off x="685800" y="1600200"/>
            <a:ext cx="1859040" cy="4495320"/>
          </a:xfrm>
          <a:prstGeom prst="rect">
            <a:avLst/>
          </a:prstGeom>
          <a:noFill/>
          <a:ln w="0">
            <a:noFill/>
          </a:ln>
        </p:spPr>
        <p:txBody>
          <a:bodyPr lIns="0" rIns="0" tIns="0" bIns="0" anchor="t">
            <a:normAutofit/>
          </a:bodyPr>
          <a:p>
            <a:endParaRPr b="0" lang="fi-FI" sz="2000" spc="-1" strike="noStrike">
              <a:solidFill>
                <a:srgbClr val="000000"/>
              </a:solidFill>
              <a:latin typeface="Verdana"/>
            </a:endParaRPr>
          </a:p>
        </p:txBody>
      </p:sp>
      <p:sp>
        <p:nvSpPr>
          <p:cNvPr id="13" name="PlaceHolder 3"/>
          <p:cNvSpPr>
            <a:spLocks noGrp="1"/>
          </p:cNvSpPr>
          <p:nvPr>
            <p:ph/>
          </p:nvPr>
        </p:nvSpPr>
        <p:spPr>
          <a:xfrm>
            <a:off x="2638080" y="1600200"/>
            <a:ext cx="1859040" cy="4495320"/>
          </a:xfrm>
          <a:prstGeom prst="rect">
            <a:avLst/>
          </a:prstGeom>
          <a:noFill/>
          <a:ln w="0">
            <a:noFill/>
          </a:ln>
        </p:spPr>
        <p:txBody>
          <a:bodyPr lIns="0" rIns="0" tIns="0" bIns="0" anchor="t">
            <a:normAutofit/>
          </a:bodyPr>
          <a:p>
            <a:endParaRPr b="0" lang="fi-FI" sz="2000" spc="-1" strike="noStrike">
              <a:solidFill>
                <a:srgbClr val="000000"/>
              </a:solidFill>
              <a:latin typeface="Verdana"/>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685800" y="228600"/>
            <a:ext cx="7772040" cy="914040"/>
          </a:xfrm>
          <a:prstGeom prst="rect">
            <a:avLst/>
          </a:prstGeom>
          <a:noFill/>
          <a:ln w="0">
            <a:noFill/>
          </a:ln>
        </p:spPr>
        <p:txBody>
          <a:bodyPr lIns="0" rIns="0" tIns="0" bIns="0" anchor="ctr">
            <a:noAutofit/>
          </a:bodyPr>
          <a:p>
            <a:endParaRPr b="0" lang="fi-FI" sz="2400" spc="-1" strike="noStrike">
              <a:solidFill>
                <a:srgbClr val="000000"/>
              </a:solidFill>
              <a:latin typeface="Lucida Grande"/>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685800" y="228600"/>
            <a:ext cx="7772040" cy="4238280"/>
          </a:xfrm>
          <a:prstGeom prst="rect">
            <a:avLst/>
          </a:prstGeom>
          <a:noFill/>
          <a:ln w="0">
            <a:noFill/>
          </a:ln>
        </p:spPr>
        <p:txBody>
          <a:bodyPr lIns="0" rIns="0" tIns="0" bIns="0" anchor="ctr">
            <a:noAutofit/>
          </a:bodyPr>
          <a:p>
            <a:pPr algn="ctr">
              <a:buNone/>
            </a:pPr>
            <a:endParaRPr b="0" lang="fi-FI"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685800" y="228600"/>
            <a:ext cx="7772040" cy="914040"/>
          </a:xfrm>
          <a:prstGeom prst="rect">
            <a:avLst/>
          </a:prstGeom>
          <a:noFill/>
          <a:ln w="0">
            <a:noFill/>
          </a:ln>
        </p:spPr>
        <p:txBody>
          <a:bodyPr lIns="0" rIns="0" tIns="0" bIns="0" anchor="ctr">
            <a:noAutofit/>
          </a:bodyPr>
          <a:p>
            <a:endParaRPr b="0" lang="fi-FI" sz="2400" spc="-1" strike="noStrike">
              <a:solidFill>
                <a:srgbClr val="000000"/>
              </a:solidFill>
              <a:latin typeface="Lucida Grande"/>
            </a:endParaRPr>
          </a:p>
        </p:txBody>
      </p:sp>
      <p:sp>
        <p:nvSpPr>
          <p:cNvPr id="17" name="PlaceHolder 2"/>
          <p:cNvSpPr>
            <a:spLocks noGrp="1"/>
          </p:cNvSpPr>
          <p:nvPr>
            <p:ph/>
          </p:nvPr>
        </p:nvSpPr>
        <p:spPr>
          <a:xfrm>
            <a:off x="685800" y="1600200"/>
            <a:ext cx="1859040" cy="2144160"/>
          </a:xfrm>
          <a:prstGeom prst="rect">
            <a:avLst/>
          </a:prstGeom>
          <a:noFill/>
          <a:ln w="0">
            <a:noFill/>
          </a:ln>
        </p:spPr>
        <p:txBody>
          <a:bodyPr lIns="0" rIns="0" tIns="0" bIns="0" anchor="t">
            <a:normAutofit/>
          </a:bodyPr>
          <a:p>
            <a:endParaRPr b="0" lang="fi-FI" sz="2000" spc="-1" strike="noStrike">
              <a:solidFill>
                <a:srgbClr val="000000"/>
              </a:solidFill>
              <a:latin typeface="Verdana"/>
            </a:endParaRPr>
          </a:p>
        </p:txBody>
      </p:sp>
      <p:sp>
        <p:nvSpPr>
          <p:cNvPr id="18" name="PlaceHolder 3"/>
          <p:cNvSpPr>
            <a:spLocks noGrp="1"/>
          </p:cNvSpPr>
          <p:nvPr>
            <p:ph/>
          </p:nvPr>
        </p:nvSpPr>
        <p:spPr>
          <a:xfrm>
            <a:off x="2638080" y="1600200"/>
            <a:ext cx="1859040" cy="4495320"/>
          </a:xfrm>
          <a:prstGeom prst="rect">
            <a:avLst/>
          </a:prstGeom>
          <a:noFill/>
          <a:ln w="0">
            <a:noFill/>
          </a:ln>
        </p:spPr>
        <p:txBody>
          <a:bodyPr lIns="0" rIns="0" tIns="0" bIns="0" anchor="t">
            <a:normAutofit/>
          </a:bodyPr>
          <a:p>
            <a:endParaRPr b="0" lang="fi-FI" sz="2000" spc="-1" strike="noStrike">
              <a:solidFill>
                <a:srgbClr val="000000"/>
              </a:solidFill>
              <a:latin typeface="Verdana"/>
            </a:endParaRPr>
          </a:p>
        </p:txBody>
      </p:sp>
      <p:sp>
        <p:nvSpPr>
          <p:cNvPr id="19" name="PlaceHolder 4"/>
          <p:cNvSpPr>
            <a:spLocks noGrp="1"/>
          </p:cNvSpPr>
          <p:nvPr>
            <p:ph/>
          </p:nvPr>
        </p:nvSpPr>
        <p:spPr>
          <a:xfrm>
            <a:off x="685800" y="3948480"/>
            <a:ext cx="1859040" cy="2144160"/>
          </a:xfrm>
          <a:prstGeom prst="rect">
            <a:avLst/>
          </a:prstGeom>
          <a:noFill/>
          <a:ln w="0">
            <a:noFill/>
          </a:ln>
        </p:spPr>
        <p:txBody>
          <a:bodyPr lIns="0" rIns="0" tIns="0" bIns="0" anchor="t">
            <a:normAutofit/>
          </a:bodyPr>
          <a:p>
            <a:endParaRPr b="0" lang="fi-FI" sz="2000" spc="-1" strike="noStrike">
              <a:solidFill>
                <a:srgbClr val="000000"/>
              </a:solidFill>
              <a:latin typeface="Verdana"/>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685800" y="228600"/>
            <a:ext cx="7772040" cy="914040"/>
          </a:xfrm>
          <a:prstGeom prst="rect">
            <a:avLst/>
          </a:prstGeom>
          <a:noFill/>
          <a:ln w="0">
            <a:noFill/>
          </a:ln>
        </p:spPr>
        <p:txBody>
          <a:bodyPr lIns="0" rIns="0" tIns="0" bIns="0" anchor="ctr">
            <a:noAutofit/>
          </a:bodyPr>
          <a:p>
            <a:endParaRPr b="0" lang="fi-FI" sz="2400" spc="-1" strike="noStrike">
              <a:solidFill>
                <a:srgbClr val="000000"/>
              </a:solidFill>
              <a:latin typeface="Lucida Grande"/>
            </a:endParaRPr>
          </a:p>
        </p:txBody>
      </p:sp>
      <p:sp>
        <p:nvSpPr>
          <p:cNvPr id="21" name="PlaceHolder 2"/>
          <p:cNvSpPr>
            <a:spLocks noGrp="1"/>
          </p:cNvSpPr>
          <p:nvPr>
            <p:ph/>
          </p:nvPr>
        </p:nvSpPr>
        <p:spPr>
          <a:xfrm>
            <a:off x="685800" y="1600200"/>
            <a:ext cx="1859040" cy="4495320"/>
          </a:xfrm>
          <a:prstGeom prst="rect">
            <a:avLst/>
          </a:prstGeom>
          <a:noFill/>
          <a:ln w="0">
            <a:noFill/>
          </a:ln>
        </p:spPr>
        <p:txBody>
          <a:bodyPr lIns="0" rIns="0" tIns="0" bIns="0" anchor="t">
            <a:normAutofit/>
          </a:bodyPr>
          <a:p>
            <a:endParaRPr b="0" lang="fi-FI" sz="2000" spc="-1" strike="noStrike">
              <a:solidFill>
                <a:srgbClr val="000000"/>
              </a:solidFill>
              <a:latin typeface="Verdana"/>
            </a:endParaRPr>
          </a:p>
        </p:txBody>
      </p:sp>
      <p:sp>
        <p:nvSpPr>
          <p:cNvPr id="22" name="PlaceHolder 3"/>
          <p:cNvSpPr>
            <a:spLocks noGrp="1"/>
          </p:cNvSpPr>
          <p:nvPr>
            <p:ph/>
          </p:nvPr>
        </p:nvSpPr>
        <p:spPr>
          <a:xfrm>
            <a:off x="2638080" y="1600200"/>
            <a:ext cx="1859040" cy="2144160"/>
          </a:xfrm>
          <a:prstGeom prst="rect">
            <a:avLst/>
          </a:prstGeom>
          <a:noFill/>
          <a:ln w="0">
            <a:noFill/>
          </a:ln>
        </p:spPr>
        <p:txBody>
          <a:bodyPr lIns="0" rIns="0" tIns="0" bIns="0" anchor="t">
            <a:normAutofit/>
          </a:bodyPr>
          <a:p>
            <a:endParaRPr b="0" lang="fi-FI" sz="2000" spc="-1" strike="noStrike">
              <a:solidFill>
                <a:srgbClr val="000000"/>
              </a:solidFill>
              <a:latin typeface="Verdana"/>
            </a:endParaRPr>
          </a:p>
        </p:txBody>
      </p:sp>
      <p:sp>
        <p:nvSpPr>
          <p:cNvPr id="23" name="PlaceHolder 4"/>
          <p:cNvSpPr>
            <a:spLocks noGrp="1"/>
          </p:cNvSpPr>
          <p:nvPr>
            <p:ph/>
          </p:nvPr>
        </p:nvSpPr>
        <p:spPr>
          <a:xfrm>
            <a:off x="2638080" y="3948480"/>
            <a:ext cx="1859040" cy="2144160"/>
          </a:xfrm>
          <a:prstGeom prst="rect">
            <a:avLst/>
          </a:prstGeom>
          <a:noFill/>
          <a:ln w="0">
            <a:noFill/>
          </a:ln>
        </p:spPr>
        <p:txBody>
          <a:bodyPr lIns="0" rIns="0" tIns="0" bIns="0" anchor="t">
            <a:normAutofit/>
          </a:bodyPr>
          <a:p>
            <a:endParaRPr b="0" lang="fi-FI" sz="2000" spc="-1" strike="noStrike">
              <a:solidFill>
                <a:srgbClr val="000000"/>
              </a:solidFill>
              <a:latin typeface="Verdana"/>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85800" y="228600"/>
            <a:ext cx="7772040" cy="914040"/>
          </a:xfrm>
          <a:prstGeom prst="rect">
            <a:avLst/>
          </a:prstGeom>
          <a:noFill/>
          <a:ln w="0">
            <a:noFill/>
          </a:ln>
        </p:spPr>
        <p:txBody>
          <a:bodyPr lIns="0" rIns="0" tIns="0" bIns="0" anchor="ctr">
            <a:noAutofit/>
          </a:bodyPr>
          <a:p>
            <a:endParaRPr b="0" lang="fi-FI" sz="2400" spc="-1" strike="noStrike">
              <a:solidFill>
                <a:srgbClr val="000000"/>
              </a:solidFill>
              <a:latin typeface="Lucida Grande"/>
            </a:endParaRPr>
          </a:p>
        </p:txBody>
      </p:sp>
      <p:sp>
        <p:nvSpPr>
          <p:cNvPr id="25" name="PlaceHolder 2"/>
          <p:cNvSpPr>
            <a:spLocks noGrp="1"/>
          </p:cNvSpPr>
          <p:nvPr>
            <p:ph/>
          </p:nvPr>
        </p:nvSpPr>
        <p:spPr>
          <a:xfrm>
            <a:off x="685800" y="1600200"/>
            <a:ext cx="1859040" cy="2144160"/>
          </a:xfrm>
          <a:prstGeom prst="rect">
            <a:avLst/>
          </a:prstGeom>
          <a:noFill/>
          <a:ln w="0">
            <a:noFill/>
          </a:ln>
        </p:spPr>
        <p:txBody>
          <a:bodyPr lIns="0" rIns="0" tIns="0" bIns="0" anchor="t">
            <a:normAutofit/>
          </a:bodyPr>
          <a:p>
            <a:endParaRPr b="0" lang="fi-FI" sz="2000" spc="-1" strike="noStrike">
              <a:solidFill>
                <a:srgbClr val="000000"/>
              </a:solidFill>
              <a:latin typeface="Verdana"/>
            </a:endParaRPr>
          </a:p>
        </p:txBody>
      </p:sp>
      <p:sp>
        <p:nvSpPr>
          <p:cNvPr id="26" name="PlaceHolder 3"/>
          <p:cNvSpPr>
            <a:spLocks noGrp="1"/>
          </p:cNvSpPr>
          <p:nvPr>
            <p:ph/>
          </p:nvPr>
        </p:nvSpPr>
        <p:spPr>
          <a:xfrm>
            <a:off x="2638080" y="1600200"/>
            <a:ext cx="1859040" cy="2144160"/>
          </a:xfrm>
          <a:prstGeom prst="rect">
            <a:avLst/>
          </a:prstGeom>
          <a:noFill/>
          <a:ln w="0">
            <a:noFill/>
          </a:ln>
        </p:spPr>
        <p:txBody>
          <a:bodyPr lIns="0" rIns="0" tIns="0" bIns="0" anchor="t">
            <a:normAutofit/>
          </a:bodyPr>
          <a:p>
            <a:endParaRPr b="0" lang="fi-FI" sz="2000" spc="-1" strike="noStrike">
              <a:solidFill>
                <a:srgbClr val="000000"/>
              </a:solidFill>
              <a:latin typeface="Verdana"/>
            </a:endParaRPr>
          </a:p>
        </p:txBody>
      </p:sp>
      <p:sp>
        <p:nvSpPr>
          <p:cNvPr id="27" name="PlaceHolder 4"/>
          <p:cNvSpPr>
            <a:spLocks noGrp="1"/>
          </p:cNvSpPr>
          <p:nvPr>
            <p:ph/>
          </p:nvPr>
        </p:nvSpPr>
        <p:spPr>
          <a:xfrm>
            <a:off x="685800" y="3948480"/>
            <a:ext cx="3809520" cy="2144160"/>
          </a:xfrm>
          <a:prstGeom prst="rect">
            <a:avLst/>
          </a:prstGeom>
          <a:noFill/>
          <a:ln w="0">
            <a:noFill/>
          </a:ln>
        </p:spPr>
        <p:txBody>
          <a:bodyPr lIns="0" rIns="0" tIns="0" bIns="0" anchor="t">
            <a:normAutofit/>
          </a:bodyPr>
          <a:p>
            <a:endParaRPr b="0" lang="fi-FI" sz="2000" spc="-1" strike="noStrike">
              <a:solidFill>
                <a:srgbClr val="000000"/>
              </a:solidFill>
              <a:latin typeface="Verdana"/>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3.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0" name="Kuva 1" descr=""/>
          <p:cNvPicPr/>
          <p:nvPr/>
        </p:nvPicPr>
        <p:blipFill>
          <a:blip r:embed="rId2"/>
          <a:stretch/>
        </p:blipFill>
        <p:spPr>
          <a:xfrm>
            <a:off x="-11880" y="-9000"/>
            <a:ext cx="9167760" cy="6875640"/>
          </a:xfrm>
          <a:prstGeom prst="rect">
            <a:avLst/>
          </a:prstGeom>
          <a:ln w="0">
            <a:noFill/>
          </a:ln>
        </p:spPr>
      </p:pic>
      <p:sp>
        <p:nvSpPr>
          <p:cNvPr id="1" name="Text Box 19"/>
          <p:cNvSpPr/>
          <p:nvPr/>
        </p:nvSpPr>
        <p:spPr>
          <a:xfrm>
            <a:off x="228600" y="6453360"/>
            <a:ext cx="3428640" cy="2728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fi-FI" sz="1200" spc="-1" strike="noStrike">
                <a:solidFill>
                  <a:srgbClr val="ffffff"/>
                </a:solidFill>
                <a:latin typeface="Verdana"/>
                <a:ea typeface="MS PGothic"/>
              </a:rPr>
              <a:t>Forum III</a:t>
            </a:r>
            <a:endParaRPr b="0" lang="fi-FI" sz="1200" spc="-1" strike="noStrike">
              <a:latin typeface="Arial"/>
            </a:endParaRPr>
          </a:p>
        </p:txBody>
      </p:sp>
      <p:sp>
        <p:nvSpPr>
          <p:cNvPr id="2" name="PlaceHolder 1"/>
          <p:cNvSpPr>
            <a:spLocks noGrp="1"/>
          </p:cNvSpPr>
          <p:nvPr>
            <p:ph type="dt"/>
          </p:nvPr>
        </p:nvSpPr>
        <p:spPr>
          <a:xfrm>
            <a:off x="685800" y="6248520"/>
            <a:ext cx="1904760" cy="456840"/>
          </a:xfrm>
          <a:prstGeom prst="rect">
            <a:avLst/>
          </a:prstGeom>
          <a:noFill/>
          <a:ln w="0">
            <a:noFill/>
          </a:ln>
        </p:spPr>
        <p:txBody>
          <a:bodyPr lIns="90000" rIns="90000" tIns="45000" bIns="45000" anchor="t">
            <a:noAutofit/>
          </a:bodyPr>
          <a:p>
            <a:endParaRPr b="0" lang="fi-FI" sz="2400" spc="-1" strike="noStrike">
              <a:latin typeface="Times New Roman"/>
            </a:endParaRPr>
          </a:p>
        </p:txBody>
      </p:sp>
      <p:sp>
        <p:nvSpPr>
          <p:cNvPr id="3" name="PlaceHolder 2"/>
          <p:cNvSpPr>
            <a:spLocks noGrp="1"/>
          </p:cNvSpPr>
          <p:nvPr>
            <p:ph type="ftr"/>
          </p:nvPr>
        </p:nvSpPr>
        <p:spPr>
          <a:xfrm>
            <a:off x="3124080" y="6248520"/>
            <a:ext cx="2895120" cy="456840"/>
          </a:xfrm>
          <a:prstGeom prst="rect">
            <a:avLst/>
          </a:prstGeom>
          <a:noFill/>
          <a:ln w="0">
            <a:noFill/>
          </a:ln>
        </p:spPr>
        <p:txBody>
          <a:bodyPr lIns="90000" rIns="90000" tIns="45000" bIns="45000" anchor="t">
            <a:noAutofit/>
          </a:bodyPr>
          <a:p>
            <a:endParaRPr b="0" lang="fi-FI" sz="2400" spc="-1" strike="noStrike">
              <a:latin typeface="Times New Roman"/>
            </a:endParaRPr>
          </a:p>
        </p:txBody>
      </p:sp>
      <p:sp>
        <p:nvSpPr>
          <p:cNvPr id="4" name="PlaceHolder 3"/>
          <p:cNvSpPr>
            <a:spLocks noGrp="1"/>
          </p:cNvSpPr>
          <p:nvPr>
            <p:ph type="sldNum"/>
          </p:nvPr>
        </p:nvSpPr>
        <p:spPr>
          <a:xfrm>
            <a:off x="6553080" y="6248520"/>
            <a:ext cx="1904760" cy="456840"/>
          </a:xfrm>
          <a:prstGeom prst="rect">
            <a:avLst/>
          </a:prstGeom>
          <a:noFill/>
          <a:ln w="0">
            <a:noFill/>
          </a:ln>
        </p:spPr>
        <p:txBody>
          <a:bodyPr numCol="1" spcCol="0" anchor="t">
            <a:noAutofit/>
          </a:bodyPr>
          <a:p>
            <a:pPr>
              <a:lnSpc>
                <a:spcPct val="100000"/>
              </a:lnSpc>
              <a:buNone/>
            </a:pPr>
            <a:fld id="{9914345C-65DC-4D6B-9A1E-8F2C2F369312}" type="slidenum">
              <a:rPr b="0" i="1" lang="fi-FI" sz="2400" spc="-1" strike="noStrike">
                <a:solidFill>
                  <a:srgbClr val="000000"/>
                </a:solidFill>
                <a:latin typeface="Lucida Grande"/>
                <a:ea typeface="MS PGothic"/>
              </a:rPr>
              <a:t>&lt;numero&gt;</a:t>
            </a:fld>
            <a:endParaRPr b="0" lang="fi-FI" sz="2400" spc="-1" strike="noStrike">
              <a:latin typeface="Times New Roman"/>
            </a:endParaRPr>
          </a:p>
        </p:txBody>
      </p:sp>
      <p:sp>
        <p:nvSpPr>
          <p:cNvPr id="5" name="PlaceHolder 4"/>
          <p:cNvSpPr>
            <a:spLocks noGrp="1"/>
          </p:cNvSpPr>
          <p:nvPr>
            <p:ph type="title"/>
          </p:nvPr>
        </p:nvSpPr>
        <p:spPr>
          <a:xfrm>
            <a:off x="457200" y="273600"/>
            <a:ext cx="8229240" cy="1144800"/>
          </a:xfrm>
          <a:prstGeom prst="rect">
            <a:avLst/>
          </a:prstGeom>
          <a:noFill/>
          <a:ln w="0">
            <a:noFill/>
          </a:ln>
        </p:spPr>
        <p:txBody>
          <a:bodyPr lIns="0" rIns="0" tIns="0" bIns="0" anchor="ctr">
            <a:noAutofit/>
          </a:bodyPr>
          <a:p>
            <a:r>
              <a:rPr b="0" lang="fi-FI" sz="2400" spc="-1" strike="noStrike">
                <a:solidFill>
                  <a:srgbClr val="000000"/>
                </a:solidFill>
                <a:latin typeface="Lucida Grande"/>
              </a:rPr>
              <a:t>Click to edit the title text format</a:t>
            </a:r>
            <a:endParaRPr b="0" lang="fi-FI" sz="2400" spc="-1" strike="noStrike">
              <a:solidFill>
                <a:srgbClr val="000000"/>
              </a:solidFill>
              <a:latin typeface="Lucida Grande"/>
            </a:endParaRPr>
          </a:p>
        </p:txBody>
      </p:sp>
      <p:sp>
        <p:nvSpPr>
          <p:cNvPr id="6" name="PlaceHolder 5"/>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i-FI" sz="2000" spc="-1" strike="noStrike">
                <a:solidFill>
                  <a:srgbClr val="000000"/>
                </a:solidFill>
                <a:latin typeface="Verdana"/>
              </a:rPr>
              <a:t>Click to edit the outline text format</a:t>
            </a:r>
            <a:endParaRPr b="0" lang="fi-FI" sz="2000" spc="-1" strike="noStrike">
              <a:solidFill>
                <a:srgbClr val="000000"/>
              </a:solidFill>
              <a:latin typeface="Verdana"/>
            </a:endParaRPr>
          </a:p>
          <a:p>
            <a:pPr lvl="1" marL="864000" indent="-324000">
              <a:spcBef>
                <a:spcPts val="1134"/>
              </a:spcBef>
              <a:buClr>
                <a:srgbClr val="000000"/>
              </a:buClr>
              <a:buSzPct val="75000"/>
              <a:buFont typeface="Symbol" charset="2"/>
              <a:buChar char=""/>
            </a:pPr>
            <a:r>
              <a:rPr b="0" lang="fi-FI" sz="1800" spc="-1" strike="noStrike">
                <a:solidFill>
                  <a:srgbClr val="000000"/>
                </a:solidFill>
                <a:latin typeface="Verdana"/>
              </a:rPr>
              <a:t>Toinen jäsennystaso</a:t>
            </a:r>
            <a:endParaRPr b="0" lang="fi-FI" sz="1800" spc="-1" strike="noStrike">
              <a:solidFill>
                <a:srgbClr val="000000"/>
              </a:solidFill>
              <a:latin typeface="Verdana"/>
            </a:endParaRPr>
          </a:p>
          <a:p>
            <a:pPr lvl="2" marL="1296000" indent="-288000">
              <a:spcBef>
                <a:spcPts val="850"/>
              </a:spcBef>
              <a:buClr>
                <a:srgbClr val="000000"/>
              </a:buClr>
              <a:buSzPct val="45000"/>
              <a:buFont typeface="Wingdings" charset="2"/>
              <a:buChar char=""/>
            </a:pPr>
            <a:r>
              <a:rPr b="0" lang="fi-FI" sz="1800" spc="-1" strike="noStrike">
                <a:solidFill>
                  <a:srgbClr val="000000"/>
                </a:solidFill>
                <a:latin typeface="Verdana"/>
              </a:rPr>
              <a:t>Kolmas jäsennystaso</a:t>
            </a:r>
            <a:endParaRPr b="0" lang="fi-FI" sz="1800" spc="-1" strike="noStrike">
              <a:solidFill>
                <a:srgbClr val="000000"/>
              </a:solidFill>
              <a:latin typeface="Verdana"/>
            </a:endParaRPr>
          </a:p>
          <a:p>
            <a:pPr lvl="3" marL="1728000" indent="-216000">
              <a:spcBef>
                <a:spcPts val="567"/>
              </a:spcBef>
              <a:buClr>
                <a:srgbClr val="000000"/>
              </a:buClr>
              <a:buSzPct val="75000"/>
              <a:buFont typeface="Symbol" charset="2"/>
              <a:buChar char=""/>
            </a:pPr>
            <a:r>
              <a:rPr b="0" lang="fi-FI" sz="1800" spc="-1" strike="noStrike">
                <a:solidFill>
                  <a:srgbClr val="000000"/>
                </a:solidFill>
                <a:latin typeface="Verdana"/>
              </a:rPr>
              <a:t>Neljäs jäsennystaso</a:t>
            </a:r>
            <a:endParaRPr b="0" lang="fi-FI" sz="1800" spc="-1" strike="noStrike">
              <a:solidFill>
                <a:srgbClr val="000000"/>
              </a:solidFill>
              <a:latin typeface="Verdana"/>
            </a:endParaRPr>
          </a:p>
          <a:p>
            <a:pPr lvl="4" marL="2160000" indent="-216000">
              <a:spcBef>
                <a:spcPts val="283"/>
              </a:spcBef>
              <a:buClr>
                <a:srgbClr val="000000"/>
              </a:buClr>
              <a:buSzPct val="45000"/>
              <a:buFont typeface="Wingdings" charset="2"/>
              <a:buChar char=""/>
            </a:pPr>
            <a:r>
              <a:rPr b="0" lang="fi-FI" sz="2000" spc="-1" strike="noStrike">
                <a:solidFill>
                  <a:srgbClr val="000000"/>
                </a:solidFill>
                <a:latin typeface="Verdana"/>
              </a:rPr>
              <a:t>Viides jäsennystaso</a:t>
            </a:r>
            <a:endParaRPr b="0" lang="fi-FI" sz="2000" spc="-1" strike="noStrike">
              <a:solidFill>
                <a:srgbClr val="000000"/>
              </a:solidFill>
              <a:latin typeface="Verdana"/>
            </a:endParaRPr>
          </a:p>
          <a:p>
            <a:pPr lvl="5" marL="2592000" indent="-216000">
              <a:spcBef>
                <a:spcPts val="283"/>
              </a:spcBef>
              <a:buClr>
                <a:srgbClr val="000000"/>
              </a:buClr>
              <a:buSzPct val="45000"/>
              <a:buFont typeface="Wingdings" charset="2"/>
              <a:buChar char=""/>
            </a:pPr>
            <a:r>
              <a:rPr b="0" lang="fi-FI" sz="2000" spc="-1" strike="noStrike">
                <a:solidFill>
                  <a:srgbClr val="000000"/>
                </a:solidFill>
                <a:latin typeface="Verdana"/>
              </a:rPr>
              <a:t>Kuudes jäsennystaso</a:t>
            </a:r>
            <a:endParaRPr b="0" lang="fi-FI" sz="2000" spc="-1" strike="noStrike">
              <a:solidFill>
                <a:srgbClr val="000000"/>
              </a:solidFill>
              <a:latin typeface="Verdana"/>
            </a:endParaRPr>
          </a:p>
          <a:p>
            <a:pPr lvl="6" marL="3024000" indent="-216000">
              <a:spcBef>
                <a:spcPts val="283"/>
              </a:spcBef>
              <a:buClr>
                <a:srgbClr val="000000"/>
              </a:buClr>
              <a:buSzPct val="45000"/>
              <a:buFont typeface="Wingdings" charset="2"/>
              <a:buChar char=""/>
            </a:pPr>
            <a:r>
              <a:rPr b="0" lang="fi-FI" sz="2000" spc="-1" strike="noStrike">
                <a:solidFill>
                  <a:srgbClr val="000000"/>
                </a:solidFill>
                <a:latin typeface="Verdana"/>
              </a:rPr>
              <a:t>Seitsemäs jäsennystaso</a:t>
            </a:r>
            <a:endParaRPr b="0" lang="fi-FI" sz="2000" spc="-1" strike="noStrike">
              <a:solidFill>
                <a:srgbClr val="000000"/>
              </a:solidFill>
              <a:latin typeface="Verdana"/>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3" name="Kuva 1" descr=""/>
          <p:cNvPicPr/>
          <p:nvPr/>
        </p:nvPicPr>
        <p:blipFill>
          <a:blip r:embed="rId2"/>
          <a:stretch/>
        </p:blipFill>
        <p:spPr>
          <a:xfrm>
            <a:off x="-11880" y="-9000"/>
            <a:ext cx="9167760" cy="6875640"/>
          </a:xfrm>
          <a:prstGeom prst="rect">
            <a:avLst/>
          </a:prstGeom>
          <a:ln w="0">
            <a:noFill/>
          </a:ln>
        </p:spPr>
      </p:pic>
      <p:sp>
        <p:nvSpPr>
          <p:cNvPr id="44" name="Text Box 19"/>
          <p:cNvSpPr/>
          <p:nvPr/>
        </p:nvSpPr>
        <p:spPr>
          <a:xfrm>
            <a:off x="228600" y="6453360"/>
            <a:ext cx="3428640" cy="2728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fi-FI" sz="1200" spc="-1" strike="noStrike">
                <a:solidFill>
                  <a:srgbClr val="ffffff"/>
                </a:solidFill>
                <a:latin typeface="Verdana"/>
                <a:ea typeface="MS PGothic"/>
              </a:rPr>
              <a:t>Forum III</a:t>
            </a:r>
            <a:endParaRPr b="0" lang="fi-FI" sz="1200" spc="-1" strike="noStrike">
              <a:latin typeface="Arial"/>
            </a:endParaRPr>
          </a:p>
        </p:txBody>
      </p:sp>
      <p:sp>
        <p:nvSpPr>
          <p:cNvPr id="45" name="PlaceHolder 1"/>
          <p:cNvSpPr>
            <a:spLocks noGrp="1"/>
          </p:cNvSpPr>
          <p:nvPr>
            <p:ph type="title"/>
          </p:nvPr>
        </p:nvSpPr>
        <p:spPr>
          <a:xfrm>
            <a:off x="685800" y="228600"/>
            <a:ext cx="7772040" cy="914040"/>
          </a:xfrm>
          <a:prstGeom prst="rect">
            <a:avLst/>
          </a:prstGeom>
          <a:noFill/>
          <a:ln w="0">
            <a:noFill/>
          </a:ln>
        </p:spPr>
        <p:txBody>
          <a:bodyPr numCol="1" spcCol="0" anchor="ctr">
            <a:noAutofit/>
          </a:bodyPr>
          <a:p>
            <a:pPr algn="ctr">
              <a:lnSpc>
                <a:spcPct val="100000"/>
              </a:lnSpc>
              <a:buNone/>
            </a:pPr>
            <a:r>
              <a:rPr b="1" lang="fi-FI" sz="2800" spc="-1" strike="noStrike">
                <a:solidFill>
                  <a:srgbClr val="000000"/>
                </a:solidFill>
                <a:latin typeface="Verdana"/>
                <a:ea typeface="MS PGothic"/>
              </a:rPr>
              <a:t>Muokkaa perustyylejä naps.</a:t>
            </a:r>
            <a:endParaRPr b="0" lang="fi-FI" sz="2800" spc="-1" strike="noStrike">
              <a:solidFill>
                <a:srgbClr val="000000"/>
              </a:solidFill>
              <a:latin typeface="Lucida Grande"/>
            </a:endParaRPr>
          </a:p>
        </p:txBody>
      </p:sp>
      <p:sp>
        <p:nvSpPr>
          <p:cNvPr id="46" name="PlaceHolder 2"/>
          <p:cNvSpPr>
            <a:spLocks noGrp="1"/>
          </p:cNvSpPr>
          <p:nvPr>
            <p:ph type="body"/>
          </p:nvPr>
        </p:nvSpPr>
        <p:spPr>
          <a:xfrm>
            <a:off x="685800" y="1600200"/>
            <a:ext cx="7772040" cy="4495320"/>
          </a:xfrm>
          <a:prstGeom prst="rect">
            <a:avLst/>
          </a:prstGeom>
          <a:noFill/>
          <a:ln w="0">
            <a:noFill/>
          </a:ln>
        </p:spPr>
        <p:txBody>
          <a:bodyPr numCol="1" spcCol="0" anchor="t">
            <a:noAutofit/>
          </a:bodyPr>
          <a:p>
            <a:pPr marL="343080" indent="-343080">
              <a:lnSpc>
                <a:spcPct val="100000"/>
              </a:lnSpc>
              <a:spcBef>
                <a:spcPts val="400"/>
              </a:spcBef>
              <a:buClr>
                <a:srgbClr val="000000"/>
              </a:buClr>
              <a:buFont typeface="Symbol" charset="2"/>
              <a:buChar char=""/>
            </a:pPr>
            <a:r>
              <a:rPr b="0" lang="fi-FI" sz="2000" spc="-1" strike="noStrike">
                <a:solidFill>
                  <a:srgbClr val="000000"/>
                </a:solidFill>
                <a:latin typeface="Verdana"/>
                <a:ea typeface="MS PGothic"/>
              </a:rPr>
              <a:t>Muokkaa tekstin perustyylejä napsauttamalla</a:t>
            </a:r>
            <a:endParaRPr b="0" lang="fi-FI" sz="2000" spc="-1" strike="noStrike">
              <a:solidFill>
                <a:srgbClr val="000000"/>
              </a:solidFill>
              <a:latin typeface="Verdana"/>
            </a:endParaRPr>
          </a:p>
          <a:p>
            <a:pPr lvl="1" marL="743040" indent="-285840">
              <a:lnSpc>
                <a:spcPct val="100000"/>
              </a:lnSpc>
              <a:spcBef>
                <a:spcPts val="360"/>
              </a:spcBef>
              <a:buClr>
                <a:srgbClr val="000000"/>
              </a:buClr>
              <a:buFont typeface="Symbol" charset="2"/>
              <a:buChar char=""/>
            </a:pPr>
            <a:r>
              <a:rPr b="0" lang="fi-FI" sz="1800" spc="-1" strike="noStrike">
                <a:solidFill>
                  <a:srgbClr val="000000"/>
                </a:solidFill>
                <a:latin typeface="Verdana"/>
                <a:ea typeface="Geneva"/>
              </a:rPr>
              <a:t>toinen taso</a:t>
            </a:r>
            <a:endParaRPr b="0" lang="fi-FI" sz="1800" spc="-1" strike="noStrike">
              <a:solidFill>
                <a:srgbClr val="000000"/>
              </a:solidFill>
              <a:latin typeface="Verdana"/>
            </a:endParaRPr>
          </a:p>
          <a:p>
            <a:pPr lvl="2" marL="1143000" indent="-228600">
              <a:lnSpc>
                <a:spcPct val="100000"/>
              </a:lnSpc>
              <a:spcBef>
                <a:spcPts val="360"/>
              </a:spcBef>
              <a:buClr>
                <a:srgbClr val="000000"/>
              </a:buClr>
              <a:buFont typeface="Symbol" charset="2"/>
              <a:buChar char=""/>
            </a:pPr>
            <a:r>
              <a:rPr b="0" lang="fi-FI" sz="1800" spc="-1" strike="noStrike">
                <a:solidFill>
                  <a:srgbClr val="000000"/>
                </a:solidFill>
                <a:latin typeface="Verdana"/>
                <a:ea typeface="Geneva"/>
              </a:rPr>
              <a:t>kolmas taso</a:t>
            </a:r>
            <a:endParaRPr b="0" lang="fi-FI" sz="1800" spc="-1" strike="noStrike">
              <a:solidFill>
                <a:srgbClr val="000000"/>
              </a:solidFill>
              <a:latin typeface="Verdana"/>
            </a:endParaRPr>
          </a:p>
          <a:p>
            <a:pPr lvl="3" marL="1600200" indent="-228600">
              <a:lnSpc>
                <a:spcPct val="100000"/>
              </a:lnSpc>
              <a:spcBef>
                <a:spcPts val="360"/>
              </a:spcBef>
              <a:buClr>
                <a:srgbClr val="000000"/>
              </a:buClr>
              <a:buFont typeface="Symbol" charset="2"/>
              <a:buChar char=""/>
            </a:pPr>
            <a:r>
              <a:rPr b="0" lang="fi-FI" sz="1800" spc="-1" strike="noStrike">
                <a:solidFill>
                  <a:srgbClr val="000000"/>
                </a:solidFill>
                <a:latin typeface="Verdana"/>
                <a:ea typeface="Geneva"/>
              </a:rPr>
              <a:t>neljäs taso</a:t>
            </a:r>
            <a:endParaRPr b="0" lang="fi-FI" sz="1800" spc="-1" strike="noStrike">
              <a:solidFill>
                <a:srgbClr val="000000"/>
              </a:solidFill>
              <a:latin typeface="Verdana"/>
            </a:endParaRPr>
          </a:p>
          <a:p>
            <a:pPr lvl="4" marL="2057400" indent="-228600">
              <a:lnSpc>
                <a:spcPct val="100000"/>
              </a:lnSpc>
              <a:spcBef>
                <a:spcPts val="360"/>
              </a:spcBef>
              <a:buClr>
                <a:srgbClr val="000000"/>
              </a:buClr>
              <a:buFont typeface="StarSymbol"/>
              <a:buChar char="»"/>
            </a:pPr>
            <a:r>
              <a:rPr b="0" lang="fi-FI" sz="1800" spc="-1" strike="noStrike">
                <a:solidFill>
                  <a:srgbClr val="000000"/>
                </a:solidFill>
                <a:latin typeface="Verdana"/>
                <a:ea typeface="Geneva"/>
              </a:rPr>
              <a:t>viides taso</a:t>
            </a:r>
            <a:endParaRPr b="0" lang="fi-FI" sz="1800" spc="-1" strike="noStrike">
              <a:solidFill>
                <a:srgbClr val="000000"/>
              </a:solidFill>
              <a:latin typeface="Verdana"/>
            </a:endParaRPr>
          </a:p>
        </p:txBody>
      </p:sp>
      <p:sp>
        <p:nvSpPr>
          <p:cNvPr id="47" name="PlaceHolder 3"/>
          <p:cNvSpPr>
            <a:spLocks noGrp="1"/>
          </p:cNvSpPr>
          <p:nvPr>
            <p:ph type="dt"/>
          </p:nvPr>
        </p:nvSpPr>
        <p:spPr>
          <a:xfrm>
            <a:off x="685800" y="6248520"/>
            <a:ext cx="1904760" cy="456840"/>
          </a:xfrm>
          <a:prstGeom prst="rect">
            <a:avLst/>
          </a:prstGeom>
          <a:noFill/>
          <a:ln w="0">
            <a:noFill/>
          </a:ln>
        </p:spPr>
        <p:txBody>
          <a:bodyPr lIns="90000" rIns="90000" tIns="45000" bIns="45000" anchor="t">
            <a:noAutofit/>
          </a:bodyPr>
          <a:p>
            <a:endParaRPr b="0" lang="fi-FI" sz="2400" spc="-1" strike="noStrike">
              <a:latin typeface="Times New Roman"/>
            </a:endParaRPr>
          </a:p>
        </p:txBody>
      </p:sp>
      <p:sp>
        <p:nvSpPr>
          <p:cNvPr id="48" name="PlaceHolder 4"/>
          <p:cNvSpPr>
            <a:spLocks noGrp="1"/>
          </p:cNvSpPr>
          <p:nvPr>
            <p:ph type="ftr"/>
          </p:nvPr>
        </p:nvSpPr>
        <p:spPr>
          <a:xfrm>
            <a:off x="3124080" y="6248520"/>
            <a:ext cx="2895120" cy="456840"/>
          </a:xfrm>
          <a:prstGeom prst="rect">
            <a:avLst/>
          </a:prstGeom>
          <a:noFill/>
          <a:ln w="0">
            <a:noFill/>
          </a:ln>
        </p:spPr>
        <p:txBody>
          <a:bodyPr lIns="90000" rIns="90000" tIns="45000" bIns="45000" anchor="t">
            <a:noAutofit/>
          </a:bodyPr>
          <a:p>
            <a:endParaRPr b="0" lang="fi-FI" sz="2400" spc="-1" strike="noStrike">
              <a:latin typeface="Times New Roman"/>
            </a:endParaRPr>
          </a:p>
        </p:txBody>
      </p:sp>
      <p:sp>
        <p:nvSpPr>
          <p:cNvPr id="49" name="PlaceHolder 5"/>
          <p:cNvSpPr>
            <a:spLocks noGrp="1"/>
          </p:cNvSpPr>
          <p:nvPr>
            <p:ph type="sldNum"/>
          </p:nvPr>
        </p:nvSpPr>
        <p:spPr>
          <a:xfrm>
            <a:off x="6553080" y="6248520"/>
            <a:ext cx="1904760" cy="456840"/>
          </a:xfrm>
          <a:prstGeom prst="rect">
            <a:avLst/>
          </a:prstGeom>
          <a:noFill/>
          <a:ln w="0">
            <a:noFill/>
          </a:ln>
        </p:spPr>
        <p:txBody>
          <a:bodyPr numCol="1" spcCol="0" anchor="t">
            <a:noAutofit/>
          </a:bodyPr>
          <a:p>
            <a:pPr>
              <a:lnSpc>
                <a:spcPct val="100000"/>
              </a:lnSpc>
              <a:buNone/>
            </a:pPr>
            <a:fld id="{1ECAE40B-6ECB-4A80-B75A-CC5BC30CCF33}" type="slidenum">
              <a:rPr b="0" i="1" lang="fi-FI" sz="2400" spc="-1" strike="noStrike">
                <a:solidFill>
                  <a:srgbClr val="000000"/>
                </a:solidFill>
                <a:latin typeface="Lucida Grande"/>
                <a:ea typeface="MS PGothic"/>
              </a:rPr>
              <a:t>&lt;numero&gt;</a:t>
            </a:fld>
            <a:endParaRPr b="0" lang="fi-FI" sz="2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6" name="Kuva 1" descr=""/>
          <p:cNvPicPr/>
          <p:nvPr/>
        </p:nvPicPr>
        <p:blipFill>
          <a:blip r:embed="rId2"/>
          <a:stretch/>
        </p:blipFill>
        <p:spPr>
          <a:xfrm>
            <a:off x="-11880" y="-9000"/>
            <a:ext cx="9167760" cy="6875640"/>
          </a:xfrm>
          <a:prstGeom prst="rect">
            <a:avLst/>
          </a:prstGeom>
          <a:ln w="0">
            <a:noFill/>
          </a:ln>
        </p:spPr>
      </p:pic>
      <p:sp>
        <p:nvSpPr>
          <p:cNvPr id="87" name="Text Box 19"/>
          <p:cNvSpPr/>
          <p:nvPr/>
        </p:nvSpPr>
        <p:spPr>
          <a:xfrm>
            <a:off x="228600" y="6453360"/>
            <a:ext cx="3428640" cy="2728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fi-FI" sz="1200" spc="-1" strike="noStrike">
                <a:solidFill>
                  <a:srgbClr val="ffffff"/>
                </a:solidFill>
                <a:latin typeface="Verdana"/>
                <a:ea typeface="MS PGothic"/>
              </a:rPr>
              <a:t>Forum III</a:t>
            </a:r>
            <a:endParaRPr b="0" lang="fi-FI" sz="1200" spc="-1" strike="noStrike">
              <a:latin typeface="Arial"/>
            </a:endParaRPr>
          </a:p>
        </p:txBody>
      </p:sp>
      <p:sp>
        <p:nvSpPr>
          <p:cNvPr id="88" name="PlaceHolder 1"/>
          <p:cNvSpPr>
            <a:spLocks noGrp="1"/>
          </p:cNvSpPr>
          <p:nvPr>
            <p:ph type="title"/>
          </p:nvPr>
        </p:nvSpPr>
        <p:spPr>
          <a:xfrm>
            <a:off x="685800" y="228600"/>
            <a:ext cx="7772040" cy="914040"/>
          </a:xfrm>
          <a:prstGeom prst="rect">
            <a:avLst/>
          </a:prstGeom>
          <a:noFill/>
          <a:ln w="0">
            <a:noFill/>
          </a:ln>
        </p:spPr>
        <p:txBody>
          <a:bodyPr numCol="1" spcCol="0" anchor="ctr">
            <a:noAutofit/>
          </a:bodyPr>
          <a:p>
            <a:pPr algn="ctr">
              <a:lnSpc>
                <a:spcPct val="100000"/>
              </a:lnSpc>
              <a:buNone/>
            </a:pPr>
            <a:r>
              <a:rPr b="1" lang="fi-FI" sz="2800" spc="-1" strike="noStrike">
                <a:solidFill>
                  <a:srgbClr val="000000"/>
                </a:solidFill>
                <a:latin typeface="Verdana"/>
                <a:ea typeface="MS PGothic"/>
              </a:rPr>
              <a:t>Muokkaa perustyylejä naps.</a:t>
            </a:r>
            <a:endParaRPr b="0" lang="fi-FI" sz="2800" spc="-1" strike="noStrike">
              <a:solidFill>
                <a:srgbClr val="000000"/>
              </a:solidFill>
              <a:latin typeface="Lucida Grande"/>
            </a:endParaRPr>
          </a:p>
        </p:txBody>
      </p:sp>
      <p:sp>
        <p:nvSpPr>
          <p:cNvPr id="89" name="PlaceHolder 2"/>
          <p:cNvSpPr>
            <a:spLocks noGrp="1"/>
          </p:cNvSpPr>
          <p:nvPr>
            <p:ph type="body"/>
          </p:nvPr>
        </p:nvSpPr>
        <p:spPr>
          <a:xfrm>
            <a:off x="685800" y="1600200"/>
            <a:ext cx="3809520" cy="4495320"/>
          </a:xfrm>
          <a:prstGeom prst="rect">
            <a:avLst/>
          </a:prstGeom>
          <a:noFill/>
          <a:ln w="0">
            <a:noFill/>
          </a:ln>
        </p:spPr>
        <p:txBody>
          <a:bodyPr numCol="1" spcCol="0" anchor="t">
            <a:noAutofit/>
          </a:bodyPr>
          <a:p>
            <a:pPr marL="343080" indent="-343080">
              <a:lnSpc>
                <a:spcPct val="100000"/>
              </a:lnSpc>
              <a:spcBef>
                <a:spcPts val="561"/>
              </a:spcBef>
              <a:buClr>
                <a:srgbClr val="000000"/>
              </a:buClr>
              <a:buFont typeface="Symbol" charset="2"/>
              <a:buChar char=""/>
            </a:pPr>
            <a:r>
              <a:rPr b="0" lang="fi-FI" sz="2800" spc="-1" strike="noStrike">
                <a:solidFill>
                  <a:srgbClr val="000000"/>
                </a:solidFill>
                <a:latin typeface="Verdana"/>
                <a:ea typeface="MS PGothic"/>
              </a:rPr>
              <a:t>Muokkaa tekstin perustyylejä napsauttamalla</a:t>
            </a:r>
            <a:endParaRPr b="0" lang="fi-FI" sz="2800" spc="-1" strike="noStrike">
              <a:solidFill>
                <a:srgbClr val="000000"/>
              </a:solidFill>
              <a:latin typeface="Verdana"/>
            </a:endParaRPr>
          </a:p>
          <a:p>
            <a:pPr lvl="1" marL="743040" indent="-285840">
              <a:lnSpc>
                <a:spcPct val="100000"/>
              </a:lnSpc>
              <a:spcBef>
                <a:spcPts val="479"/>
              </a:spcBef>
              <a:buClr>
                <a:srgbClr val="000000"/>
              </a:buClr>
              <a:buFont typeface="Symbol" charset="2"/>
              <a:buChar char=""/>
            </a:pPr>
            <a:r>
              <a:rPr b="0" lang="fi-FI" sz="2400" spc="-1" strike="noStrike">
                <a:solidFill>
                  <a:srgbClr val="000000"/>
                </a:solidFill>
                <a:latin typeface="Verdana"/>
                <a:ea typeface="Geneva"/>
              </a:rPr>
              <a:t>toinen taso</a:t>
            </a:r>
            <a:endParaRPr b="0" lang="fi-FI" sz="2400" spc="-1" strike="noStrike">
              <a:solidFill>
                <a:srgbClr val="000000"/>
              </a:solidFill>
              <a:latin typeface="Verdana"/>
            </a:endParaRPr>
          </a:p>
          <a:p>
            <a:pPr lvl="2" marL="1143000" indent="-228600">
              <a:lnSpc>
                <a:spcPct val="100000"/>
              </a:lnSpc>
              <a:spcBef>
                <a:spcPts val="400"/>
              </a:spcBef>
              <a:buClr>
                <a:srgbClr val="000000"/>
              </a:buClr>
              <a:buFont typeface="Symbol" charset="2"/>
              <a:buChar char=""/>
            </a:pPr>
            <a:r>
              <a:rPr b="0" lang="fi-FI" sz="2000" spc="-1" strike="noStrike">
                <a:solidFill>
                  <a:srgbClr val="000000"/>
                </a:solidFill>
                <a:latin typeface="Verdana"/>
                <a:ea typeface="Geneva"/>
              </a:rPr>
              <a:t>kolmas taso</a:t>
            </a:r>
            <a:endParaRPr b="0" lang="fi-FI" sz="2000" spc="-1" strike="noStrike">
              <a:solidFill>
                <a:srgbClr val="000000"/>
              </a:solidFill>
              <a:latin typeface="Verdana"/>
            </a:endParaRPr>
          </a:p>
          <a:p>
            <a:pPr lvl="3" marL="1600200" indent="-228600">
              <a:lnSpc>
                <a:spcPct val="100000"/>
              </a:lnSpc>
              <a:spcBef>
                <a:spcPts val="360"/>
              </a:spcBef>
              <a:buClr>
                <a:srgbClr val="000000"/>
              </a:buClr>
              <a:buFont typeface="Symbol" charset="2"/>
              <a:buChar char=""/>
            </a:pPr>
            <a:r>
              <a:rPr b="0" lang="fi-FI" sz="1800" spc="-1" strike="noStrike">
                <a:solidFill>
                  <a:srgbClr val="000000"/>
                </a:solidFill>
                <a:latin typeface="Verdana"/>
                <a:ea typeface="Geneva"/>
              </a:rPr>
              <a:t>neljäs taso</a:t>
            </a:r>
            <a:endParaRPr b="0" lang="fi-FI" sz="1800" spc="-1" strike="noStrike">
              <a:solidFill>
                <a:srgbClr val="000000"/>
              </a:solidFill>
              <a:latin typeface="Verdana"/>
            </a:endParaRPr>
          </a:p>
          <a:p>
            <a:pPr lvl="4" marL="2057400" indent="-228600">
              <a:lnSpc>
                <a:spcPct val="100000"/>
              </a:lnSpc>
              <a:spcBef>
                <a:spcPts val="360"/>
              </a:spcBef>
              <a:buClr>
                <a:srgbClr val="000000"/>
              </a:buClr>
              <a:buFont typeface="StarSymbol"/>
              <a:buChar char="»"/>
            </a:pPr>
            <a:r>
              <a:rPr b="0" lang="fi-FI" sz="1800" spc="-1" strike="noStrike">
                <a:solidFill>
                  <a:srgbClr val="000000"/>
                </a:solidFill>
                <a:latin typeface="Verdana"/>
                <a:ea typeface="Geneva"/>
              </a:rPr>
              <a:t>viides taso</a:t>
            </a:r>
            <a:endParaRPr b="0" lang="fi-FI" sz="1800" spc="-1" strike="noStrike">
              <a:solidFill>
                <a:srgbClr val="000000"/>
              </a:solidFill>
              <a:latin typeface="Verdana"/>
            </a:endParaRPr>
          </a:p>
        </p:txBody>
      </p:sp>
      <p:sp>
        <p:nvSpPr>
          <p:cNvPr id="90" name="PlaceHolder 3"/>
          <p:cNvSpPr>
            <a:spLocks noGrp="1"/>
          </p:cNvSpPr>
          <p:nvPr>
            <p:ph type="body"/>
          </p:nvPr>
        </p:nvSpPr>
        <p:spPr>
          <a:xfrm>
            <a:off x="4648320" y="1600200"/>
            <a:ext cx="3809520" cy="4495320"/>
          </a:xfrm>
          <a:prstGeom prst="rect">
            <a:avLst/>
          </a:prstGeom>
          <a:noFill/>
          <a:ln w="0">
            <a:noFill/>
          </a:ln>
        </p:spPr>
        <p:txBody>
          <a:bodyPr numCol="1" spcCol="0" anchor="t">
            <a:noAutofit/>
          </a:bodyPr>
          <a:p>
            <a:pPr marL="343080" indent="-343080">
              <a:lnSpc>
                <a:spcPct val="100000"/>
              </a:lnSpc>
              <a:spcBef>
                <a:spcPts val="561"/>
              </a:spcBef>
              <a:buClr>
                <a:srgbClr val="000000"/>
              </a:buClr>
              <a:buFont typeface="Symbol" charset="2"/>
              <a:buChar char=""/>
            </a:pPr>
            <a:r>
              <a:rPr b="0" lang="fi-FI" sz="2800" spc="-1" strike="noStrike">
                <a:solidFill>
                  <a:srgbClr val="000000"/>
                </a:solidFill>
                <a:latin typeface="Verdana"/>
                <a:ea typeface="MS PGothic"/>
              </a:rPr>
              <a:t>Muokkaa tekstin perustyylejä napsauttamalla</a:t>
            </a:r>
            <a:endParaRPr b="0" lang="fi-FI" sz="2800" spc="-1" strike="noStrike">
              <a:solidFill>
                <a:srgbClr val="000000"/>
              </a:solidFill>
              <a:latin typeface="Verdana"/>
            </a:endParaRPr>
          </a:p>
          <a:p>
            <a:pPr lvl="1" marL="743040" indent="-285840">
              <a:lnSpc>
                <a:spcPct val="100000"/>
              </a:lnSpc>
              <a:spcBef>
                <a:spcPts val="479"/>
              </a:spcBef>
              <a:buClr>
                <a:srgbClr val="000000"/>
              </a:buClr>
              <a:buFont typeface="Symbol" charset="2"/>
              <a:buChar char=""/>
            </a:pPr>
            <a:r>
              <a:rPr b="0" lang="fi-FI" sz="2400" spc="-1" strike="noStrike">
                <a:solidFill>
                  <a:srgbClr val="000000"/>
                </a:solidFill>
                <a:latin typeface="Verdana"/>
                <a:ea typeface="Geneva"/>
              </a:rPr>
              <a:t>toinen taso</a:t>
            </a:r>
            <a:endParaRPr b="0" lang="fi-FI" sz="2400" spc="-1" strike="noStrike">
              <a:solidFill>
                <a:srgbClr val="000000"/>
              </a:solidFill>
              <a:latin typeface="Verdana"/>
            </a:endParaRPr>
          </a:p>
          <a:p>
            <a:pPr lvl="2" marL="1143000" indent="-228600">
              <a:lnSpc>
                <a:spcPct val="100000"/>
              </a:lnSpc>
              <a:spcBef>
                <a:spcPts val="400"/>
              </a:spcBef>
              <a:buClr>
                <a:srgbClr val="000000"/>
              </a:buClr>
              <a:buFont typeface="Symbol" charset="2"/>
              <a:buChar char=""/>
            </a:pPr>
            <a:r>
              <a:rPr b="0" lang="fi-FI" sz="2000" spc="-1" strike="noStrike">
                <a:solidFill>
                  <a:srgbClr val="000000"/>
                </a:solidFill>
                <a:latin typeface="Verdana"/>
                <a:ea typeface="Geneva"/>
              </a:rPr>
              <a:t>kolmas taso</a:t>
            </a:r>
            <a:endParaRPr b="0" lang="fi-FI" sz="2000" spc="-1" strike="noStrike">
              <a:solidFill>
                <a:srgbClr val="000000"/>
              </a:solidFill>
              <a:latin typeface="Verdana"/>
            </a:endParaRPr>
          </a:p>
          <a:p>
            <a:pPr lvl="3" marL="1600200" indent="-228600">
              <a:lnSpc>
                <a:spcPct val="100000"/>
              </a:lnSpc>
              <a:spcBef>
                <a:spcPts val="360"/>
              </a:spcBef>
              <a:buClr>
                <a:srgbClr val="000000"/>
              </a:buClr>
              <a:buFont typeface="Symbol" charset="2"/>
              <a:buChar char=""/>
            </a:pPr>
            <a:r>
              <a:rPr b="0" lang="fi-FI" sz="1800" spc="-1" strike="noStrike">
                <a:solidFill>
                  <a:srgbClr val="000000"/>
                </a:solidFill>
                <a:latin typeface="Verdana"/>
                <a:ea typeface="Geneva"/>
              </a:rPr>
              <a:t>neljäs taso</a:t>
            </a:r>
            <a:endParaRPr b="0" lang="fi-FI" sz="1800" spc="-1" strike="noStrike">
              <a:solidFill>
                <a:srgbClr val="000000"/>
              </a:solidFill>
              <a:latin typeface="Verdana"/>
            </a:endParaRPr>
          </a:p>
          <a:p>
            <a:pPr lvl="4" marL="2057400" indent="-228600">
              <a:lnSpc>
                <a:spcPct val="100000"/>
              </a:lnSpc>
              <a:spcBef>
                <a:spcPts val="360"/>
              </a:spcBef>
              <a:buClr>
                <a:srgbClr val="000000"/>
              </a:buClr>
              <a:buFont typeface="StarSymbol"/>
              <a:buChar char="»"/>
            </a:pPr>
            <a:r>
              <a:rPr b="0" lang="fi-FI" sz="1800" spc="-1" strike="noStrike">
                <a:solidFill>
                  <a:srgbClr val="000000"/>
                </a:solidFill>
                <a:latin typeface="Verdana"/>
                <a:ea typeface="Geneva"/>
              </a:rPr>
              <a:t>viides taso</a:t>
            </a:r>
            <a:endParaRPr b="0" lang="fi-FI" sz="1800" spc="-1" strike="noStrike">
              <a:solidFill>
                <a:srgbClr val="000000"/>
              </a:solidFill>
              <a:latin typeface="Verdana"/>
            </a:endParaRPr>
          </a:p>
        </p:txBody>
      </p:sp>
      <p:sp>
        <p:nvSpPr>
          <p:cNvPr id="91" name="PlaceHolder 4"/>
          <p:cNvSpPr>
            <a:spLocks noGrp="1"/>
          </p:cNvSpPr>
          <p:nvPr>
            <p:ph type="dt"/>
          </p:nvPr>
        </p:nvSpPr>
        <p:spPr>
          <a:xfrm>
            <a:off x="685800" y="6248520"/>
            <a:ext cx="1904760" cy="456840"/>
          </a:xfrm>
          <a:prstGeom prst="rect">
            <a:avLst/>
          </a:prstGeom>
          <a:noFill/>
          <a:ln w="0">
            <a:noFill/>
          </a:ln>
        </p:spPr>
        <p:txBody>
          <a:bodyPr lIns="90000" rIns="90000" tIns="45000" bIns="45000" anchor="t">
            <a:noAutofit/>
          </a:bodyPr>
          <a:p>
            <a:endParaRPr b="0" lang="fi-FI" sz="2400" spc="-1" strike="noStrike">
              <a:latin typeface="Times New Roman"/>
            </a:endParaRPr>
          </a:p>
        </p:txBody>
      </p:sp>
      <p:sp>
        <p:nvSpPr>
          <p:cNvPr id="92" name="PlaceHolder 5"/>
          <p:cNvSpPr>
            <a:spLocks noGrp="1"/>
          </p:cNvSpPr>
          <p:nvPr>
            <p:ph type="ftr"/>
          </p:nvPr>
        </p:nvSpPr>
        <p:spPr>
          <a:xfrm>
            <a:off x="3124080" y="6248520"/>
            <a:ext cx="2895120" cy="456840"/>
          </a:xfrm>
          <a:prstGeom prst="rect">
            <a:avLst/>
          </a:prstGeom>
          <a:noFill/>
          <a:ln w="0">
            <a:noFill/>
          </a:ln>
        </p:spPr>
        <p:txBody>
          <a:bodyPr lIns="90000" rIns="90000" tIns="45000" bIns="45000" anchor="t">
            <a:noAutofit/>
          </a:bodyPr>
          <a:p>
            <a:endParaRPr b="0" lang="fi-FI" sz="2400" spc="-1" strike="noStrike">
              <a:latin typeface="Times New Roman"/>
            </a:endParaRPr>
          </a:p>
        </p:txBody>
      </p:sp>
      <p:sp>
        <p:nvSpPr>
          <p:cNvPr id="93" name="PlaceHolder 6"/>
          <p:cNvSpPr>
            <a:spLocks noGrp="1"/>
          </p:cNvSpPr>
          <p:nvPr>
            <p:ph type="sldNum"/>
          </p:nvPr>
        </p:nvSpPr>
        <p:spPr>
          <a:xfrm>
            <a:off x="6553080" y="6248520"/>
            <a:ext cx="1904760" cy="456840"/>
          </a:xfrm>
          <a:prstGeom prst="rect">
            <a:avLst/>
          </a:prstGeom>
          <a:noFill/>
          <a:ln w="0">
            <a:noFill/>
          </a:ln>
        </p:spPr>
        <p:txBody>
          <a:bodyPr numCol="1" spcCol="0" anchor="t">
            <a:noAutofit/>
          </a:bodyPr>
          <a:p>
            <a:pPr>
              <a:lnSpc>
                <a:spcPct val="100000"/>
              </a:lnSpc>
              <a:buNone/>
            </a:pPr>
            <a:fld id="{C3164A77-4F43-42D7-AEA9-DE41F3E304DA}" type="slidenum">
              <a:rPr b="0" i="1" lang="fi-FI" sz="2400" spc="-1" strike="noStrike">
                <a:solidFill>
                  <a:srgbClr val="000000"/>
                </a:solidFill>
                <a:latin typeface="Lucida Grande"/>
                <a:ea typeface="MS PGothic"/>
              </a:rPr>
              <a:t>&lt;numero&gt;</a:t>
            </a:fld>
            <a:endParaRPr b="0" lang="fi-FI" sz="2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xml"/><Relationship Id="rId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28.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28.xml"/>
</Relationships>
</file>

<file path=ppt/slides/_rels/slide2.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28.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28.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6" name="Kuva 1" descr=""/>
          <p:cNvPicPr/>
          <p:nvPr/>
        </p:nvPicPr>
        <p:blipFill>
          <a:blip r:embed="rId1"/>
          <a:stretch/>
        </p:blipFill>
        <p:spPr>
          <a:xfrm>
            <a:off x="0" y="0"/>
            <a:ext cx="9167760" cy="6875640"/>
          </a:xfrm>
          <a:prstGeom prst="rect">
            <a:avLst/>
          </a:prstGeom>
          <a:ln w="0">
            <a:noFill/>
          </a:ln>
        </p:spPr>
      </p:pic>
      <p:sp>
        <p:nvSpPr>
          <p:cNvPr id="137" name="Text Box 9"/>
          <p:cNvSpPr/>
          <p:nvPr/>
        </p:nvSpPr>
        <p:spPr>
          <a:xfrm>
            <a:off x="4267080" y="1981080"/>
            <a:ext cx="4336920" cy="15534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fi-FI" sz="2400" spc="-1" strike="noStrike">
                <a:solidFill>
                  <a:srgbClr val="ffffff"/>
                </a:solidFill>
                <a:latin typeface="Verdana"/>
                <a:ea typeface="MS PGothic"/>
              </a:rPr>
              <a:t>Luku 3</a:t>
            </a:r>
            <a:endParaRPr b="0" lang="fi-FI" sz="2400" spc="-1" strike="noStrike">
              <a:latin typeface="Arial"/>
            </a:endParaRPr>
          </a:p>
          <a:p>
            <a:pPr>
              <a:lnSpc>
                <a:spcPct val="100000"/>
              </a:lnSpc>
              <a:buNone/>
            </a:pPr>
            <a:endParaRPr b="0" lang="fi-FI" sz="2400" spc="-1" strike="noStrike">
              <a:latin typeface="Arial"/>
            </a:endParaRPr>
          </a:p>
          <a:p>
            <a:pPr>
              <a:lnSpc>
                <a:spcPct val="100000"/>
              </a:lnSpc>
              <a:buNone/>
            </a:pPr>
            <a:r>
              <a:rPr b="1" lang="fi-FI" sz="2400" spc="-1" strike="noStrike">
                <a:solidFill>
                  <a:srgbClr val="ffffff"/>
                </a:solidFill>
                <a:latin typeface="Verdana"/>
                <a:ea typeface="MS PGothic"/>
              </a:rPr>
              <a:t>Kansalaisyhteiskunnan synty</a:t>
            </a:r>
            <a:endParaRPr b="0" lang="fi-FI" sz="24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PlaceHolder 1"/>
          <p:cNvSpPr>
            <a:spLocks noGrp="1"/>
          </p:cNvSpPr>
          <p:nvPr>
            <p:ph/>
          </p:nvPr>
        </p:nvSpPr>
        <p:spPr>
          <a:xfrm>
            <a:off x="411120" y="548640"/>
            <a:ext cx="4626720" cy="5547240"/>
          </a:xfrm>
          <a:prstGeom prst="rect">
            <a:avLst/>
          </a:prstGeom>
          <a:noFill/>
          <a:ln w="0">
            <a:noFill/>
          </a:ln>
        </p:spPr>
        <p:txBody>
          <a:bodyPr numCol="1" spcCol="0" anchor="t">
            <a:noAutofit/>
          </a:bodyPr>
          <a:p>
            <a:pPr marL="387360" indent="-457200">
              <a:lnSpc>
                <a:spcPct val="100000"/>
              </a:lnSpc>
              <a:buClr>
                <a:srgbClr val="000000"/>
              </a:buClr>
              <a:buFont typeface="Verdana"/>
              <a:buAutoNum type="arabicPeriod" startAt="2"/>
            </a:pPr>
            <a:r>
              <a:rPr b="0" lang="fi-FI" sz="2000" spc="-1" strike="noStrike">
                <a:solidFill>
                  <a:srgbClr val="000000"/>
                </a:solidFill>
                <a:latin typeface="Verdana"/>
                <a:ea typeface="MS PGothic"/>
              </a:rPr>
              <a:t>Seuraavalla dialla on Ville Wallgrenin perusteluja aiheen valinnalle.</a:t>
            </a:r>
            <a:endParaRPr b="0" lang="fi-FI" sz="2000" spc="-1" strike="noStrike">
              <a:solidFill>
                <a:srgbClr val="000000"/>
              </a:solidFill>
              <a:latin typeface="Verdana"/>
            </a:endParaRPr>
          </a:p>
          <a:p>
            <a:pPr lvl="1" marL="800280" indent="-343080">
              <a:lnSpc>
                <a:spcPct val="100000"/>
              </a:lnSpc>
              <a:buClr>
                <a:srgbClr val="000000"/>
              </a:buClr>
              <a:buFont typeface="Verdana"/>
              <a:buAutoNum type="alphaLcParenR"/>
            </a:pPr>
            <a:r>
              <a:rPr b="0" lang="fi-FI" sz="1800" spc="-1" strike="noStrike">
                <a:solidFill>
                  <a:srgbClr val="000000"/>
                </a:solidFill>
                <a:latin typeface="Verdana"/>
                <a:ea typeface="Geneva"/>
              </a:rPr>
              <a:t>Miten hän perustelee aiheen valintaa?</a:t>
            </a:r>
            <a:endParaRPr b="0" lang="fi-FI" sz="1800" spc="-1" strike="noStrike">
              <a:solidFill>
                <a:srgbClr val="000000"/>
              </a:solidFill>
              <a:latin typeface="Verdana"/>
            </a:endParaRPr>
          </a:p>
          <a:p>
            <a:pPr lvl="1" marL="800280" indent="-343080">
              <a:lnSpc>
                <a:spcPct val="100000"/>
              </a:lnSpc>
              <a:buClr>
                <a:srgbClr val="000000"/>
              </a:buClr>
              <a:buFont typeface="Verdana"/>
              <a:buAutoNum type="alphaLcParenR"/>
            </a:pPr>
            <a:r>
              <a:rPr b="0" lang="fi-FI" sz="1800" spc="-1" strike="noStrike">
                <a:solidFill>
                  <a:srgbClr val="000000"/>
                </a:solidFill>
                <a:latin typeface="Verdana"/>
                <a:ea typeface="Geneva"/>
              </a:rPr>
              <a:t>Mitä tyylisuuntaa patsas hänen mukaansa jäljittelee?</a:t>
            </a:r>
            <a:endParaRPr b="0" lang="fi-FI" sz="1800" spc="-1" strike="noStrike">
              <a:solidFill>
                <a:srgbClr val="000000"/>
              </a:solidFill>
              <a:latin typeface="Verdana"/>
            </a:endParaRPr>
          </a:p>
        </p:txBody>
      </p:sp>
      <p:pic>
        <p:nvPicPr>
          <p:cNvPr id="158" name="Picture 2" descr="https://lh4.googleusercontent.com/x-fBkVYOe6ca3FawsTJqCbXcfV1jBkdurLSy1WDkc5Wvdyf8nJLsyn1Tfh2RjG7OZjpzmdLfjtZa9QRYLHC-ZSLEWzZBADx6FwV08BBd90qVCW1rGp8kuuFV_3hq84txBSkA7daSDvo"/>
          <p:cNvPicPr/>
          <p:nvPr/>
        </p:nvPicPr>
        <p:blipFill>
          <a:blip r:embed="rId1"/>
          <a:stretch/>
        </p:blipFill>
        <p:spPr>
          <a:xfrm>
            <a:off x="5220000" y="541800"/>
            <a:ext cx="3621960" cy="468000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 name="PlaceHolder 1"/>
          <p:cNvSpPr>
            <a:spLocks noGrp="1"/>
          </p:cNvSpPr>
          <p:nvPr>
            <p:ph/>
          </p:nvPr>
        </p:nvSpPr>
        <p:spPr>
          <a:xfrm>
            <a:off x="372960" y="1268640"/>
            <a:ext cx="8451000" cy="4826880"/>
          </a:xfrm>
          <a:prstGeom prst="rect">
            <a:avLst/>
          </a:prstGeom>
          <a:noFill/>
          <a:ln w="0">
            <a:noFill/>
          </a:ln>
        </p:spPr>
        <p:txBody>
          <a:bodyPr numCol="1" spcCol="0" anchor="t">
            <a:noAutofit/>
          </a:bodyPr>
          <a:p>
            <a:pPr marL="571680" indent="-343080">
              <a:lnSpc>
                <a:spcPct val="100000"/>
              </a:lnSpc>
              <a:spcBef>
                <a:spcPts val="400"/>
              </a:spcBef>
              <a:buClr>
                <a:srgbClr val="000000"/>
              </a:buClr>
              <a:buFont typeface="Symbol" charset="2"/>
              <a:buChar char=""/>
            </a:pPr>
            <a:r>
              <a:rPr b="0" lang="fi-FI" sz="2000" spc="-1" strike="noStrike">
                <a:solidFill>
                  <a:srgbClr val="000000"/>
                </a:solidFill>
                <a:latin typeface="Verdana"/>
                <a:ea typeface="MS PGothic"/>
              </a:rPr>
              <a:t>Helsinki on merellinen kaupunki, joten alastoman naisen astuminen rantakalliolle sopii kaupunkikuvaan. </a:t>
            </a:r>
            <a:endParaRPr b="0" lang="fi-FI" sz="2000" spc="-1" strike="noStrike">
              <a:solidFill>
                <a:srgbClr val="000000"/>
              </a:solidFill>
              <a:latin typeface="Verdana"/>
            </a:endParaRPr>
          </a:p>
          <a:p>
            <a:pPr marL="571680" indent="-343080">
              <a:lnSpc>
                <a:spcPct val="100000"/>
              </a:lnSpc>
              <a:spcBef>
                <a:spcPts val="400"/>
              </a:spcBef>
              <a:buClr>
                <a:srgbClr val="000000"/>
              </a:buClr>
              <a:buFont typeface="Symbol" charset="2"/>
              <a:buChar char=""/>
            </a:pPr>
            <a:r>
              <a:rPr b="0" lang="fi-FI" sz="2000" spc="-1" strike="noStrike">
                <a:solidFill>
                  <a:srgbClr val="000000"/>
                </a:solidFill>
                <a:latin typeface="Verdana"/>
                <a:ea typeface="MS PGothic"/>
              </a:rPr>
              <a:t>Havis Amanda edustaa eräänlaista renessanssiajan Venuksen syntymää. Kaunis, elinvoimainen ja elämänhaluinen neito nousee merestä.</a:t>
            </a:r>
            <a:endParaRPr b="0" lang="fi-FI" sz="2000" spc="-1" strike="noStrike">
              <a:solidFill>
                <a:srgbClr val="000000"/>
              </a:solidFill>
              <a:latin typeface="Verdana"/>
            </a:endParaRPr>
          </a:p>
          <a:p>
            <a:pPr marL="571680" indent="-343080">
              <a:lnSpc>
                <a:spcPct val="100000"/>
              </a:lnSpc>
              <a:spcBef>
                <a:spcPts val="400"/>
              </a:spcBef>
              <a:buClr>
                <a:srgbClr val="000000"/>
              </a:buClr>
              <a:buFont typeface="Symbol" charset="2"/>
              <a:buChar char=""/>
            </a:pPr>
            <a:r>
              <a:rPr b="0" lang="fi-FI" sz="2000" spc="-1" strike="noStrike">
                <a:solidFill>
                  <a:srgbClr val="000000"/>
                </a:solidFill>
                <a:latin typeface="Verdana"/>
                <a:ea typeface="MS PGothic"/>
              </a:rPr>
              <a:t>Suihkukaivo ja merileijonat korostavat merellisyyttä.</a:t>
            </a:r>
            <a:endParaRPr b="0" lang="fi-FI" sz="2000" spc="-1" strike="noStrike">
              <a:solidFill>
                <a:srgbClr val="000000"/>
              </a:solidFill>
              <a:latin typeface="Verdana"/>
            </a:endParaRPr>
          </a:p>
        </p:txBody>
      </p:sp>
      <p:sp>
        <p:nvSpPr>
          <p:cNvPr id="160" name="PlaceHolder 2"/>
          <p:cNvSpPr>
            <a:spLocks noGrp="1"/>
          </p:cNvSpPr>
          <p:nvPr>
            <p:ph type="title"/>
          </p:nvPr>
        </p:nvSpPr>
        <p:spPr>
          <a:xfrm>
            <a:off x="683640" y="260640"/>
            <a:ext cx="7704360" cy="914040"/>
          </a:xfrm>
          <a:prstGeom prst="rect">
            <a:avLst/>
          </a:prstGeom>
          <a:noFill/>
          <a:ln w="0">
            <a:noFill/>
          </a:ln>
        </p:spPr>
        <p:txBody>
          <a:bodyPr numCol="1" spcCol="0" anchor="ctr">
            <a:noAutofit/>
          </a:bodyPr>
          <a:p>
            <a:pPr algn="ctr">
              <a:lnSpc>
                <a:spcPct val="100000"/>
              </a:lnSpc>
              <a:buNone/>
            </a:pPr>
            <a:r>
              <a:rPr b="1" lang="fi-FI" sz="2800" spc="-1" strike="noStrike">
                <a:solidFill>
                  <a:srgbClr val="000000"/>
                </a:solidFill>
                <a:latin typeface="Verdana"/>
                <a:ea typeface="MS PGothic"/>
              </a:rPr>
              <a:t>Wallgrenin perusteluja</a:t>
            </a:r>
            <a:endParaRPr b="0" lang="fi-FI" sz="2800" spc="-1" strike="noStrike">
              <a:solidFill>
                <a:srgbClr val="000000"/>
              </a:solidFill>
              <a:latin typeface="Lucida Grande"/>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PlaceHolder 1"/>
          <p:cNvSpPr>
            <a:spLocks noGrp="1"/>
          </p:cNvSpPr>
          <p:nvPr>
            <p:ph/>
          </p:nvPr>
        </p:nvSpPr>
        <p:spPr>
          <a:xfrm>
            <a:off x="395640" y="548640"/>
            <a:ext cx="4232520" cy="5410800"/>
          </a:xfrm>
          <a:prstGeom prst="rect">
            <a:avLst/>
          </a:prstGeom>
          <a:noFill/>
          <a:ln w="0">
            <a:noFill/>
          </a:ln>
        </p:spPr>
        <p:txBody>
          <a:bodyPr numCol="1" spcCol="0" anchor="t">
            <a:noAutofit/>
          </a:bodyPr>
          <a:p>
            <a:pPr marL="558720" indent="-457200">
              <a:lnSpc>
                <a:spcPct val="100000"/>
              </a:lnSpc>
              <a:spcBef>
                <a:spcPts val="400"/>
              </a:spcBef>
              <a:buClr>
                <a:srgbClr val="000000"/>
              </a:buClr>
              <a:buFont typeface="Verdana"/>
              <a:buAutoNum type="arabicPeriod" startAt="3"/>
            </a:pPr>
            <a:r>
              <a:rPr b="0" lang="fi" sz="2000" spc="-1" strike="noStrike">
                <a:solidFill>
                  <a:srgbClr val="000000"/>
                </a:solidFill>
                <a:latin typeface="Verdana"/>
                <a:ea typeface="MS PGothic"/>
              </a:rPr>
              <a:t>Onko omassa asuinympäristössäsi vuosisadan vaihteen kaupunki- ja porvarikulttuuriin liittyviä patsaita, muistomerkkejä tai rakennuksia? Jos on, etsi kuvat niistä.</a:t>
            </a:r>
            <a:endParaRPr b="0" lang="fi-FI" sz="2000" spc="-1" strike="noStrike">
              <a:solidFill>
                <a:srgbClr val="000000"/>
              </a:solidFill>
              <a:latin typeface="Verdana"/>
            </a:endParaRPr>
          </a:p>
          <a:p>
            <a:pPr>
              <a:lnSpc>
                <a:spcPct val="100000"/>
              </a:lnSpc>
              <a:spcBef>
                <a:spcPts val="400"/>
              </a:spcBef>
              <a:buNone/>
              <a:tabLst>
                <a:tab algn="l" pos="0"/>
              </a:tabLst>
            </a:pPr>
            <a:endParaRPr b="0" lang="fi-FI" sz="2000" spc="-1" strike="noStrike">
              <a:solidFill>
                <a:srgbClr val="000000"/>
              </a:solidFill>
              <a:latin typeface="Verdana"/>
            </a:endParaRPr>
          </a:p>
        </p:txBody>
      </p:sp>
      <p:pic>
        <p:nvPicPr>
          <p:cNvPr id="162" name="Picture 2" descr="https://lh5.googleusercontent.com/_Z24u0FxV5nMjIt5a31ovFp3V9-kgqdJNCTsQKuGsFvu-vrNDCm_8heC0jM07pgsG8LV3Ys-5R1DP-Jsq9OjaGwqOwxeXczD78zPMQk3_tCC3ffkwg4XBzdX58KAAl6Yb9LvONMkFHY"/>
          <p:cNvPicPr/>
          <p:nvPr/>
        </p:nvPicPr>
        <p:blipFill>
          <a:blip r:embed="rId1"/>
          <a:stretch/>
        </p:blipFill>
        <p:spPr>
          <a:xfrm>
            <a:off x="5290200" y="620640"/>
            <a:ext cx="3245760" cy="539964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PlaceHolder 1"/>
          <p:cNvSpPr>
            <a:spLocks noGrp="1"/>
          </p:cNvSpPr>
          <p:nvPr>
            <p:ph type="title"/>
          </p:nvPr>
        </p:nvSpPr>
        <p:spPr>
          <a:xfrm>
            <a:off x="611640" y="404640"/>
            <a:ext cx="7704360" cy="914040"/>
          </a:xfrm>
          <a:prstGeom prst="rect">
            <a:avLst/>
          </a:prstGeom>
          <a:noFill/>
          <a:ln w="0">
            <a:noFill/>
          </a:ln>
        </p:spPr>
        <p:txBody>
          <a:bodyPr numCol="1" spcCol="0" anchor="ctr">
            <a:noAutofit/>
          </a:bodyPr>
          <a:p>
            <a:pPr algn="ctr">
              <a:lnSpc>
                <a:spcPct val="100000"/>
              </a:lnSpc>
              <a:buNone/>
            </a:pPr>
            <a:r>
              <a:rPr b="1" lang="fi" sz="2800" spc="-1" strike="noStrike">
                <a:solidFill>
                  <a:srgbClr val="000000"/>
                </a:solidFill>
                <a:latin typeface="Verdana"/>
                <a:ea typeface="MS PGothic"/>
              </a:rPr>
              <a:t>Havis Amanda –alaston naispatsas </a:t>
            </a:r>
            <a:br/>
            <a:r>
              <a:rPr b="1" lang="fi" sz="2800" spc="-1" strike="noStrike">
                <a:solidFill>
                  <a:srgbClr val="000000"/>
                </a:solidFill>
                <a:latin typeface="Verdana"/>
                <a:ea typeface="MS PGothic"/>
              </a:rPr>
              <a:t>1900-luvun alussa </a:t>
            </a:r>
            <a:r>
              <a:rPr b="1" lang="fi-FI" sz="2800" spc="-1" strike="noStrike">
                <a:solidFill>
                  <a:srgbClr val="000000"/>
                </a:solidFill>
                <a:latin typeface="Verdana"/>
                <a:ea typeface="MS PGothic"/>
              </a:rPr>
              <a:t> </a:t>
            </a:r>
            <a:endParaRPr b="0" lang="fi-FI" sz="2800" spc="-1" strike="noStrike">
              <a:solidFill>
                <a:srgbClr val="000000"/>
              </a:solidFill>
              <a:latin typeface="Lucida Grande"/>
            </a:endParaRPr>
          </a:p>
        </p:txBody>
      </p:sp>
      <p:pic>
        <p:nvPicPr>
          <p:cNvPr id="139" name="Shape 137" descr=""/>
          <p:cNvPicPr/>
          <p:nvPr/>
        </p:nvPicPr>
        <p:blipFill>
          <a:blip r:embed="rId1"/>
          <a:stretch/>
        </p:blipFill>
        <p:spPr>
          <a:xfrm>
            <a:off x="2507040" y="1433520"/>
            <a:ext cx="4032000" cy="472248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PlaceHolder 1"/>
          <p:cNvSpPr>
            <a:spLocks noGrp="1"/>
          </p:cNvSpPr>
          <p:nvPr>
            <p:ph/>
          </p:nvPr>
        </p:nvSpPr>
        <p:spPr>
          <a:xfrm>
            <a:off x="411120" y="553320"/>
            <a:ext cx="4304520" cy="5542920"/>
          </a:xfrm>
          <a:prstGeom prst="rect">
            <a:avLst/>
          </a:prstGeom>
          <a:noFill/>
          <a:ln w="0">
            <a:noFill/>
          </a:ln>
        </p:spPr>
        <p:txBody>
          <a:bodyPr numCol="1" spcCol="0" anchor="t">
            <a:noAutofit/>
          </a:bodyPr>
          <a:p>
            <a:pPr>
              <a:lnSpc>
                <a:spcPct val="100000"/>
              </a:lnSpc>
              <a:spcBef>
                <a:spcPts val="400"/>
              </a:spcBef>
              <a:buNone/>
              <a:tabLst>
                <a:tab algn="l" pos="0"/>
              </a:tabLst>
            </a:pPr>
            <a:r>
              <a:rPr b="0" lang="fi" sz="2000" spc="-1" strike="noStrike">
                <a:solidFill>
                  <a:srgbClr val="000000"/>
                </a:solidFill>
                <a:latin typeface="Verdana"/>
                <a:ea typeface="MS PGothic"/>
              </a:rPr>
              <a:t>Helsingin Kauppatorilla järjestettiin 20. syyskuuta vuonna 1908 uuden kaupunkiveistoksen vihkitilaisuus. Paljastettu patsas järkytti monia, sillä kuvanveistäjä Ville Wallgrenin tekemä Havis Amanda herätti pahennusta alastomuudellaan.</a:t>
            </a:r>
            <a:endParaRPr b="0" lang="fi-FI" sz="2000" spc="-1" strike="noStrike">
              <a:solidFill>
                <a:srgbClr val="000000"/>
              </a:solidFill>
              <a:latin typeface="Verdana"/>
            </a:endParaRPr>
          </a:p>
        </p:txBody>
      </p:sp>
      <p:pic>
        <p:nvPicPr>
          <p:cNvPr id="141" name="Shape 137" descr=""/>
          <p:cNvPicPr/>
          <p:nvPr/>
        </p:nvPicPr>
        <p:blipFill>
          <a:blip r:embed="rId1"/>
          <a:stretch/>
        </p:blipFill>
        <p:spPr>
          <a:xfrm>
            <a:off x="5076000" y="620640"/>
            <a:ext cx="3605760" cy="403200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PlaceHolder 1"/>
          <p:cNvSpPr>
            <a:spLocks noGrp="1"/>
          </p:cNvSpPr>
          <p:nvPr>
            <p:ph/>
          </p:nvPr>
        </p:nvSpPr>
        <p:spPr>
          <a:xfrm>
            <a:off x="372960" y="1268640"/>
            <a:ext cx="8451000" cy="4826880"/>
          </a:xfrm>
          <a:prstGeom prst="rect">
            <a:avLst/>
          </a:prstGeom>
          <a:noFill/>
          <a:ln w="0">
            <a:noFill/>
          </a:ln>
        </p:spPr>
        <p:txBody>
          <a:bodyPr numCol="1" spcCol="0" anchor="t">
            <a:noAutofit/>
          </a:bodyPr>
          <a:p>
            <a:pPr marL="571680" indent="-343080">
              <a:lnSpc>
                <a:spcPct val="100000"/>
              </a:lnSpc>
              <a:spcBef>
                <a:spcPts val="400"/>
              </a:spcBef>
              <a:buClr>
                <a:srgbClr val="000000"/>
              </a:buClr>
              <a:buFont typeface="Symbol" charset="2"/>
              <a:buChar char=""/>
            </a:pPr>
            <a:r>
              <a:rPr b="0" lang="fi-FI" sz="2000" spc="-1" strike="noStrike">
                <a:solidFill>
                  <a:srgbClr val="000000"/>
                </a:solidFill>
                <a:latin typeface="Verdana"/>
                <a:ea typeface="MS PGothic"/>
              </a:rPr>
              <a:t>Eurooppalaisia suurkaupunkeja jäljitellen myös Helsinkiin alettiin rakentaa kaupunkimaisia puistoja ja pystyttää kaupunkimonumentteja ja veistoksia. 1800-luvun suomalaiskansallisten merkkihenkilöiden kunniaksi pystytettiin näköispatsaita.</a:t>
            </a:r>
            <a:endParaRPr b="0" lang="fi-FI" sz="2000" spc="-1" strike="noStrike">
              <a:solidFill>
                <a:srgbClr val="000000"/>
              </a:solidFill>
              <a:latin typeface="Verdana"/>
            </a:endParaRPr>
          </a:p>
          <a:p>
            <a:pPr marL="571680" indent="-343080">
              <a:lnSpc>
                <a:spcPct val="100000"/>
              </a:lnSpc>
              <a:spcBef>
                <a:spcPts val="400"/>
              </a:spcBef>
              <a:buClr>
                <a:srgbClr val="000000"/>
              </a:buClr>
              <a:buFont typeface="Symbol" charset="2"/>
              <a:buChar char=""/>
            </a:pPr>
            <a:r>
              <a:rPr b="0" lang="fi-FI" sz="2000" spc="-1" strike="noStrike">
                <a:solidFill>
                  <a:srgbClr val="000000"/>
                </a:solidFill>
                <a:latin typeface="Verdana"/>
                <a:ea typeface="MS PGothic"/>
              </a:rPr>
              <a:t>Euroopassa alastomia tai puolialastomia naisvartaloita kuvaavat patsaat olivat yleisiä, Helsingissä niitä ei 1900-luvun alussa vielä ollut. Havis Amanda olikin täysin uudenlainen patsas helsinkiläisessä kaupunkimaisemassa.</a:t>
            </a:r>
            <a:endParaRPr b="0" lang="fi-FI" sz="2000" spc="-1" strike="noStrike">
              <a:solidFill>
                <a:srgbClr val="000000"/>
              </a:solidFill>
              <a:latin typeface="Verdana"/>
            </a:endParaRPr>
          </a:p>
        </p:txBody>
      </p:sp>
      <p:sp>
        <p:nvSpPr>
          <p:cNvPr id="143" name="PlaceHolder 2"/>
          <p:cNvSpPr>
            <a:spLocks noGrp="1"/>
          </p:cNvSpPr>
          <p:nvPr>
            <p:ph type="title"/>
          </p:nvPr>
        </p:nvSpPr>
        <p:spPr>
          <a:xfrm>
            <a:off x="683640" y="260640"/>
            <a:ext cx="7704360" cy="914040"/>
          </a:xfrm>
          <a:prstGeom prst="rect">
            <a:avLst/>
          </a:prstGeom>
          <a:noFill/>
          <a:ln w="0">
            <a:noFill/>
          </a:ln>
        </p:spPr>
        <p:txBody>
          <a:bodyPr numCol="1" spcCol="0" anchor="ctr">
            <a:noAutofit/>
          </a:bodyPr>
          <a:p>
            <a:pPr algn="ctr">
              <a:lnSpc>
                <a:spcPct val="100000"/>
              </a:lnSpc>
              <a:buNone/>
            </a:pPr>
            <a:r>
              <a:rPr b="1" lang="fi-FI" sz="2800" spc="-1" strike="noStrike">
                <a:solidFill>
                  <a:srgbClr val="000000"/>
                </a:solidFill>
                <a:latin typeface="Verdana"/>
                <a:ea typeface="MS PGothic"/>
              </a:rPr>
              <a:t>Taustatietoa patsaskulttuurista</a:t>
            </a:r>
            <a:endParaRPr b="0" lang="fi-FI" sz="2800" spc="-1" strike="noStrike">
              <a:solidFill>
                <a:srgbClr val="000000"/>
              </a:solidFill>
              <a:latin typeface="Lucida Grande"/>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PlaceHolder 1"/>
          <p:cNvSpPr>
            <a:spLocks noGrp="1"/>
          </p:cNvSpPr>
          <p:nvPr>
            <p:ph type="title"/>
          </p:nvPr>
        </p:nvSpPr>
        <p:spPr>
          <a:xfrm>
            <a:off x="685800" y="431640"/>
            <a:ext cx="7772040" cy="914040"/>
          </a:xfrm>
          <a:prstGeom prst="rect">
            <a:avLst/>
          </a:prstGeom>
          <a:noFill/>
          <a:ln w="0">
            <a:noFill/>
          </a:ln>
        </p:spPr>
        <p:txBody>
          <a:bodyPr numCol="1" spcCol="0" anchor="ctr">
            <a:noAutofit/>
          </a:bodyPr>
          <a:p>
            <a:pPr algn="ctr">
              <a:lnSpc>
                <a:spcPct val="100000"/>
              </a:lnSpc>
              <a:buNone/>
              <a:tabLst>
                <a:tab algn="l" pos="0"/>
              </a:tabLst>
            </a:pPr>
            <a:r>
              <a:rPr b="1" lang="fi" sz="2800" spc="-1" strike="noStrike">
                <a:solidFill>
                  <a:srgbClr val="000000"/>
                </a:solidFill>
                <a:latin typeface="Verdana"/>
                <a:ea typeface="MS PGothic"/>
              </a:rPr>
              <a:t>Katso kuvia Havis Amandasta. Onko patsas mielestäsi säädytön?</a:t>
            </a:r>
            <a:endParaRPr b="0" lang="fi-FI" sz="2800" spc="-1" strike="noStrike">
              <a:solidFill>
                <a:srgbClr val="000000"/>
              </a:solidFill>
              <a:latin typeface="Lucida Grande"/>
            </a:endParaRPr>
          </a:p>
        </p:txBody>
      </p:sp>
      <p:pic>
        <p:nvPicPr>
          <p:cNvPr id="145" name="Picture 2" descr="https://lh4.googleusercontent.com/x-fBkVYOe6ca3FawsTJqCbXcfV1jBkdurLSy1WDkc5Wvdyf8nJLsyn1Tfh2RjG7OZjpzmdLfjtZa9QRYLHC-ZSLEWzZBADx6FwV08BBd90qVCW1rGp8kuuFV_3hq84txBSkA7daSDvo"/>
          <p:cNvPicPr/>
          <p:nvPr/>
        </p:nvPicPr>
        <p:blipFill>
          <a:blip r:embed="rId1"/>
          <a:stretch/>
        </p:blipFill>
        <p:spPr>
          <a:xfrm>
            <a:off x="323640" y="2199240"/>
            <a:ext cx="2776680" cy="3587760"/>
          </a:xfrm>
          <a:prstGeom prst="rect">
            <a:avLst/>
          </a:prstGeom>
          <a:ln w="0">
            <a:noFill/>
          </a:ln>
        </p:spPr>
      </p:pic>
      <p:pic>
        <p:nvPicPr>
          <p:cNvPr id="146" name="Picture 4" descr="https://lh4.googleusercontent.com/3Eyz-wBQg5U56edJugCWAFHh5f9XeE5f_XnxWam0R_2-H3advAcad11WaeeioXpge3Wmw67WbKF5VYhl26UMZD-YQ9SWrsxWqWQY3oTQEfzb7aK9t_UxSxwI0Tgms8H2SPCYpwTTgnk"/>
          <p:cNvPicPr/>
          <p:nvPr/>
        </p:nvPicPr>
        <p:blipFill>
          <a:blip r:embed="rId2"/>
          <a:stretch/>
        </p:blipFill>
        <p:spPr>
          <a:xfrm>
            <a:off x="3146400" y="2200680"/>
            <a:ext cx="2804040" cy="3586320"/>
          </a:xfrm>
          <a:prstGeom prst="rect">
            <a:avLst/>
          </a:prstGeom>
          <a:ln w="0">
            <a:noFill/>
          </a:ln>
        </p:spPr>
      </p:pic>
      <p:pic>
        <p:nvPicPr>
          <p:cNvPr id="147" name="Picture 6" descr="https://lh5.googleusercontent.com/v6bQmcP8qDECswW22oLYTPoS3Q23sFpE13pb-gGk1doaKDGJ87JxELvfxZ_oFJgmOpQvHkGqhFWqzRFysCpootwvFGTYnuCup8A2zivQqKeU87oXVM4f_ijHFwW7JIglXMoDqvTADNk"/>
          <p:cNvPicPr/>
          <p:nvPr/>
        </p:nvPicPr>
        <p:blipFill>
          <a:blip r:embed="rId3"/>
          <a:stretch/>
        </p:blipFill>
        <p:spPr>
          <a:xfrm>
            <a:off x="6012000" y="2199240"/>
            <a:ext cx="2806920" cy="358524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8" name="Picture 2" descr="https://lh4.googleusercontent.com/2fhBkJMLmdd7pRV6n6jQKifVtZ8pMIy9213R9QaHmSwO7VLZGEHKIQU6z5i4MDfFZ88tsPKXjPHnFwbONqF5aQRzSUZhdW09rtNMlLyt7lmQjqRD8oZ4CSszfmU4no8xAMfcrgVvQ5I"/>
          <p:cNvPicPr/>
          <p:nvPr/>
        </p:nvPicPr>
        <p:blipFill>
          <a:blip r:embed="rId1"/>
          <a:stretch/>
        </p:blipFill>
        <p:spPr>
          <a:xfrm>
            <a:off x="302040" y="1775520"/>
            <a:ext cx="2829600" cy="3250800"/>
          </a:xfrm>
          <a:prstGeom prst="rect">
            <a:avLst/>
          </a:prstGeom>
          <a:ln w="0">
            <a:noFill/>
          </a:ln>
        </p:spPr>
      </p:pic>
      <p:pic>
        <p:nvPicPr>
          <p:cNvPr id="149" name="Picture 4" descr="https://lh4.googleusercontent.com/XgA51F5kJwWY1rhmuY5iNqZofMh3-m3Hg6GVvzMsyifMA3IpgZ9RgCcJnTUuyeIAcVo2Bw9NAKjsfWmJRyBo61aDvy8xPwWIBLXNEeQXfnRLiSCgtJMY0Rr0t3FGwWEO5oPpRHkF4uM"/>
          <p:cNvPicPr/>
          <p:nvPr/>
        </p:nvPicPr>
        <p:blipFill>
          <a:blip r:embed="rId2"/>
          <a:stretch/>
        </p:blipFill>
        <p:spPr>
          <a:xfrm>
            <a:off x="3348000" y="1775520"/>
            <a:ext cx="2556720" cy="3258720"/>
          </a:xfrm>
          <a:prstGeom prst="rect">
            <a:avLst/>
          </a:prstGeom>
          <a:ln w="0">
            <a:noFill/>
          </a:ln>
        </p:spPr>
      </p:pic>
      <p:pic>
        <p:nvPicPr>
          <p:cNvPr id="150" name="Picture 6" descr="https://lh6.googleusercontent.com/6JsIizYniWsRCtHUJGTrFilVk9wgOJxwYf7jTyWQvcXlWJ247ccl2cunYBcNCpHX_V6KiAw1OGGvUrBZezRjZxf6Fed-WrzYqudNBT2j7jLP4iLUZaY3m3i6Nt41VaOgNaX5stZjEEc"/>
          <p:cNvPicPr/>
          <p:nvPr/>
        </p:nvPicPr>
        <p:blipFill>
          <a:blip r:embed="rId3"/>
          <a:stretch/>
        </p:blipFill>
        <p:spPr>
          <a:xfrm>
            <a:off x="6156000" y="1775520"/>
            <a:ext cx="2702520" cy="323316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PlaceHolder 1"/>
          <p:cNvSpPr>
            <a:spLocks noGrp="1"/>
          </p:cNvSpPr>
          <p:nvPr>
            <p:ph/>
          </p:nvPr>
        </p:nvSpPr>
        <p:spPr>
          <a:xfrm>
            <a:off x="411120" y="548640"/>
            <a:ext cx="4626720" cy="5547240"/>
          </a:xfrm>
          <a:prstGeom prst="rect">
            <a:avLst/>
          </a:prstGeom>
          <a:noFill/>
          <a:ln w="0">
            <a:noFill/>
          </a:ln>
        </p:spPr>
        <p:txBody>
          <a:bodyPr numCol="1" spcCol="0" anchor="t">
            <a:noAutofit/>
          </a:bodyPr>
          <a:p>
            <a:pPr>
              <a:lnSpc>
                <a:spcPct val="100000"/>
              </a:lnSpc>
              <a:buNone/>
              <a:tabLst>
                <a:tab algn="l" pos="0"/>
              </a:tabLst>
            </a:pPr>
            <a:r>
              <a:rPr b="1" lang="fi" sz="2000" spc="-1" strike="noStrike">
                <a:solidFill>
                  <a:srgbClr val="000000"/>
                </a:solidFill>
                <a:latin typeface="Verdana"/>
                <a:ea typeface="MS PGothic"/>
              </a:rPr>
              <a:t>Tehtävät</a:t>
            </a:r>
            <a:endParaRPr b="0" lang="fi-FI" sz="2000" spc="-1" strike="noStrike">
              <a:solidFill>
                <a:srgbClr val="000000"/>
              </a:solidFill>
              <a:latin typeface="Verdana"/>
            </a:endParaRPr>
          </a:p>
          <a:p>
            <a:pPr>
              <a:lnSpc>
                <a:spcPct val="100000"/>
              </a:lnSpc>
              <a:buNone/>
              <a:tabLst>
                <a:tab algn="l" pos="0"/>
              </a:tabLst>
            </a:pPr>
            <a:endParaRPr b="0" lang="fi-FI" sz="2000" spc="-1" strike="noStrike">
              <a:solidFill>
                <a:srgbClr val="000000"/>
              </a:solidFill>
              <a:latin typeface="Verdana"/>
            </a:endParaRPr>
          </a:p>
          <a:p>
            <a:pPr marL="457200" indent="-457200">
              <a:lnSpc>
                <a:spcPct val="100000"/>
              </a:lnSpc>
              <a:buClr>
                <a:srgbClr val="000000"/>
              </a:buClr>
              <a:buFont typeface="Verdana"/>
              <a:buAutoNum type="arabicPeriod"/>
              <a:tabLst>
                <a:tab algn="l" pos="0"/>
              </a:tabLst>
            </a:pPr>
            <a:r>
              <a:rPr b="0" lang="fi" sz="2000" spc="-1" strike="noStrike">
                <a:solidFill>
                  <a:srgbClr val="000000"/>
                </a:solidFill>
                <a:latin typeface="Verdana"/>
                <a:ea typeface="MS PGothic"/>
              </a:rPr>
              <a:t>Seuraavilla dioilla on aikalaisten paheksuvia kommentteja patsaasta. Pohdi, mitä kommentit kertovat 1900-luvun alun</a:t>
            </a:r>
            <a:endParaRPr b="0" lang="fi-FI" sz="2000" spc="-1" strike="noStrike">
              <a:solidFill>
                <a:srgbClr val="000000"/>
              </a:solidFill>
              <a:latin typeface="Verdana"/>
            </a:endParaRPr>
          </a:p>
          <a:p>
            <a:pPr lvl="1" marL="730080" indent="-343080">
              <a:lnSpc>
                <a:spcPct val="100000"/>
              </a:lnSpc>
              <a:buClr>
                <a:srgbClr val="000000"/>
              </a:buClr>
              <a:buFont typeface="Verdana"/>
              <a:buAutoNum type="alphaLcParenR"/>
              <a:tabLst>
                <a:tab algn="l" pos="0"/>
              </a:tabLst>
            </a:pPr>
            <a:r>
              <a:rPr b="0" lang="fi-FI" sz="1800" spc="-1" strike="noStrike">
                <a:solidFill>
                  <a:srgbClr val="000000"/>
                </a:solidFill>
                <a:latin typeface="Verdana"/>
                <a:ea typeface="Geneva"/>
              </a:rPr>
              <a:t>arvoista</a:t>
            </a:r>
            <a:endParaRPr b="0" lang="fi-FI" sz="1800" spc="-1" strike="noStrike">
              <a:solidFill>
                <a:srgbClr val="000000"/>
              </a:solidFill>
              <a:latin typeface="Verdana"/>
            </a:endParaRPr>
          </a:p>
          <a:p>
            <a:pPr lvl="1" marL="730080" indent="-343080">
              <a:lnSpc>
                <a:spcPct val="100000"/>
              </a:lnSpc>
              <a:buClr>
                <a:srgbClr val="000000"/>
              </a:buClr>
              <a:buFont typeface="Verdana"/>
              <a:buAutoNum type="alphaLcParenR"/>
              <a:tabLst>
                <a:tab algn="l" pos="0"/>
              </a:tabLst>
            </a:pPr>
            <a:r>
              <a:rPr b="0" lang="fi" sz="1800" spc="-1" strike="noStrike">
                <a:solidFill>
                  <a:srgbClr val="000000"/>
                </a:solidFill>
                <a:latin typeface="Verdana"/>
                <a:ea typeface="Geneva"/>
              </a:rPr>
              <a:t>suhtautumisesta naissukupuoleen</a:t>
            </a:r>
            <a:endParaRPr b="0" lang="fi-FI" sz="1800" spc="-1" strike="noStrike">
              <a:solidFill>
                <a:srgbClr val="000000"/>
              </a:solidFill>
              <a:latin typeface="Verdana"/>
            </a:endParaRPr>
          </a:p>
          <a:p>
            <a:pPr lvl="1" marL="730080" indent="-343080">
              <a:lnSpc>
                <a:spcPct val="100000"/>
              </a:lnSpc>
              <a:buClr>
                <a:srgbClr val="000000"/>
              </a:buClr>
              <a:buFont typeface="Verdana"/>
              <a:buAutoNum type="alphaLcParenR"/>
              <a:tabLst>
                <a:tab algn="l" pos="0"/>
              </a:tabLst>
            </a:pPr>
            <a:r>
              <a:rPr b="0" lang="fi" sz="1800" spc="-1" strike="noStrike">
                <a:solidFill>
                  <a:srgbClr val="000000"/>
                </a:solidFill>
                <a:latin typeface="Verdana"/>
                <a:ea typeface="Geneva"/>
              </a:rPr>
              <a:t>suhtautumisesta taiteeseen</a:t>
            </a:r>
            <a:r>
              <a:rPr b="0" lang="fi" sz="1600" spc="-1" strike="noStrike">
                <a:solidFill>
                  <a:srgbClr val="000000"/>
                </a:solidFill>
                <a:latin typeface="Verdana"/>
                <a:ea typeface="Geneva"/>
              </a:rPr>
              <a:t>.</a:t>
            </a:r>
            <a:endParaRPr b="0" lang="fi-FI" sz="1600" spc="-1" strike="noStrike">
              <a:solidFill>
                <a:srgbClr val="000000"/>
              </a:solidFill>
              <a:latin typeface="Verdana"/>
            </a:endParaRPr>
          </a:p>
        </p:txBody>
      </p:sp>
      <p:pic>
        <p:nvPicPr>
          <p:cNvPr id="152" name="Picture 2" descr="https://lh4.googleusercontent.com/x-fBkVYOe6ca3FawsTJqCbXcfV1jBkdurLSy1WDkc5Wvdyf8nJLsyn1Tfh2RjG7OZjpzmdLfjtZa9QRYLHC-ZSLEWzZBADx6FwV08BBd90qVCW1rGp8kuuFV_3hq84txBSkA7daSDvo"/>
          <p:cNvPicPr/>
          <p:nvPr/>
        </p:nvPicPr>
        <p:blipFill>
          <a:blip r:embed="rId1"/>
          <a:stretch/>
        </p:blipFill>
        <p:spPr>
          <a:xfrm>
            <a:off x="5220000" y="541800"/>
            <a:ext cx="3621960" cy="468000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PlaceHolder 1"/>
          <p:cNvSpPr>
            <a:spLocks noGrp="1"/>
          </p:cNvSpPr>
          <p:nvPr>
            <p:ph/>
          </p:nvPr>
        </p:nvSpPr>
        <p:spPr>
          <a:xfrm>
            <a:off x="372960" y="1268640"/>
            <a:ext cx="8451000" cy="4826880"/>
          </a:xfrm>
          <a:prstGeom prst="rect">
            <a:avLst/>
          </a:prstGeom>
          <a:noFill/>
          <a:ln w="0">
            <a:noFill/>
          </a:ln>
        </p:spPr>
        <p:txBody>
          <a:bodyPr numCol="1" spcCol="0" anchor="t">
            <a:noAutofit/>
          </a:bodyPr>
          <a:p>
            <a:pPr marL="571680" indent="-343080">
              <a:lnSpc>
                <a:spcPct val="100000"/>
              </a:lnSpc>
              <a:spcBef>
                <a:spcPts val="400"/>
              </a:spcBef>
              <a:buClr>
                <a:srgbClr val="000000"/>
              </a:buClr>
              <a:buFont typeface="Symbol" charset="2"/>
              <a:buChar char=""/>
            </a:pPr>
            <a:r>
              <a:rPr b="0" lang="fi" sz="2000" spc="-1" strike="noStrike">
                <a:solidFill>
                  <a:srgbClr val="000000"/>
                </a:solidFill>
                <a:latin typeface="Verdana"/>
                <a:ea typeface="MS PGothic"/>
              </a:rPr>
              <a:t>Hufvudstadsbladet-lehden taidekriitikko Gustaf Strengell piti siitä, että suurmiespatsaiden rinnalle tehtiin myös toisenlaisia kaupunkiveistoksia. Hän piti kuitenkin Kauppatoria liian avonaisena paikkana patsaalle, ja veistoksen mittasuhteissa oli hänen mielestään puutteita. Hän kuitenkin puolusti patsasta ja Wallgrenia.</a:t>
            </a:r>
            <a:endParaRPr b="0" lang="fi-FI" sz="2000" spc="-1" strike="noStrike">
              <a:solidFill>
                <a:srgbClr val="000000"/>
              </a:solidFill>
              <a:latin typeface="Verdana"/>
            </a:endParaRPr>
          </a:p>
          <a:p>
            <a:pPr marL="571680" indent="-343080">
              <a:lnSpc>
                <a:spcPct val="100000"/>
              </a:lnSpc>
              <a:spcBef>
                <a:spcPts val="400"/>
              </a:spcBef>
              <a:buClr>
                <a:srgbClr val="000000"/>
              </a:buClr>
              <a:buFont typeface="Symbol" charset="2"/>
              <a:buChar char=""/>
            </a:pPr>
            <a:r>
              <a:rPr b="0" lang="fi" sz="2000" spc="-1" strike="noStrike">
                <a:solidFill>
                  <a:srgbClr val="000000"/>
                </a:solidFill>
                <a:latin typeface="Verdana"/>
                <a:ea typeface="MS PGothic"/>
              </a:rPr>
              <a:t>Professori Eliel Aspelin-Haapkylä katsoi patsaan edustavan sairaalloisuuteen saakka hienosteltua ja sensaatioon pyrkivää taidetta.</a:t>
            </a:r>
            <a:endParaRPr b="0" lang="fi-FI" sz="2000" spc="-1" strike="noStrike">
              <a:solidFill>
                <a:srgbClr val="000000"/>
              </a:solidFill>
              <a:latin typeface="Verdana"/>
            </a:endParaRPr>
          </a:p>
          <a:p>
            <a:pPr marL="571680" indent="-343080">
              <a:lnSpc>
                <a:spcPct val="100000"/>
              </a:lnSpc>
              <a:spcBef>
                <a:spcPts val="400"/>
              </a:spcBef>
              <a:buClr>
                <a:srgbClr val="000000"/>
              </a:buClr>
              <a:buFont typeface="Symbol" charset="2"/>
              <a:buChar char=""/>
            </a:pPr>
            <a:r>
              <a:rPr b="0" lang="fi" sz="2000" spc="-1" strike="noStrike">
                <a:solidFill>
                  <a:srgbClr val="000000"/>
                </a:solidFill>
                <a:latin typeface="Verdana"/>
                <a:ea typeface="MS PGothic"/>
              </a:rPr>
              <a:t>Taiteilija Akseli Gallen-Kallela katsoi teoksen edustavan vanhentunutta tyyliä, mutta piti ihastuttavan tytön joutumista pornografisten epäilyjen kohteeksi turhana.</a:t>
            </a:r>
            <a:endParaRPr b="0" lang="fi-FI" sz="2000" spc="-1" strike="noStrike">
              <a:solidFill>
                <a:srgbClr val="000000"/>
              </a:solidFill>
              <a:latin typeface="Verdana"/>
            </a:endParaRPr>
          </a:p>
        </p:txBody>
      </p:sp>
      <p:sp>
        <p:nvSpPr>
          <p:cNvPr id="154" name="PlaceHolder 2"/>
          <p:cNvSpPr>
            <a:spLocks noGrp="1"/>
          </p:cNvSpPr>
          <p:nvPr>
            <p:ph type="title"/>
          </p:nvPr>
        </p:nvSpPr>
        <p:spPr>
          <a:xfrm>
            <a:off x="683640" y="260640"/>
            <a:ext cx="7704360" cy="914040"/>
          </a:xfrm>
          <a:prstGeom prst="rect">
            <a:avLst/>
          </a:prstGeom>
          <a:noFill/>
          <a:ln w="0">
            <a:noFill/>
          </a:ln>
        </p:spPr>
        <p:txBody>
          <a:bodyPr numCol="1" spcCol="0" anchor="ctr">
            <a:noAutofit/>
          </a:bodyPr>
          <a:p>
            <a:pPr algn="ctr">
              <a:lnSpc>
                <a:spcPct val="100000"/>
              </a:lnSpc>
              <a:buNone/>
            </a:pPr>
            <a:r>
              <a:rPr b="1" lang="fi-FI" sz="2800" spc="-1" strike="noStrike">
                <a:solidFill>
                  <a:srgbClr val="000000"/>
                </a:solidFill>
                <a:latin typeface="Verdana"/>
                <a:ea typeface="MS PGothic"/>
              </a:rPr>
              <a:t>Aikalaiskommentteja</a:t>
            </a:r>
            <a:endParaRPr b="0" lang="fi-FI" sz="2800" spc="-1" strike="noStrike">
              <a:solidFill>
                <a:srgbClr val="000000"/>
              </a:solidFill>
              <a:latin typeface="Lucida Grande"/>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PlaceHolder 1"/>
          <p:cNvSpPr>
            <a:spLocks noGrp="1"/>
          </p:cNvSpPr>
          <p:nvPr>
            <p:ph/>
          </p:nvPr>
        </p:nvSpPr>
        <p:spPr>
          <a:xfrm>
            <a:off x="372960" y="1268640"/>
            <a:ext cx="8451000" cy="4826880"/>
          </a:xfrm>
          <a:prstGeom prst="rect">
            <a:avLst/>
          </a:prstGeom>
          <a:noFill/>
          <a:ln w="0">
            <a:noFill/>
          </a:ln>
        </p:spPr>
        <p:txBody>
          <a:bodyPr numCol="1" spcCol="0" anchor="t">
            <a:noAutofit/>
          </a:bodyPr>
          <a:p>
            <a:pPr marL="571680" indent="-343080">
              <a:lnSpc>
                <a:spcPct val="100000"/>
              </a:lnSpc>
              <a:spcBef>
                <a:spcPts val="400"/>
              </a:spcBef>
              <a:buClr>
                <a:srgbClr val="000000"/>
              </a:buClr>
              <a:buFont typeface="Symbol" charset="2"/>
              <a:buChar char=""/>
            </a:pPr>
            <a:r>
              <a:rPr b="0" lang="fi" sz="2000" spc="-1" strike="noStrike">
                <a:solidFill>
                  <a:srgbClr val="000000"/>
                </a:solidFill>
                <a:latin typeface="Verdana"/>
                <a:ea typeface="MS PGothic"/>
              </a:rPr>
              <a:t>Professori Werner Söderhjelm piti Havis Amandan asentoa groteskina ja epänaisellisena. Kujeileva malli olisi hänen mukaansa sopinut paremmin Pariisiin. </a:t>
            </a:r>
            <a:endParaRPr b="0" lang="fi-FI" sz="2000" spc="-1" strike="noStrike">
              <a:solidFill>
                <a:srgbClr val="000000"/>
              </a:solidFill>
              <a:latin typeface="Verdana"/>
            </a:endParaRPr>
          </a:p>
          <a:p>
            <a:pPr marL="571680" indent="-343080">
              <a:lnSpc>
                <a:spcPct val="100000"/>
              </a:lnSpc>
              <a:spcBef>
                <a:spcPts val="400"/>
              </a:spcBef>
              <a:buClr>
                <a:srgbClr val="000000"/>
              </a:buClr>
              <a:buFont typeface="Symbol" charset="2"/>
              <a:buChar char=""/>
            </a:pPr>
            <a:r>
              <a:rPr b="0" lang="fi" sz="2000" spc="-1" strike="noStrike">
                <a:solidFill>
                  <a:srgbClr val="000000"/>
                </a:solidFill>
                <a:latin typeface="Verdana"/>
                <a:ea typeface="MS PGothic"/>
              </a:rPr>
              <a:t>Suomalaisen Naisliiton johtohahmoihin kuulunut Lucina Hagman vaati siveellisiä tunteita loukkaavan teoksen poistamista: </a:t>
            </a:r>
            <a:endParaRPr b="0" lang="fi-FI" sz="2000" spc="-1" strike="noStrike">
              <a:solidFill>
                <a:srgbClr val="000000"/>
              </a:solidFill>
              <a:latin typeface="Verdana"/>
            </a:endParaRPr>
          </a:p>
          <a:p>
            <a:pPr marL="628560">
              <a:lnSpc>
                <a:spcPct val="100000"/>
              </a:lnSpc>
              <a:spcBef>
                <a:spcPts val="400"/>
              </a:spcBef>
              <a:buNone/>
              <a:tabLst>
                <a:tab algn="l" pos="0"/>
              </a:tabLst>
            </a:pPr>
            <a:r>
              <a:rPr b="0" i="1" lang="fi" sz="2000" spc="-1" strike="noStrike">
                <a:solidFill>
                  <a:srgbClr val="000000"/>
                </a:solidFill>
                <a:latin typeface="Verdana"/>
                <a:ea typeface="Geneva"/>
              </a:rPr>
              <a:t>Emme voi ymmärtää, kuinka tuon kuwan weistäjä on niin wähän tuntenut suomalaista kansaa, että hän on juljennut tarjota pääkaupunkimme kauppatorille pystytettäväksi weistämänsä naisenkuwan, jonka muodot, asento ja wiitteet puhuwat törkyä ja haureellisuutta.</a:t>
            </a:r>
            <a:endParaRPr b="0" lang="fi-FI" sz="2000" spc="-1" strike="noStrike">
              <a:solidFill>
                <a:srgbClr val="000000"/>
              </a:solidFill>
              <a:latin typeface="Verdana"/>
            </a:endParaRPr>
          </a:p>
        </p:txBody>
      </p:sp>
      <p:sp>
        <p:nvSpPr>
          <p:cNvPr id="156" name="PlaceHolder 2"/>
          <p:cNvSpPr>
            <a:spLocks noGrp="1"/>
          </p:cNvSpPr>
          <p:nvPr>
            <p:ph type="title"/>
          </p:nvPr>
        </p:nvSpPr>
        <p:spPr>
          <a:xfrm>
            <a:off x="683640" y="260640"/>
            <a:ext cx="7704360" cy="914040"/>
          </a:xfrm>
          <a:prstGeom prst="rect">
            <a:avLst/>
          </a:prstGeom>
          <a:noFill/>
          <a:ln w="0">
            <a:noFill/>
          </a:ln>
        </p:spPr>
        <p:txBody>
          <a:bodyPr numCol="1" spcCol="0" anchor="ctr">
            <a:noAutofit/>
          </a:bodyPr>
          <a:p>
            <a:pPr algn="ctr">
              <a:lnSpc>
                <a:spcPct val="100000"/>
              </a:lnSpc>
              <a:buNone/>
            </a:pPr>
            <a:r>
              <a:rPr b="1" lang="fi-FI" sz="2800" spc="-1" strike="noStrike">
                <a:solidFill>
                  <a:srgbClr val="000000"/>
                </a:solidFill>
                <a:latin typeface="Verdana"/>
                <a:ea typeface="MS PGothic"/>
              </a:rPr>
              <a:t>Aikalaiskommentteja</a:t>
            </a:r>
            <a:endParaRPr b="0" lang="fi-FI" sz="2800" spc="-1" strike="noStrike">
              <a:solidFill>
                <a:srgbClr val="000000"/>
              </a:solidFill>
              <a:latin typeface="Lucida Grande"/>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Relationships xmlns="http://schemas.openxmlformats.org/package/2006/relationships"><Relationship Id="rId1" Type="http://schemas.openxmlformats.org/officeDocument/2006/relationships/customXmlProps" Target="itemProps1.xml"/>
</Relationships>
</file>

<file path=customXml/_rels/item2.xml.rels><?xml version="1.0" encoding="UTF-8"?>
<Relationships xmlns="http://schemas.openxmlformats.org/package/2006/relationships"><Relationship Id="rId1" Type="http://schemas.openxmlformats.org/officeDocument/2006/relationships/customXmlProps" Target="itemProps2.xml"/>
</Relationships>
</file>

<file path=customXml/_rels/item3.xml.rels><?xml version="1.0" encoding="UTF-8"?>
<Relationships xmlns="http://schemas.openxmlformats.org/package/2006/relationships"><Relationship Id="rId1" Type="http://schemas.openxmlformats.org/officeDocument/2006/relationships/customXmlProps" Target="itemProps3.xml"/>
</Relationships>
</file>

<file path=customXml/_rels/item4.xml.rels><?xml version="1.0" encoding="UTF-8"?>
<Relationships xmlns="http://schemas.openxmlformats.org/package/2006/relationships"><Relationship Id="rId1" Type="http://schemas.openxmlformats.org/officeDocument/2006/relationships/customXmlProps" Target="itemProps4.xml"/>
</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OK Document" ma:contentTypeID="0x010100FC3EBCEAA53E4A179721051A77971EF800AAC8923946DE4543ABAAAD8F04236D7C" ma:contentTypeVersion="1" ma:contentTypeDescription="OK-dokumentti" ma:contentTypeScope="" ma:versionID="9c8ab2158da96c2c1f3913b449ad68f9">
  <xsd:schema xmlns:xsd="http://www.w3.org/2001/XMLSchema" xmlns:p="http://schemas.microsoft.com/office/2006/metadata/properties" xmlns:ns2="4FD2DD6E-41AC-4D3A-A8B5-1111DEEF208D" targetNamespace="http://schemas.microsoft.com/office/2006/metadata/properties" ma:root="true" ma:fieldsID="e8ab5f083f152726e3993764ce023b45" ns2:_="">
    <xsd:import namespace="4FD2DD6E-41AC-4D3A-A8B5-1111DEEF208D"/>
    <xsd:element name="properties">
      <xsd:complexType>
        <xsd:sequence>
          <xsd:element name="documentManagement">
            <xsd:complexType>
              <xsd:all>
                <xsd:element ref="ns2:OkCompany" minOccurs="0"/>
                <xsd:element ref="ns2:OkDocType"/>
                <xsd:element ref="ns2:OkValidityDate" minOccurs="0"/>
                <xsd:element ref="ns2:OkConfidentiality" minOccurs="0"/>
                <xsd:element ref="ns2:OkOwner" minOccurs="0"/>
              </xsd:all>
            </xsd:complexType>
          </xsd:element>
        </xsd:sequence>
      </xsd:complexType>
    </xsd:element>
  </xsd:schema>
  <xsd:schema xmlns:xsd="http://www.w3.org/2001/XMLSchema" xmlns:dms="http://schemas.microsoft.com/office/2006/documentManagement/types" targetNamespace="4FD2DD6E-41AC-4D3A-A8B5-1111DEEF208D" elementFormDefault="qualified">
    <xsd:import namespace="http://schemas.microsoft.com/office/2006/documentManagement/types"/>
    <xsd:element name="OkCompany" ma:index="8" nillable="true" ma:displayName="Yhtiö" ma:format="Dropdown" ma:internalName="OkCompany">
      <xsd:simpleType>
        <xsd:restriction base="dms:Choice">
          <xsd:enumeration value="Otavamedia Oy"/>
          <xsd:enumeration value="Otava Oy"/>
          <xsd:enumeration value="Otavan Kirjapaino Oy"/>
          <xsd:enumeration value="Kustannusosakeyhtiö Otava"/>
          <xsd:enumeration value="Suomalainen Kirjakauppa Oy"/>
          <xsd:enumeration value="Like Kustannus Oy"/>
          <xsd:enumeration value="Suomen Kuvapalvelu Oy"/>
          <xsd:enumeration value="Suomen Golfpiste Oy"/>
          <xsd:enumeration value="NettiX Oy"/>
          <xsd:enumeration value="Deco Media Oy"/>
          <xsd:enumeration value="Kustannusosakeyhtiö Moreeni"/>
        </xsd:restriction>
      </xsd:simpleType>
    </xsd:element>
    <xsd:element name="OkDocType" ma:index="9" ma:displayName="Tyyppi" ma:default="Agenda" ma:format="Dropdown" ma:internalName="OkDocType">
      <xsd:simpleType>
        <xsd:restriction base="dms:Choice">
          <xsd:enumeration value="Agenda"/>
          <xsd:enumeration value="Aikataulu"/>
          <xsd:enumeration value="Esitys"/>
          <xsd:enumeration value="Hinnasto"/>
          <xsd:enumeration value="Lomake"/>
          <xsd:enumeration value="Luettelo"/>
          <xsd:enumeration value="Muistio"/>
          <xsd:enumeration value="Ohje"/>
          <xsd:enumeration value="Pöytäkirja"/>
          <xsd:enumeration value="Raportti"/>
          <xsd:enumeration value="Suunnitelma"/>
          <xsd:enumeration value="Tiedote"/>
        </xsd:restriction>
      </xsd:simpleType>
    </xsd:element>
    <xsd:element name="OkValidityDate" ma:index="10" nillable="true" ma:displayName="Voimassaoloaika" ma:format="DateOnly" ma:internalName="OkValidityDate">
      <xsd:simpleType>
        <xsd:restriction base="dms:DateTime"/>
      </xsd:simpleType>
    </xsd:element>
    <xsd:element name="OkConfidentiality" ma:index="11" nillable="true" ma:displayName="Luottamuksellisuus" ma:format="Dropdown" ma:internalName="OkConfidentiality">
      <xsd:simpleType>
        <xsd:restriction base="dms:Choice">
          <xsd:enumeration value="Julkinen"/>
          <xsd:enumeration value="Sisäinen"/>
          <xsd:enumeration value="Luottamuksellinen"/>
          <xsd:enumeration value="Salainen"/>
        </xsd:restriction>
      </xsd:simpleType>
    </xsd:element>
    <xsd:element name="OkOwner" ma:index="12" nillable="true" ma:displayName="Omistaja" ma:list="UserInfo" ma:internalName="Ok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ma:readOnly="true"/>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OkCompany xmlns="4FD2DD6E-41AC-4D3A-A8B5-1111DEEF208D">Kustannusosakeyhtiö Otava</OkCompany>
    <OkOwner xmlns="4FD2DD6E-41AC-4D3A-A8B5-1111DEEF208D">
      <UserInfo>
        <DisplayName/>
        <AccountId xsi:nil="true"/>
        <AccountType/>
      </UserInfo>
    </OkOwner>
    <OkValidityDate xmlns="4FD2DD6E-41AC-4D3A-A8B5-1111DEEF208D" xsi:nil="true"/>
    <OkDocType xmlns="4FD2DD6E-41AC-4D3A-A8B5-1111DEEF208D">Ohje</OkDocType>
    <OkConfidentiality xmlns="4FD2DD6E-41AC-4D3A-A8B5-1111DEEF208D" xsi:nil="true"/>
  </documentManagement>
</p:properties>
</file>

<file path=customXml/itemProps1.xml><?xml version="1.0" encoding="utf-8"?>
<ds:datastoreItem xmlns:ds="http://schemas.openxmlformats.org/officeDocument/2006/customXml" ds:itemID="{C5499A15-F71D-4334-99D5-E0327F9A4F9A}">
  <ds:schemaRefs>
    <ds:schemaRef ds:uri="http://schemas.microsoft.com/office/2006/metadata/longProperties"/>
  </ds:schemaRefs>
</ds:datastoreItem>
</file>

<file path=customXml/itemProps2.xml><?xml version="1.0" encoding="utf-8"?>
<ds:datastoreItem xmlns:ds="http://schemas.openxmlformats.org/officeDocument/2006/customXml" ds:itemID="{219CAE25-59D9-4309-AAB3-DCD06BA0B5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D2DD6E-41AC-4D3A-A8B5-1111DEEF208D"/>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DFA3B0D6-F5B6-44C6-B76A-53597D10F977}">
  <ds:schemaRefs>
    <ds:schemaRef ds:uri="http://schemas.microsoft.com/sharepoint/v3/contenttype/forms"/>
  </ds:schemaRefs>
</ds:datastoreItem>
</file>

<file path=customXml/itemProps4.xml><?xml version="1.0" encoding="utf-8"?>
<ds:datastoreItem xmlns:ds="http://schemas.openxmlformats.org/officeDocument/2006/customXml" ds:itemID="{0C69D417-8C22-437C-8803-F9A9448B1813}">
  <ds:schemaRefs>
    <ds:schemaRef ds:uri="http://purl.org/dc/elements/1.1/"/>
    <ds:schemaRef ds:uri="http://purl.org/dc/dcmitype/"/>
    <ds:schemaRef ds:uri="http://schemas.microsoft.com/office/2006/metadata/properties"/>
    <ds:schemaRef ds:uri="http://purl.org/dc/terms/"/>
    <ds:schemaRef ds:uri="http://schemas.microsoft.com/office/2006/documentManagement/types"/>
    <ds:schemaRef ds:uri="http://schemas.openxmlformats.org/package/2006/metadata/core-properties"/>
    <ds:schemaRef ds:uri="4FD2DD6E-41AC-4D3A-A8B5-1111DEEF208D"/>
    <ds:schemaRef ds:uri="http://www.w3.org/XML/1998/namespac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2004:Templates:Presentations:Designs:Blank Presentation</Template>
  <TotalTime>9394</TotalTime>
  <Application>LibreOffice/7.2.5.2$Windows_X86_64 LibreOffice_project/499f9727c189e6ef3471021d6132d4c694f357e5</Application>
  <AppVersion>15.0000</AppVersion>
  <Words>347</Words>
  <Paragraphs>32</Paragraphs>
  <Company>Venla Koski</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2010-04-19T08:09:13Z</dcterms:created>
  <dc:creator>Venla Koski</dc:creator>
  <dc:description/>
  <dc:language>fi-FI</dc:language>
  <cp:lastModifiedBy>Roosa</cp:lastModifiedBy>
  <dcterms:modified xsi:type="dcterms:W3CDTF">2017-02-12T22:05:01Z</dcterms:modified>
  <cp:revision>94</cp:revision>
  <dc:subject/>
  <dc:title>PowerPoint-esitys</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OK Document</vt:lpwstr>
  </property>
  <property fmtid="{D5CDD505-2E9C-101B-9397-08002B2CF9AE}" pid="3" name="Notes">
    <vt:i4>12</vt:i4>
  </property>
  <property fmtid="{D5CDD505-2E9C-101B-9397-08002B2CF9AE}" pid="4" name="PresentationFormat">
    <vt:lpwstr>Näytössä katseltava diaesitys (4:3)</vt:lpwstr>
  </property>
  <property fmtid="{D5CDD505-2E9C-101B-9397-08002B2CF9AE}" pid="5" name="Slides">
    <vt:i4>12</vt:i4>
  </property>
</Properties>
</file>