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A02327-B392-48B5-BE0B-67B63606F8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5844415-CB6E-45DA-8C57-9D642BB58B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9507F6-D4DA-42A9-B07B-BCECC0851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6363-8E9E-4F02-A4F1-281AE9822B59}" type="datetimeFigureOut">
              <a:rPr lang="fi-FI" smtClean="0"/>
              <a:t>14.2.2025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338838D-C8E8-42CC-A5C9-3D0F12BD0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2304871-0747-4CAE-AB6F-6CBBD7C6E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FE2EB-9B41-418D-8514-FEBAEF013A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2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08C405-E109-42AA-818B-5D7871499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DF09739-25A1-490D-9CA7-EE11D3A4D5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12A126C-7DFC-4F77-8AE4-D141F2693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6363-8E9E-4F02-A4F1-281AE9822B59}" type="datetimeFigureOut">
              <a:rPr lang="fi-FI" smtClean="0"/>
              <a:t>14.2.2025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5BCA914-C47D-474C-B792-D9974CBA8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6DDEBD-54B1-46C3-AE4B-BDA11668E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FE2EB-9B41-418D-8514-FEBAEF013A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247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56890F5-10C0-4179-B2E5-1E72555AE3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B097E8A-733A-4A7F-A825-E31F6C1081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469592-5D46-44A6-8DF2-13AFB531D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6363-8E9E-4F02-A4F1-281AE9822B59}" type="datetimeFigureOut">
              <a:rPr lang="fi-FI" smtClean="0"/>
              <a:t>14.2.2025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35F5E2-7B96-4EDB-A48E-A81EED926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2183ABF-3D97-45FA-B270-9F31BD96B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FE2EB-9B41-418D-8514-FEBAEF013A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1589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CE6143-1443-4067-85DA-5B8FFD45B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9B7A8B-7681-462D-BAA1-8CB6A3837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6730F91-988F-4D8B-A54C-EF77C5890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6363-8E9E-4F02-A4F1-281AE9822B59}" type="datetimeFigureOut">
              <a:rPr lang="fi-FI" smtClean="0"/>
              <a:t>14.2.2025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9FAE215-E1A3-41DE-A653-82444C15F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A6B1368-C580-4C79-8481-A9CDF4CB0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FE2EB-9B41-418D-8514-FEBAEF013A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3091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6ACCDF-AD06-48FB-ABBF-B2CE3487C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A13776-8952-4002-B689-B7A78E8F8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53F4A1C-8C67-494B-9240-B58EC8EEE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6363-8E9E-4F02-A4F1-281AE9822B59}" type="datetimeFigureOut">
              <a:rPr lang="fi-FI" smtClean="0"/>
              <a:t>14.2.2025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1027737-7E06-4F6D-859C-208F72824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AFFCD4-563C-4502-94B8-46377B360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FE2EB-9B41-418D-8514-FEBAEF013A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61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DD2E3A-BE32-45D5-BD05-FF856C0AC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E200CE-AE44-4147-99A8-F08D17CBD7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33BDCBD-9D75-4119-B59D-7D9BD0DBB2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97739D3-3605-404A-AF9B-4A5686467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6363-8E9E-4F02-A4F1-281AE9822B59}" type="datetimeFigureOut">
              <a:rPr lang="fi-FI" smtClean="0"/>
              <a:t>14.2.2025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45792A4-A7B4-4763-98F7-3DD829AD0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19C48B2-5067-4E99-BEBB-4D24464C3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FE2EB-9B41-418D-8514-FEBAEF013A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37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F0D76A-8CFF-46E9-A807-A662B0E50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3308D2B-750B-49D8-85F5-FDC0A73E9F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34B1D7B-FB7F-4C88-AD33-99EB5B8F4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E9F045A-8155-417A-9845-72033C791A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0192B10-C0E7-40A2-A549-045840B5BC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9EE4886-5292-432A-9760-949352504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6363-8E9E-4F02-A4F1-281AE9822B59}" type="datetimeFigureOut">
              <a:rPr lang="fi-FI" smtClean="0"/>
              <a:t>14.2.2025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54C11EB-F50F-4DB6-8F21-194EDC379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B842808-FB80-44E0-A60A-3989EA1E0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FE2EB-9B41-418D-8514-FEBAEF013A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4135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DB9076-F2CC-4B3F-BF0D-FC5A820D1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DE0AF6B-5F84-4E1F-A22D-E9AB62B5F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6363-8E9E-4F02-A4F1-281AE9822B59}" type="datetimeFigureOut">
              <a:rPr lang="fi-FI" smtClean="0"/>
              <a:t>14.2.2025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6E5E0AD-4BE1-4AAD-9E5E-E13F208F5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D94828A-D22E-4489-B3F1-9847C76C3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FE2EB-9B41-418D-8514-FEBAEF013A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1227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28160D1-A220-45E5-8A93-1296D0C07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6363-8E9E-4F02-A4F1-281AE9822B59}" type="datetimeFigureOut">
              <a:rPr lang="fi-FI" smtClean="0"/>
              <a:t>14.2.2025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739470A-27CE-4B62-9D76-59139B734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1BF74ED-AC4F-468F-BB54-8C386D6C8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FE2EB-9B41-418D-8514-FEBAEF013A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6826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D3EFB6-6001-49DB-BA75-DD95597FB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87055F-2DED-4929-BF4A-3E944ED898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02E3F0A-FC89-47B0-AE51-E702C214C0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74B9012-63C8-40C0-B0AD-8A1A17069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6363-8E9E-4F02-A4F1-281AE9822B59}" type="datetimeFigureOut">
              <a:rPr lang="fi-FI" smtClean="0"/>
              <a:t>14.2.2025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DD7195E-E879-40A7-B368-262A7C6C3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3AC8C31-60C1-4CC8-96F3-B3D094E65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FE2EB-9B41-418D-8514-FEBAEF013A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1268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459F92-C1EA-4680-88D2-6527E08D3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15A54F2-56E0-4D24-AAB3-1463F3A23B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87B500F-A8C3-4BAE-A466-46E1AF5501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0B48A08-A50E-4F08-8AC7-6924BE299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6363-8E9E-4F02-A4F1-281AE9822B59}" type="datetimeFigureOut">
              <a:rPr lang="fi-FI" smtClean="0"/>
              <a:t>14.2.2025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ABF0EA9-868B-47ED-8DF9-39F70DE1B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4110C18-D7AD-43F0-BEF0-92FA48582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FE2EB-9B41-418D-8514-FEBAEF013A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6823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A11C0F4-48E9-40B4-8CAC-35955AAA6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E3D4B18-4FFA-4067-8CCA-D301750C9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6E5187C-E8D2-4C53-8639-F1ADCB3BFD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86363-8E9E-4F02-A4F1-281AE9822B59}" type="datetimeFigureOut">
              <a:rPr lang="fi-FI" smtClean="0"/>
              <a:t>14.2.2025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A94155F-7B46-40C4-A81D-A3802F448C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1F4BCFF-73C8-4C22-81C5-5AF03DB075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FE2EB-9B41-418D-8514-FEBAEF013A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0359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643DF6-CD1D-4629-B6CB-7A9579FD50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Pronominit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EBB9AFC-018C-4FF6-9831-7041FC08D2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Joku </a:t>
            </a:r>
            <a:r>
              <a:rPr lang="fi-FI"/>
              <a:t>ja jokin</a:t>
            </a:r>
          </a:p>
        </p:txBody>
      </p:sp>
    </p:spTree>
    <p:extLst>
      <p:ext uri="{BB962C8B-B14F-4D97-AF65-F5344CB8AC3E}">
        <p14:creationId xmlns:p14="http://schemas.microsoft.com/office/powerpoint/2010/main" val="290688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E15E0E-0D4B-4E07-B8BA-0F09B3021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9274D4-4D7B-49F9-BF0D-9826EC183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Joku – jokin</a:t>
            </a:r>
          </a:p>
          <a:p>
            <a:pPr marL="0" indent="0">
              <a:buNone/>
            </a:pPr>
            <a:r>
              <a:rPr lang="fi-FI" dirty="0"/>
              <a:t>Joku soitti ovikelloa illalla. (ihminen)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Jokin vaivaa hänen mieltään. (asia)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>
                <a:solidFill>
                  <a:srgbClr val="FF0000"/>
                </a:solidFill>
              </a:rPr>
              <a:t>Asia tai ihminen ei ole tuttu puhujalle eikä kuulijalle.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539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BFE086-9147-9F36-BA35-C396308F9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9AFCD4-903A-3C6D-0214-99E120A1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Taivutus: </a:t>
            </a:r>
            <a:r>
              <a:rPr lang="fi-FI" dirty="0">
                <a:solidFill>
                  <a:srgbClr val="FF0000"/>
                </a:solidFill>
              </a:rPr>
              <a:t>muista rektio</a:t>
            </a:r>
          </a:p>
          <a:p>
            <a:pPr marL="0" indent="0">
              <a:buNone/>
            </a:pPr>
            <a:r>
              <a:rPr lang="fi-FI" dirty="0"/>
              <a:t>Esim. pitää/tykätä + </a:t>
            </a:r>
            <a:r>
              <a:rPr lang="fi-FI" dirty="0" err="1">
                <a:solidFill>
                  <a:srgbClr val="FF0000"/>
                </a:solidFill>
              </a:rPr>
              <a:t>sta</a:t>
            </a:r>
            <a:r>
              <a:rPr lang="fi-FI" dirty="0">
                <a:solidFill>
                  <a:srgbClr val="FF0000"/>
                </a:solidFill>
              </a:rPr>
              <a:t>/</a:t>
            </a:r>
            <a:r>
              <a:rPr lang="fi-FI" dirty="0" err="1">
                <a:solidFill>
                  <a:srgbClr val="FF0000"/>
                </a:solidFill>
              </a:rPr>
              <a:t>stä</a:t>
            </a:r>
            <a:endParaRPr lang="fi-FI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Hän pitää/tykkää jo</a:t>
            </a:r>
            <a:r>
              <a:rPr lang="fi-FI" dirty="0">
                <a:solidFill>
                  <a:srgbClr val="FF0000"/>
                </a:solidFill>
              </a:rPr>
              <a:t>sta</a:t>
            </a:r>
            <a:r>
              <a:rPr lang="fi-FI" dirty="0"/>
              <a:t>kin/jo</a:t>
            </a:r>
            <a:r>
              <a:rPr lang="fi-FI" dirty="0">
                <a:solidFill>
                  <a:srgbClr val="FF0000"/>
                </a:solidFill>
              </a:rPr>
              <a:t>sta</a:t>
            </a:r>
            <a:r>
              <a:rPr lang="fi-FI" dirty="0"/>
              <a:t>in hyvästä ruuasta.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Esim. rakastaa + </a:t>
            </a:r>
            <a:r>
              <a:rPr lang="fi-FI" dirty="0">
                <a:solidFill>
                  <a:srgbClr val="FF0000"/>
                </a:solidFill>
              </a:rPr>
              <a:t>partitiivi</a:t>
            </a:r>
            <a:r>
              <a:rPr lang="fi-FI" dirty="0"/>
              <a:t>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Liisa rakastaa jo</a:t>
            </a:r>
            <a:r>
              <a:rPr lang="fi-FI" dirty="0">
                <a:solidFill>
                  <a:srgbClr val="FF0000"/>
                </a:solidFill>
              </a:rPr>
              <a:t>ta</a:t>
            </a:r>
            <a:r>
              <a:rPr lang="fi-FI" dirty="0"/>
              <a:t>ku</a:t>
            </a:r>
            <a:r>
              <a:rPr lang="fi-FI" dirty="0">
                <a:solidFill>
                  <a:srgbClr val="FF0000"/>
                </a:solidFill>
              </a:rPr>
              <a:t>ta </a:t>
            </a:r>
            <a:r>
              <a:rPr lang="fi-FI" dirty="0"/>
              <a:t>miestä. (Puheessa: Liisa rakastaa jo</a:t>
            </a:r>
            <a:r>
              <a:rPr lang="fi-FI" dirty="0">
                <a:solidFill>
                  <a:srgbClr val="FF0000"/>
                </a:solidFill>
              </a:rPr>
              <a:t>ta</a:t>
            </a:r>
            <a:r>
              <a:rPr lang="fi-FI" dirty="0"/>
              <a:t>kin/jo</a:t>
            </a:r>
            <a:r>
              <a:rPr lang="fi-FI" dirty="0">
                <a:solidFill>
                  <a:srgbClr val="FF0000"/>
                </a:solidFill>
              </a:rPr>
              <a:t>ta</a:t>
            </a:r>
            <a:r>
              <a:rPr lang="fi-FI" dirty="0"/>
              <a:t>in miestä.)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7259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EC55FD-25F3-DDAB-7060-8B06A604F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44597F-5FB2-5228-E0EE-2AC1E5E50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Puhekielessä pitkät muodot </a:t>
            </a:r>
            <a:r>
              <a:rPr lang="fi-FI" i="1" dirty="0"/>
              <a:t>johonkuhun, jossakussa, jostakusta, jollekulle, jollakulla, joltakulta</a:t>
            </a:r>
            <a:r>
              <a:rPr lang="fi-FI" dirty="0"/>
              <a:t> ovat harvinaisia, tilalla lyhyet muodot:</a:t>
            </a:r>
          </a:p>
          <a:p>
            <a:r>
              <a:rPr lang="fi-FI" dirty="0"/>
              <a:t>Johonkin</a:t>
            </a:r>
          </a:p>
          <a:p>
            <a:r>
              <a:rPr lang="fi-FI" dirty="0"/>
              <a:t>Jossa(k)in</a:t>
            </a:r>
          </a:p>
          <a:p>
            <a:r>
              <a:rPr lang="fi-FI" dirty="0"/>
              <a:t>Josta(k)in </a:t>
            </a:r>
          </a:p>
          <a:p>
            <a:r>
              <a:rPr lang="fi-FI" dirty="0"/>
              <a:t>Jolla(k)in </a:t>
            </a:r>
          </a:p>
          <a:p>
            <a:r>
              <a:rPr lang="fi-FI" dirty="0"/>
              <a:t>Jolta(k)in</a:t>
            </a:r>
          </a:p>
          <a:p>
            <a:r>
              <a:rPr lang="fi-FI" dirty="0"/>
              <a:t>Jollekin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Esim. Lähetämme kortin </a:t>
            </a:r>
            <a:r>
              <a:rPr lang="fi-FI" dirty="0">
                <a:solidFill>
                  <a:srgbClr val="FF0000"/>
                </a:solidFill>
              </a:rPr>
              <a:t>jollekin</a:t>
            </a:r>
            <a:r>
              <a:rPr lang="fi-FI" dirty="0"/>
              <a:t> ystävälle. Pekka puhui </a:t>
            </a:r>
            <a:r>
              <a:rPr lang="fi-FI" dirty="0">
                <a:solidFill>
                  <a:srgbClr val="FF0000"/>
                </a:solidFill>
              </a:rPr>
              <a:t>jostakin/jostain </a:t>
            </a:r>
            <a:r>
              <a:rPr lang="fi-FI" dirty="0"/>
              <a:t>naisesta.</a:t>
            </a:r>
          </a:p>
          <a:p>
            <a:pPr marL="0" indent="0">
              <a:buNone/>
            </a:pPr>
            <a:r>
              <a:rPr lang="fi-FI" dirty="0"/>
              <a:t>(lähettää + </a:t>
            </a:r>
            <a:r>
              <a:rPr lang="fi-FI" dirty="0" err="1"/>
              <a:t>lle</a:t>
            </a:r>
            <a:r>
              <a:rPr lang="fi-FI" dirty="0"/>
              <a:t>)                                                    (puhua + </a:t>
            </a:r>
            <a:r>
              <a:rPr lang="fi-FI" dirty="0" err="1"/>
              <a:t>sta</a:t>
            </a:r>
            <a:r>
              <a:rPr lang="fi-FI" dirty="0"/>
              <a:t>)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3448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144</Words>
  <Application>Microsoft Office PowerPoint</Application>
  <PresentationFormat>Laajakuva</PresentationFormat>
  <Paragraphs>32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Pronominit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Pronominit</dc:title>
  <dc:creator>Eloranta Niina</dc:creator>
  <cp:lastModifiedBy>Eloranta Niina</cp:lastModifiedBy>
  <cp:revision>14</cp:revision>
  <dcterms:created xsi:type="dcterms:W3CDTF">2019-02-13T11:38:24Z</dcterms:created>
  <dcterms:modified xsi:type="dcterms:W3CDTF">2025-02-14T18:22:39Z</dcterms:modified>
</cp:coreProperties>
</file>