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Merriweather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le Palo" initials="" lastIdx="1" clrIdx="0"/>
  <p:cmAuthor id="1" name="Minna Talstila" initials="MT" lastIdx="1" clrIdx="1">
    <p:extLst>
      <p:ext uri="{19B8F6BF-5375-455C-9EA6-DF929625EA0E}">
        <p15:presenceInfo xmlns:p15="http://schemas.microsoft.com/office/powerpoint/2012/main" userId="449770240c91c3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2306858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1383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80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58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03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55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Verdana"/>
              <a:buNone/>
              <a:defRPr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1" u="none" strike="noStrike" cap="none">
              <a:solidFill>
                <a:srgbClr val="888888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Forum VI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267200" y="1981200"/>
            <a:ext cx="3930900" cy="160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9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Kiina kohtaa muun maailman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Verdana"/>
              <a:buNone/>
            </a:pPr>
            <a:r>
              <a:rPr lang="fi-FI" dirty="0"/>
              <a:t>Kiinalaisten ja eurooppalaisten kohtaaminen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25597" y="2008504"/>
            <a:ext cx="7886700" cy="41250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/>
              <a:t>Ohessa on kolme kuvaa kiinalaisten ja eurooppalaisten</a:t>
            </a:r>
          </a:p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/>
              <a:t>kohtaamisesta. </a:t>
            </a:r>
          </a:p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fi-FI" dirty="0"/>
          </a:p>
          <a:p>
            <a:pPr marL="127000" lvl="0" indent="-127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-FI" dirty="0"/>
              <a:t>Tutki kuvia ja vastaa kuvien ohessa oleviin kysymyksiin.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B2B95B-E3AD-4B10-B471-E399D354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3938954" cy="1325562"/>
          </a:xfrm>
        </p:spPr>
        <p:txBody>
          <a:bodyPr/>
          <a:lstStyle/>
          <a:p>
            <a:r>
              <a:rPr lang="fi-FI" dirty="0"/>
              <a:t>Venäläinen pilakuva vuodelta 1900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61364" y="1934387"/>
            <a:ext cx="4087811" cy="4100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-69850" rtl="0">
              <a:buClr>
                <a:schemeClr val="dk1"/>
              </a:buClr>
              <a:buSzPct val="55000"/>
              <a:buFont typeface="Arial"/>
              <a:buNone/>
            </a:pPr>
            <a:r>
              <a:rPr lang="fi-FI" b="1" dirty="0"/>
              <a:t>Tehtävät</a:t>
            </a:r>
            <a:endParaRPr lang="fi-FI" dirty="0"/>
          </a:p>
          <a:p>
            <a:pPr marL="514350" lvl="0" indent="-457200"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Millaisena  Kiina  pilakuvassa  esitetään?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Minkälaisina  eurooppalaiset  kuvataan?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/>
            </a:pPr>
            <a:r>
              <a:rPr lang="fi-FI" dirty="0"/>
              <a:t>Pohdi  piirtäjän  motiiveja.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175" y="365125"/>
            <a:ext cx="4399403" cy="582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C9A632-BAC7-4BEA-8A0B-03F71DA5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62" y="505802"/>
            <a:ext cx="3910819" cy="1325562"/>
          </a:xfrm>
        </p:spPr>
        <p:txBody>
          <a:bodyPr/>
          <a:lstStyle/>
          <a:p>
            <a:r>
              <a:rPr lang="fi-FI" dirty="0"/>
              <a:t>Ranskalaisen aikakausilehden kansikuva vuodelta 1891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99288" y="2177317"/>
            <a:ext cx="4087366" cy="39843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27000" lvl="0" indent="-69850" rtl="0">
              <a:buClr>
                <a:schemeClr val="dk1"/>
              </a:buClr>
              <a:buSzPct val="55000"/>
              <a:buFont typeface="Arial"/>
              <a:buNone/>
            </a:pPr>
            <a:r>
              <a:rPr lang="fi-FI" b="1" dirty="0"/>
              <a:t>Tehtävät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 startAt="4"/>
            </a:pPr>
            <a:r>
              <a:rPr lang="fi-FI" dirty="0"/>
              <a:t>Tulkitse  kuvan  sanomaa </a:t>
            </a:r>
            <a:br>
              <a:rPr lang="fi-FI" dirty="0"/>
            </a:br>
            <a:r>
              <a:rPr lang="fi-FI" dirty="0"/>
              <a:t>ja  symboliikkaa.</a:t>
            </a:r>
          </a:p>
          <a:p>
            <a:pPr marL="514350" lvl="0" indent="-457200">
              <a:buClr>
                <a:schemeClr val="dk1"/>
              </a:buClr>
              <a:buFont typeface="+mj-lt"/>
              <a:buAutoNum type="arabicPeriod" startAt="4"/>
            </a:pPr>
            <a:r>
              <a:rPr lang="fi-FI" dirty="0"/>
              <a:t>Vertaa  kuvaa  oppikirjan  s. 62 puupiirrokseen.  Miten  selität  havaintojasi?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9797" y="337624"/>
            <a:ext cx="4248443" cy="582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5482A-6ED5-42B9-90B4-D82F91E0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1" y="611000"/>
            <a:ext cx="2736069" cy="2551300"/>
          </a:xfrm>
        </p:spPr>
        <p:txBody>
          <a:bodyPr/>
          <a:lstStyle/>
          <a:p>
            <a:r>
              <a:rPr lang="en-US" dirty="0" err="1"/>
              <a:t>Näkymä</a:t>
            </a:r>
            <a:r>
              <a:rPr lang="en-US" dirty="0"/>
              <a:t> </a:t>
            </a:r>
            <a:r>
              <a:rPr lang="en-US" dirty="0" err="1"/>
              <a:t>Shanghain</a:t>
            </a:r>
            <a:r>
              <a:rPr lang="en-US"/>
              <a:t> Nanjing </a:t>
            </a:r>
            <a:r>
              <a:rPr lang="en-US" dirty="0" err="1"/>
              <a:t>tieltä</a:t>
            </a:r>
            <a:r>
              <a:rPr lang="en-US" dirty="0"/>
              <a:t>, </a:t>
            </a:r>
            <a:r>
              <a:rPr lang="en-US" dirty="0" err="1"/>
              <a:t>kivipiirros</a:t>
            </a:r>
            <a:r>
              <a:rPr lang="en-US" dirty="0"/>
              <a:t> </a:t>
            </a:r>
            <a:r>
              <a:rPr lang="en-US" dirty="0" err="1"/>
              <a:t>vuodelta</a:t>
            </a:r>
            <a:r>
              <a:rPr lang="en-US" dirty="0"/>
              <a:t> 1937</a:t>
            </a:r>
            <a:endParaRPr lang="fi-FI" dirty="0"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03200" y="2984500"/>
            <a:ext cx="2679700" cy="3083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fi-FI" dirty="0"/>
          </a:p>
          <a:p>
            <a:pPr marL="0" lvl="0" indent="0">
              <a:buNone/>
            </a:pPr>
            <a:r>
              <a:rPr lang="fi-FI" b="1" dirty="0"/>
              <a:t>Tehtävä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fi-FI" dirty="0"/>
              <a:t>Miten länsimainen vaikutus näkyy 1930-luvun Shanghaissa?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42" y="1257300"/>
            <a:ext cx="6117457" cy="42121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ukautettu suunnittelumall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121</Words>
  <Application>Microsoft Office PowerPoint</Application>
  <PresentationFormat>Näytössä katseltava diaesitys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Verdana</vt:lpstr>
      <vt:lpstr>Merriweather Sans</vt:lpstr>
      <vt:lpstr>Arial</vt:lpstr>
      <vt:lpstr>Mukautettu suunnittelumalli</vt:lpstr>
      <vt:lpstr>PowerPoint-esitys</vt:lpstr>
      <vt:lpstr>Kiinalaisten ja eurooppalaisten kohtaaminen</vt:lpstr>
      <vt:lpstr>Venäläinen pilakuva vuodelta 1900</vt:lpstr>
      <vt:lpstr>Ranskalaisen aikakausilehden kansikuva vuodelta 1891</vt:lpstr>
      <vt:lpstr>Näkymä Shanghain Nanjing tieltä, kivipiirros vuodelta 1937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Katrimaija Lehtinen-Itälä</dc:creator>
  <cp:lastModifiedBy>Katrimaija Lehtinen-Itälä</cp:lastModifiedBy>
  <cp:revision>21</cp:revision>
  <dcterms:modified xsi:type="dcterms:W3CDTF">2020-10-25T09:41:55Z</dcterms:modified>
</cp:coreProperties>
</file>