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wp/ammatillinen-koulutus/hakijan-terveystila/terveydelliset-vaatimukset-tekniikan-ja-liikenteen-alalla/" TargetMode="External"/><Relationship Id="rId2" Type="http://schemas.openxmlformats.org/officeDocument/2006/relationships/hyperlink" Target="http://www.oph.fi/saadokset_ja_ohjeet/opetussuunnitelmien_ja_tutkintojen_perusteet/ammatilliset_perustutkinnot/tutkinnon_perusteet_201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k.oulu.fi/enorssi/gallery/" TargetMode="External"/><Relationship Id="rId2" Type="http://schemas.openxmlformats.org/officeDocument/2006/relationships/hyperlink" Target="http://search.creativecomm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ages.google.fi/?gws_rd=ss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TEKNIIKKA JA LIIKENNE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24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Työtehtävä / työtehtävät</a:t>
            </a:r>
          </a:p>
          <a:p>
            <a:r>
              <a:rPr lang="fi-FI" dirty="0"/>
              <a:t>Työssä vaadittavat taidot</a:t>
            </a:r>
          </a:p>
          <a:p>
            <a:r>
              <a:rPr lang="fi-FI" dirty="0"/>
              <a:t>Työympäristö </a:t>
            </a:r>
            <a:r>
              <a:rPr lang="fi-FI" sz="1400" dirty="0"/>
              <a:t>(työpaikka, pysyvä/vaihtuva)</a:t>
            </a:r>
          </a:p>
          <a:p>
            <a:r>
              <a:rPr lang="fi-FI" dirty="0"/>
              <a:t>Materiaali</a:t>
            </a:r>
          </a:p>
          <a:p>
            <a:r>
              <a:rPr lang="fi-FI" dirty="0"/>
              <a:t>Koneiden käyttö </a:t>
            </a:r>
            <a:r>
              <a:rPr lang="fi-FI" sz="1400" dirty="0"/>
              <a:t>(teollisuuskoneet, käsityötyökalut, tietokone)</a:t>
            </a:r>
          </a:p>
          <a:p>
            <a:r>
              <a:rPr lang="fi-FI" dirty="0"/>
              <a:t>Työaika </a:t>
            </a:r>
            <a:r>
              <a:rPr lang="fi-FI" sz="1400" dirty="0"/>
              <a:t>(toimistotyöaika, vuorotyö)</a:t>
            </a:r>
          </a:p>
          <a:p>
            <a:r>
              <a:rPr lang="fi-FI" dirty="0"/>
              <a:t>Asiakastyö </a:t>
            </a:r>
            <a:r>
              <a:rPr lang="fi-FI" sz="1400" dirty="0"/>
              <a:t>(luonne, osuus työstä)</a:t>
            </a:r>
          </a:p>
          <a:p>
            <a:r>
              <a:rPr lang="fi-FI" dirty="0"/>
              <a:t>Palkka</a:t>
            </a:r>
          </a:p>
          <a:p>
            <a:r>
              <a:rPr lang="fi-FI" dirty="0"/>
              <a:t>Muuta </a:t>
            </a:r>
            <a:r>
              <a:rPr lang="fi-FI" sz="1400" dirty="0"/>
              <a:t>(erityistaidot, terveys, kielitaito, työturvallisuus, opiskelupaikkoja)</a:t>
            </a:r>
          </a:p>
          <a:p>
            <a:endParaRPr lang="fi-FI" dirty="0"/>
          </a:p>
        </p:txBody>
      </p:sp>
      <p:pic>
        <p:nvPicPr>
          <p:cNvPr id="1033" name="Picture 9" descr="http://www.osao.fi/media/kuvat/ammatilliset-perustutkinnot/maarakennuskoneenkuljettaja/cache/osao_tai_maarakennus_kaivinkone1-1600x1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2115394"/>
            <a:ext cx="4481512" cy="30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8"/>
          <p:cNvSpPr txBox="1"/>
          <p:nvPr/>
        </p:nvSpPr>
        <p:spPr>
          <a:xfrm>
            <a:off x="9143795" y="5193632"/>
            <a:ext cx="144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www.osao.fi</a:t>
            </a:r>
          </a:p>
        </p:txBody>
      </p:sp>
    </p:spTree>
    <p:extLst>
      <p:ext uri="{BB962C8B-B14F-4D97-AF65-F5344CB8AC3E}">
        <p14:creationId xmlns:p14="http://schemas.microsoft.com/office/powerpoint/2010/main" val="313465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TELI-tutkinnot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Lentokoneasennuksen perustutkinto</a:t>
            </a:r>
          </a:p>
          <a:p>
            <a:r>
              <a:rPr lang="fi-FI" dirty="0"/>
              <a:t>Merenkulkualan perustutkinto</a:t>
            </a:r>
          </a:p>
          <a:p>
            <a:r>
              <a:rPr lang="fi-FI" dirty="0"/>
              <a:t>Autoalan perustutkinto / automaalari</a:t>
            </a:r>
          </a:p>
          <a:p>
            <a:r>
              <a:rPr lang="fi-FI" dirty="0"/>
              <a:t>Kiinteistöpalvelujen perustutkinto (</a:t>
            </a:r>
            <a:r>
              <a:rPr lang="fi-FI"/>
              <a:t>ammatillinen erityisopetus)</a:t>
            </a:r>
            <a:endParaRPr lang="fi-FI" dirty="0"/>
          </a:p>
          <a:p>
            <a:r>
              <a:rPr lang="fi-FI" dirty="0"/>
              <a:t>Maanmittausalan perustutkinto</a:t>
            </a:r>
          </a:p>
          <a:p>
            <a:r>
              <a:rPr lang="fi-FI" dirty="0"/>
              <a:t>Rakennusalan perustutkinto, maarakennuskoneenkuljettaja</a:t>
            </a:r>
          </a:p>
          <a:p>
            <a:r>
              <a:rPr lang="fi-FI" dirty="0"/>
              <a:t>Tekstiili- ja vaatetusalan perustutkinto</a:t>
            </a:r>
          </a:p>
          <a:p>
            <a:r>
              <a:rPr lang="fi-FI" dirty="0"/>
              <a:t>Kello- ja mikromekaniikan perustutkinto</a:t>
            </a:r>
          </a:p>
          <a:p>
            <a:r>
              <a:rPr lang="fi-FI" dirty="0"/>
              <a:t>Teknisen suunnittelun perustutkinto</a:t>
            </a:r>
          </a:p>
          <a:p>
            <a:r>
              <a:rPr lang="fi-FI" dirty="0"/>
              <a:t>Turvallisuusalan perustutkinto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410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TELI-tutkinnot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Elintarvikealan perustutkinto / elintarvikkeiden valmistaja, leipuri-kondiittori, lihatuotteiden valmistaja</a:t>
            </a:r>
          </a:p>
          <a:p>
            <a:r>
              <a:rPr lang="fi-FI" dirty="0"/>
              <a:t>Elintarvikealan perustutkinto, meijeristi</a:t>
            </a:r>
          </a:p>
          <a:p>
            <a:r>
              <a:rPr lang="fi-FI" dirty="0"/>
              <a:t>Painoviestinnän perustutkinto</a:t>
            </a:r>
          </a:p>
          <a:p>
            <a:r>
              <a:rPr lang="fi-FI" dirty="0"/>
              <a:t>Kaivosalan perustutkinto</a:t>
            </a:r>
          </a:p>
          <a:p>
            <a:r>
              <a:rPr lang="fi-FI" dirty="0"/>
              <a:t>Veneenrakennuksen perustutkinto</a:t>
            </a:r>
          </a:p>
          <a:p>
            <a:r>
              <a:rPr lang="fi-FI" dirty="0"/>
              <a:t>Verhoilu- ja sisustusalan perustutkinto</a:t>
            </a:r>
          </a:p>
          <a:p>
            <a:r>
              <a:rPr lang="fi-FI" dirty="0"/>
              <a:t>Pintakäsittelyalan perustutkinto</a:t>
            </a:r>
          </a:p>
          <a:p>
            <a:r>
              <a:rPr lang="fi-FI" dirty="0"/>
              <a:t>Laboratorioalan perustutkinto</a:t>
            </a:r>
          </a:p>
          <a:p>
            <a:r>
              <a:rPr lang="fi-FI" dirty="0"/>
              <a:t>Muovi- ja kumitekniikan perustutkinto</a:t>
            </a:r>
          </a:p>
          <a:p>
            <a:r>
              <a:rPr lang="fi-FI" dirty="0"/>
              <a:t>Lennonjohdon perustutkinto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462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opintopolku.fi</a:t>
            </a:r>
          </a:p>
          <a:p>
            <a:r>
              <a:rPr lang="fi-FI" dirty="0"/>
              <a:t>jao.fi (elintarvikealan pt, tekstiili- ja vaatetusalan pt, rakennusalan pt / maarakennuskoneenkuljettaja, pintakäsittelyalan pt)</a:t>
            </a:r>
          </a:p>
          <a:p>
            <a:r>
              <a:rPr lang="fi-FI" dirty="0"/>
              <a:t>Opetussuunnitelmat: </a:t>
            </a:r>
            <a:r>
              <a:rPr lang="fi-FI" dirty="0">
                <a:hlinkClick r:id="rId2"/>
              </a:rPr>
              <a:t>http://www.oph.fi/saadokset_ja_ohjeet/opetussuunnitelmien_ja_tutkintojen_perusteet/ammatilliset_perustutkinnot/tutkinnon_perusteet_2014</a:t>
            </a:r>
            <a:endParaRPr lang="fi-FI" dirty="0"/>
          </a:p>
          <a:p>
            <a:r>
              <a:rPr lang="fi-FI" dirty="0"/>
              <a:t>Terveydelliset vaatimukset TELI-aloilla: </a:t>
            </a:r>
            <a:r>
              <a:rPr lang="fi-FI" dirty="0">
                <a:hlinkClick r:id="rId3"/>
              </a:rPr>
              <a:t>https://opintopolku.fi/wp/ammatillinen-koulutus/hakijan-terveystila/terveydelliset-vaatimukset-tekniikan-ja-liikenteen-alalla/</a:t>
            </a:r>
            <a:endParaRPr lang="fi-FI" dirty="0"/>
          </a:p>
          <a:p>
            <a:r>
              <a:rPr lang="fi-FI"/>
              <a:t>Google-haku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11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Verkossa olevat kuvat ovat useimmiten tekijänoikeuden alaisia. Tarkista verkkosivuilta, onko sivuilla käyttöoikeusehtoja. Tiedot löytyvät yleensä sivuston kohdista </a:t>
            </a:r>
            <a:r>
              <a:rPr lang="fi-FI" i="1" dirty="0"/>
              <a:t>Käyttöoikeudet, </a:t>
            </a:r>
            <a:r>
              <a:rPr lang="fi-FI" i="1" dirty="0" err="1"/>
              <a:t>Terms</a:t>
            </a:r>
            <a:r>
              <a:rPr lang="fi-FI" i="1" dirty="0"/>
              <a:t> of </a:t>
            </a:r>
            <a:r>
              <a:rPr lang="fi-FI" i="1" dirty="0" err="1"/>
              <a:t>Use</a:t>
            </a:r>
            <a:r>
              <a:rPr lang="fi-FI" i="1" dirty="0"/>
              <a:t>, Copyright </a:t>
            </a:r>
            <a:r>
              <a:rPr lang="fi-FI" i="1" dirty="0" err="1"/>
              <a:t>Information</a:t>
            </a:r>
            <a:r>
              <a:rPr lang="fi-FI" i="1" dirty="0"/>
              <a:t> tai </a:t>
            </a:r>
            <a:r>
              <a:rPr lang="fi-FI" i="1" dirty="0" err="1"/>
              <a:t>Licensing</a:t>
            </a:r>
            <a:r>
              <a:rPr lang="fi-FI" i="1" dirty="0"/>
              <a:t> &amp; </a:t>
            </a:r>
            <a:r>
              <a:rPr lang="fi-FI" i="1" dirty="0" err="1"/>
              <a:t>Permissions</a:t>
            </a:r>
            <a:r>
              <a:rPr lang="fi-FI" dirty="0"/>
              <a:t>. Useilla sivuilla kuvien käyttö on sallittua, jos kuvan yhteyteen liitetään tekijänoikeustieto esim. (c)www.kuvapankki.fi</a:t>
            </a:r>
          </a:p>
          <a:p>
            <a:r>
              <a:rPr lang="fi-FI" dirty="0"/>
              <a:t>Vastuu lupien hankkimisesta on sillä, joka ottaa verkosta materiaalia osaksi omaa aineistoaan. Varminta onkin ladata kuvat sivuilta, joilla käyttöehdot ovat selkeästi luettavissa.</a:t>
            </a:r>
          </a:p>
          <a:p>
            <a:r>
              <a:rPr lang="fi-FI" dirty="0">
                <a:hlinkClick r:id="rId2"/>
              </a:rPr>
              <a:t>http://search.creativecommons.org/</a:t>
            </a:r>
            <a:r>
              <a:rPr lang="fi-FI" dirty="0"/>
              <a:t> (CC-kuvahaku)</a:t>
            </a:r>
          </a:p>
          <a:p>
            <a:r>
              <a:rPr lang="fi-FI" dirty="0">
                <a:hlinkClick r:id="rId3"/>
              </a:rPr>
              <a:t>pixabay.com</a:t>
            </a:r>
          </a:p>
          <a:p>
            <a:r>
              <a:rPr lang="fi-FI" dirty="0">
                <a:hlinkClick r:id="rId3"/>
              </a:rPr>
              <a:t>http://nk.oulu.fi/enorssi/gallery/</a:t>
            </a:r>
            <a:r>
              <a:rPr lang="fi-FI" dirty="0"/>
              <a:t> (</a:t>
            </a:r>
            <a:r>
              <a:rPr lang="fi-FI" dirty="0" err="1"/>
              <a:t>eNorssin</a:t>
            </a:r>
            <a:r>
              <a:rPr lang="fi-FI" dirty="0"/>
              <a:t> kuvagalleria)</a:t>
            </a:r>
          </a:p>
          <a:p>
            <a:r>
              <a:rPr lang="fi-FI" dirty="0">
                <a:hlinkClick r:id="rId4"/>
              </a:rPr>
              <a:t>https://images.google.fi/?gws_rd=ssl</a:t>
            </a:r>
            <a:r>
              <a:rPr lang="fi-FI" dirty="0"/>
              <a:t> (Jos käytät googlen kuvahakua, tarkasta kuvan käyttöoikeudet. Laita lähde kuvan alareunaan.)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157121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Näkymä</Template>
  <TotalTime>134</TotalTime>
  <Words>268</Words>
  <Application>Microsoft Office PowerPoint</Application>
  <PresentationFormat>Laajakuva</PresentationFormat>
  <Paragraphs>51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Century Schoolbook</vt:lpstr>
      <vt:lpstr>Wingdings 2</vt:lpstr>
      <vt:lpstr>View</vt:lpstr>
      <vt:lpstr>TEKNIIKKA JA LIIKENNE</vt:lpstr>
      <vt:lpstr>TUTKINTO</vt:lpstr>
      <vt:lpstr>TELI-tutkinnot</vt:lpstr>
      <vt:lpstr>TELI-tutkinnot</vt:lpstr>
      <vt:lpstr>Lähteet</vt:lpstr>
      <vt:lpstr>Kuvalähteet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TEKNIIKKA JA LIIKENNE</dc:title>
  <dc:creator>Kirsi Siukonen</dc:creator>
  <cp:lastModifiedBy>Minna Heikkinen</cp:lastModifiedBy>
  <cp:revision>17</cp:revision>
  <dcterms:created xsi:type="dcterms:W3CDTF">2015-10-04T14:28:46Z</dcterms:created>
  <dcterms:modified xsi:type="dcterms:W3CDTF">2016-11-02T10:15:41Z</dcterms:modified>
</cp:coreProperties>
</file>