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9C240-DA5C-4303-AC59-03DF885CAEF2}" type="datetimeFigureOut">
              <a:rPr lang="fi-FI" smtClean="0"/>
              <a:t>13.1.2016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F19FFE-ED6D-4499-957F-0E54E922BE17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19FFE-ED6D-4499-957F-0E54E922BE17}" type="slidenum">
              <a:rPr lang="fi-FI" smtClean="0"/>
              <a:t>4</a:t>
            </a:fld>
            <a:endParaRPr 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4F13-1A6C-4041-96C3-2018F279C787}" type="datetimeFigureOut">
              <a:rPr lang="fi-FI" smtClean="0"/>
              <a:t>13.1.2016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F6422-5C60-4400-BAFE-6AC0D75966E2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4F13-1A6C-4041-96C3-2018F279C787}" type="datetimeFigureOut">
              <a:rPr lang="fi-FI" smtClean="0"/>
              <a:t>13.1.2016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F6422-5C60-4400-BAFE-6AC0D75966E2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4F13-1A6C-4041-96C3-2018F279C787}" type="datetimeFigureOut">
              <a:rPr lang="fi-FI" smtClean="0"/>
              <a:t>13.1.2016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F6422-5C60-4400-BAFE-6AC0D75966E2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4F13-1A6C-4041-96C3-2018F279C787}" type="datetimeFigureOut">
              <a:rPr lang="fi-FI" smtClean="0"/>
              <a:t>13.1.2016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F6422-5C60-4400-BAFE-6AC0D75966E2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4F13-1A6C-4041-96C3-2018F279C787}" type="datetimeFigureOut">
              <a:rPr lang="fi-FI" smtClean="0"/>
              <a:t>13.1.2016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F6422-5C60-4400-BAFE-6AC0D75966E2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4F13-1A6C-4041-96C3-2018F279C787}" type="datetimeFigureOut">
              <a:rPr lang="fi-FI" smtClean="0"/>
              <a:t>13.1.2016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F6422-5C60-4400-BAFE-6AC0D75966E2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4F13-1A6C-4041-96C3-2018F279C787}" type="datetimeFigureOut">
              <a:rPr lang="fi-FI" smtClean="0"/>
              <a:t>13.1.2016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F6422-5C60-4400-BAFE-6AC0D75966E2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4F13-1A6C-4041-96C3-2018F279C787}" type="datetimeFigureOut">
              <a:rPr lang="fi-FI" smtClean="0"/>
              <a:t>13.1.2016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F6422-5C60-4400-BAFE-6AC0D75966E2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4F13-1A6C-4041-96C3-2018F279C787}" type="datetimeFigureOut">
              <a:rPr lang="fi-FI" smtClean="0"/>
              <a:t>13.1.2016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F6422-5C60-4400-BAFE-6AC0D75966E2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4F13-1A6C-4041-96C3-2018F279C787}" type="datetimeFigureOut">
              <a:rPr lang="fi-FI" smtClean="0"/>
              <a:t>13.1.2016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F6422-5C60-4400-BAFE-6AC0D75966E2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4F13-1A6C-4041-96C3-2018F279C787}" type="datetimeFigureOut">
              <a:rPr lang="fi-FI" smtClean="0"/>
              <a:t>13.1.2016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F6422-5C60-4400-BAFE-6AC0D75966E2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04F13-1A6C-4041-96C3-2018F279C787}" type="datetimeFigureOut">
              <a:rPr lang="fi-FI" smtClean="0"/>
              <a:t>13.1.2016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F6422-5C60-4400-BAFE-6AC0D75966E2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Kristinusko ja islam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fi-FI" dirty="0"/>
              <a:t>Ortodoksisuus joutui ahtaalle. </a:t>
            </a:r>
            <a:endParaRPr lang="fi-FI" dirty="0" smtClean="0"/>
          </a:p>
          <a:p>
            <a:pPr lvl="0"/>
            <a:r>
              <a:rPr lang="fi-FI" dirty="0" smtClean="0"/>
              <a:t>Se </a:t>
            </a:r>
            <a:r>
              <a:rPr lang="fi-FI" dirty="0"/>
              <a:t>alkoi saada vaikutteita lännestä.</a:t>
            </a:r>
          </a:p>
          <a:p>
            <a:pPr>
              <a:buNone/>
            </a:pP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fi-FI" dirty="0" smtClean="0"/>
              <a:t> </a:t>
            </a:r>
            <a:endParaRPr lang="fi-FI" dirty="0"/>
          </a:p>
        </p:txBody>
      </p:sp>
      <p:pic>
        <p:nvPicPr>
          <p:cNvPr id="24578" name="Picture 2" descr="http://stjosephorthodoxchurch.org/stjosephic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340768"/>
            <a:ext cx="3696482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fi-FI" dirty="0"/>
              <a:t>600-luvulla syntyi uusi uskonto: </a:t>
            </a:r>
            <a:r>
              <a:rPr lang="fi-FI" dirty="0" smtClean="0"/>
              <a:t>Islam</a:t>
            </a:r>
          </a:p>
          <a:p>
            <a:pPr lvl="0">
              <a:buNone/>
            </a:pPr>
            <a:endParaRPr lang="fi-FI" dirty="0"/>
          </a:p>
          <a:p>
            <a:pPr lvl="0"/>
            <a:r>
              <a:rPr lang="fi-FI" dirty="0"/>
              <a:t>Arabiheimoista tuli vahva suurvalta.</a:t>
            </a:r>
          </a:p>
          <a:p>
            <a:pPr>
              <a:buNone/>
            </a:pP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pic>
        <p:nvPicPr>
          <p:cNvPr id="1026" name="Picture 2" descr="https://upload.wikimedia.org/wikipedia/commons/2/20/Mohammed_receiving_revelation_from_the_angel_Gabri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412776"/>
            <a:ext cx="4268160" cy="3212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i-FI" sz="2400" dirty="0" smtClean="0">
                <a:solidFill>
                  <a:schemeClr val="accent1"/>
                </a:solidFill>
              </a:rPr>
              <a:t>Se levisi aina Espanjaan saakka.</a:t>
            </a:r>
            <a:endParaRPr lang="fi-FI" sz="2400" dirty="0">
              <a:solidFill>
                <a:schemeClr val="accent1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i-FI" dirty="0" smtClean="0"/>
              <a:t> </a:t>
            </a:r>
            <a:endParaRPr lang="fi-FI" dirty="0"/>
          </a:p>
        </p:txBody>
      </p:sp>
      <p:pic>
        <p:nvPicPr>
          <p:cNvPr id="15362" name="Picture 2" descr="https://s-media-cache-ec0.pinimg.com/originals/e4/da/4c/e4da4c19fe3d87de19697457bb6cfff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12776"/>
            <a:ext cx="6546181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fi-FI" dirty="0"/>
              <a:t>Juutalaiset ja kristityt saivat aluksi hyvän </a:t>
            </a:r>
            <a:r>
              <a:rPr lang="fi-FI" dirty="0" smtClean="0"/>
              <a:t>kohtelun</a:t>
            </a:r>
          </a:p>
          <a:p>
            <a:pPr lvl="0">
              <a:buNone/>
            </a:pPr>
            <a:endParaRPr lang="fi-FI" dirty="0"/>
          </a:p>
          <a:p>
            <a:pPr lvl="0"/>
            <a:r>
              <a:rPr lang="fi-FI" dirty="0"/>
              <a:t>Sitten asenteet tiukentuivat </a:t>
            </a:r>
            <a:r>
              <a:rPr lang="fi-FI" dirty="0">
                <a:solidFill>
                  <a:schemeClr val="accent1"/>
                </a:solidFill>
              </a:rPr>
              <a:t>(verotus tiukkeni, virkoihin pääsy estyi)</a:t>
            </a:r>
          </a:p>
          <a:p>
            <a:pPr>
              <a:buNone/>
            </a:pP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fi-FI" dirty="0" smtClean="0"/>
              <a:t> </a:t>
            </a:r>
          </a:p>
          <a:p>
            <a:pPr>
              <a:buNone/>
            </a:pPr>
            <a:endParaRPr lang="fi-FI" dirty="0"/>
          </a:p>
          <a:p>
            <a:pPr>
              <a:buNone/>
            </a:pPr>
            <a:endParaRPr lang="fi-FI" dirty="0" smtClean="0"/>
          </a:p>
          <a:p>
            <a:pPr>
              <a:buNone/>
            </a:pPr>
            <a:endParaRPr lang="fi-FI" dirty="0"/>
          </a:p>
          <a:p>
            <a:pPr>
              <a:buNone/>
            </a:pPr>
            <a:endParaRPr lang="fi-FI" dirty="0" smtClean="0"/>
          </a:p>
          <a:p>
            <a:pPr>
              <a:buNone/>
            </a:pPr>
            <a:endParaRPr lang="fi-FI" sz="1600" dirty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fi-FI" sz="1600" dirty="0" smtClean="0">
                <a:solidFill>
                  <a:schemeClr val="accent1"/>
                </a:solidFill>
              </a:rPr>
              <a:t>	Patriarkka Abraham on juutalaisten, kristittyjen ja muslimien esi-isä. </a:t>
            </a:r>
            <a:endParaRPr lang="fi-FI" sz="1600" dirty="0">
              <a:solidFill>
                <a:schemeClr val="accent1"/>
              </a:solidFill>
            </a:endParaRPr>
          </a:p>
        </p:txBody>
      </p:sp>
      <p:pic>
        <p:nvPicPr>
          <p:cNvPr id="16388" name="Picture 4" descr="http://lifeondoverbeach.files.wordpress.com/2011/04/patriarch-abrah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836712"/>
            <a:ext cx="3240360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fi-FI" dirty="0"/>
              <a:t>Painostus johti kääntymisiin islaminuskoiseksi</a:t>
            </a:r>
          </a:p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fi-FI" dirty="0" smtClean="0"/>
              <a:t> </a:t>
            </a:r>
            <a:endParaRPr lang="fi-FI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476672"/>
            <a:ext cx="4038600" cy="5649491"/>
          </a:xfrm>
        </p:spPr>
        <p:txBody>
          <a:bodyPr/>
          <a:lstStyle/>
          <a:p>
            <a:pPr lvl="0"/>
            <a:r>
              <a:rPr lang="fi-FI" dirty="0"/>
              <a:t>Arabit tekivät hyökkäyksiä Bysanttiin ja ne heikensivät sitä</a:t>
            </a:r>
          </a:p>
          <a:p>
            <a:pPr>
              <a:buNone/>
            </a:pP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fi-FI" dirty="0" smtClean="0"/>
              <a:t> </a:t>
            </a:r>
            <a:endParaRPr lang="fi-FI" dirty="0"/>
          </a:p>
        </p:txBody>
      </p:sp>
      <p:pic>
        <p:nvPicPr>
          <p:cNvPr id="17410" name="Picture 2" descr="https://upload.wikimedia.org/wikipedia/commons/f/f7/Greekfire-madridskylitze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420888"/>
            <a:ext cx="7128792" cy="36507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/>
          </a:bodyPr>
          <a:lstStyle/>
          <a:p>
            <a:pPr lvl="0" algn="l"/>
            <a:r>
              <a:rPr lang="fi-FI" sz="2400" dirty="0" smtClean="0"/>
              <a:t>- Palestiina oli vallattu jo 600-luvulla</a:t>
            </a:r>
            <a:br>
              <a:rPr lang="fi-FI" sz="2400" dirty="0" smtClean="0"/>
            </a:br>
            <a:r>
              <a:rPr lang="fi-FI" sz="2400" dirty="0" smtClean="0"/>
              <a:t/>
            </a:r>
            <a:br>
              <a:rPr lang="fi-FI" sz="2400" dirty="0" smtClean="0"/>
            </a:br>
            <a:r>
              <a:rPr lang="fi-FI" sz="2400" dirty="0" smtClean="0"/>
              <a:t>- Lännen kirkko halusi vallata pyhän maan takaisin</a:t>
            </a:r>
            <a:br>
              <a:rPr lang="fi-FI" sz="2400" dirty="0" smtClean="0"/>
            </a:br>
            <a:endParaRPr lang="fi-FI" sz="2400" dirty="0"/>
          </a:p>
        </p:txBody>
      </p:sp>
      <p:pic>
        <p:nvPicPr>
          <p:cNvPr id="21506" name="Picture 2" descr="C:\Users\Sami\Desktop\4113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132856"/>
            <a:ext cx="8229600" cy="34975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fi-FI" dirty="0"/>
              <a:t>Aluksi ristiretkikunnat onnistuivat valtaamaan </a:t>
            </a:r>
            <a:r>
              <a:rPr lang="fi-FI" dirty="0" smtClean="0"/>
              <a:t>alueita.</a:t>
            </a:r>
          </a:p>
          <a:p>
            <a:pPr lvl="0">
              <a:buNone/>
            </a:pPr>
            <a:endParaRPr lang="fi-FI" dirty="0"/>
          </a:p>
          <a:p>
            <a:pPr lvl="0"/>
            <a:r>
              <a:rPr lang="fi-FI" dirty="0"/>
              <a:t>Neljäs ristiretki v. 1204 johti myös Konstantinopolin </a:t>
            </a:r>
            <a:r>
              <a:rPr lang="fi-FI" dirty="0" smtClean="0"/>
              <a:t>hävittämiseen</a:t>
            </a:r>
          </a:p>
          <a:p>
            <a:pPr lvl="0">
              <a:buNone/>
            </a:pPr>
            <a:endParaRPr lang="fi-FI" dirty="0" smtClean="0"/>
          </a:p>
          <a:p>
            <a:pPr lvl="0"/>
            <a:r>
              <a:rPr lang="fi-FI" sz="1600" dirty="0">
                <a:solidFill>
                  <a:schemeClr val="accent1"/>
                </a:solidFill>
              </a:rPr>
              <a:t>R</a:t>
            </a:r>
            <a:r>
              <a:rPr lang="fi-FI" sz="1600" dirty="0" smtClean="0">
                <a:solidFill>
                  <a:schemeClr val="accent1"/>
                </a:solidFill>
              </a:rPr>
              <a:t>istiretkeläisten hyökkäys Konstantinopoliin </a:t>
            </a:r>
            <a:endParaRPr lang="fi-FI" sz="1600" dirty="0">
              <a:solidFill>
                <a:schemeClr val="accent1"/>
              </a:solidFill>
            </a:endParaRPr>
          </a:p>
          <a:p>
            <a:pPr>
              <a:buNone/>
            </a:pP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fi-FI" dirty="0" smtClean="0"/>
              <a:t> </a:t>
            </a:r>
            <a:endParaRPr lang="fi-FI" dirty="0"/>
          </a:p>
        </p:txBody>
      </p:sp>
      <p:pic>
        <p:nvPicPr>
          <p:cNvPr id="22530" name="Picture 2" descr="http://venice11.umwblogs.org/files/2011/12/second-conquest-e13236583374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412776"/>
            <a:ext cx="4382332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fi-FI" dirty="0"/>
              <a:t>Tämän jälkeen Bysantti ei enää kyennyt puolustautumaan osmanien hyökkäyksiltä </a:t>
            </a:r>
            <a:endParaRPr lang="fi-FI" dirty="0" smtClean="0"/>
          </a:p>
          <a:p>
            <a:pPr lvl="0">
              <a:buNone/>
            </a:pPr>
            <a:endParaRPr lang="fi-FI" dirty="0"/>
          </a:p>
          <a:p>
            <a:pPr lvl="0"/>
            <a:r>
              <a:rPr lang="fi-FI" dirty="0"/>
              <a:t>Se tuhoutui v 1453. </a:t>
            </a:r>
          </a:p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fi-FI" dirty="0" smtClean="0"/>
              <a:t> </a:t>
            </a:r>
            <a:endParaRPr lang="fi-FI" dirty="0"/>
          </a:p>
        </p:txBody>
      </p:sp>
      <p:pic>
        <p:nvPicPr>
          <p:cNvPr id="23554" name="Picture 2" descr="Pi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916832"/>
            <a:ext cx="4352963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115</Words>
  <Application>Microsoft Office PowerPoint</Application>
  <PresentationFormat>Näytössä katseltava diaesitys (4:3)</PresentationFormat>
  <Paragraphs>44</Paragraphs>
  <Slides>10</Slides>
  <Notes>1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1" baseType="lpstr">
      <vt:lpstr>Office-teema</vt:lpstr>
      <vt:lpstr>Kristinusko ja islam</vt:lpstr>
      <vt:lpstr> </vt:lpstr>
      <vt:lpstr>Se levisi aina Espanjaan saakka.</vt:lpstr>
      <vt:lpstr> </vt:lpstr>
      <vt:lpstr> </vt:lpstr>
      <vt:lpstr> </vt:lpstr>
      <vt:lpstr>- Palestiina oli vallattu jo 600-luvulla  - Lännen kirkko halusi vallata pyhän maan takaisin </vt:lpstr>
      <vt:lpstr> </vt:lpstr>
      <vt:lpstr>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Kristinusko ja islam</dc:title>
  <dc:creator>Sami</dc:creator>
  <cp:lastModifiedBy>Sami</cp:lastModifiedBy>
  <cp:revision>3</cp:revision>
  <dcterms:created xsi:type="dcterms:W3CDTF">2016-01-13T13:31:55Z</dcterms:created>
  <dcterms:modified xsi:type="dcterms:W3CDTF">2016-01-13T14:00:13Z</dcterms:modified>
</cp:coreProperties>
</file>