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8B12AC5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33"/>
  </p:notesMasterIdLst>
  <p:sldIdLst>
    <p:sldId id="354" r:id="rId5"/>
    <p:sldId id="261" r:id="rId6"/>
    <p:sldId id="256" r:id="rId7"/>
    <p:sldId id="308" r:id="rId8"/>
    <p:sldId id="405" r:id="rId9"/>
    <p:sldId id="297" r:id="rId10"/>
    <p:sldId id="309" r:id="rId11"/>
    <p:sldId id="407" r:id="rId12"/>
    <p:sldId id="408" r:id="rId13"/>
    <p:sldId id="409" r:id="rId14"/>
    <p:sldId id="410" r:id="rId15"/>
    <p:sldId id="417" r:id="rId16"/>
    <p:sldId id="411" r:id="rId17"/>
    <p:sldId id="412" r:id="rId18"/>
    <p:sldId id="413" r:id="rId19"/>
    <p:sldId id="421" r:id="rId20"/>
    <p:sldId id="419" r:id="rId21"/>
    <p:sldId id="418" r:id="rId22"/>
    <p:sldId id="416" r:id="rId23"/>
    <p:sldId id="313" r:id="rId24"/>
    <p:sldId id="422" r:id="rId25"/>
    <p:sldId id="424" r:id="rId26"/>
    <p:sldId id="423" r:id="rId27"/>
    <p:sldId id="425" r:id="rId28"/>
    <p:sldId id="426" r:id="rId29"/>
    <p:sldId id="427" r:id="rId30"/>
    <p:sldId id="404" r:id="rId31"/>
    <p:sldId id="282" r:id="rId32"/>
  </p:sldIdLst>
  <p:sldSz cx="12192000" cy="6858000"/>
  <p:notesSz cx="6797675" cy="992822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72551B-85D2-3095-5266-C230D5997E26}" name="Kuula Anna-Stina" initials="KA" userId="S::anna-stina.kuula_jamk.fi#ext#@jyu.onmicrosoft.com::e380df2a-2705-451c-92da-028c0f5390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728"/>
    <a:srgbClr val="2E54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105DA-AF19-4EC0-A4F9-56C8759A3CA1}" v="184" dt="2023-06-16T11:16:34.05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85206" autoAdjust="0"/>
  </p:normalViewPr>
  <p:slideViewPr>
    <p:cSldViewPr snapToGrid="0">
      <p:cViewPr>
        <p:scale>
          <a:sx n="50" d="100"/>
          <a:sy n="50" d="100"/>
        </p:scale>
        <p:origin x="368" y="208"/>
      </p:cViewPr>
      <p:guideLst/>
    </p:cSldViewPr>
  </p:slideViewPr>
  <p:outlineViewPr>
    <p:cViewPr>
      <p:scale>
        <a:sx n="33" d="100"/>
        <a:sy n="33" d="100"/>
      </p:scale>
      <p:origin x="0" y="-1273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a Aaltonen" userId="02d0f2c7-1feb-4820-abbf-160b1e15b876" providerId="ADAL" clId="{867D75FB-5E55-44CD-8EA3-9893F8E5EB21}"/>
    <pc:docChg chg="custSel addSld modSld sldOrd">
      <pc:chgData name="Alisa Aaltonen" userId="02d0f2c7-1feb-4820-abbf-160b1e15b876" providerId="ADAL" clId="{867D75FB-5E55-44CD-8EA3-9893F8E5EB21}" dt="2023-06-08T17:09:35.284" v="417" actId="962"/>
      <pc:docMkLst>
        <pc:docMk/>
      </pc:docMkLst>
      <pc:sldChg chg="modSp mod">
        <pc:chgData name="Alisa Aaltonen" userId="02d0f2c7-1feb-4820-abbf-160b1e15b876" providerId="ADAL" clId="{867D75FB-5E55-44CD-8EA3-9893F8E5EB21}" dt="2023-06-08T17:01:00.302" v="71" actId="20577"/>
        <pc:sldMkLst>
          <pc:docMk/>
          <pc:sldMk cId="2333256796" sldId="256"/>
        </pc:sldMkLst>
        <pc:spChg chg="mod">
          <ac:chgData name="Alisa Aaltonen" userId="02d0f2c7-1feb-4820-abbf-160b1e15b876" providerId="ADAL" clId="{867D75FB-5E55-44CD-8EA3-9893F8E5EB21}" dt="2023-06-08T17:01:00.302" v="71" actId="20577"/>
          <ac:spMkLst>
            <pc:docMk/>
            <pc:sldMk cId="2333256796" sldId="256"/>
            <ac:spMk id="2" creationId="{5B0190EC-E845-4ADC-86B3-EDB382F750BB}"/>
          </ac:spMkLst>
        </pc:spChg>
        <pc:spChg chg="mod">
          <ac:chgData name="Alisa Aaltonen" userId="02d0f2c7-1feb-4820-abbf-160b1e15b876" providerId="ADAL" clId="{867D75FB-5E55-44CD-8EA3-9893F8E5EB21}" dt="2023-06-08T16:58:37.932" v="21" actId="27636"/>
          <ac:spMkLst>
            <pc:docMk/>
            <pc:sldMk cId="2333256796" sldId="256"/>
            <ac:spMk id="3" creationId="{7531BE0F-6FDB-49FE-958C-0A84BD0136A1}"/>
          </ac:spMkLst>
        </pc:spChg>
      </pc:sldChg>
      <pc:sldChg chg="modSp add mod ord">
        <pc:chgData name="Alisa Aaltonen" userId="02d0f2c7-1feb-4820-abbf-160b1e15b876" providerId="ADAL" clId="{867D75FB-5E55-44CD-8EA3-9893F8E5EB21}" dt="2023-06-08T17:06:10.696" v="124" actId="962"/>
        <pc:sldMkLst>
          <pc:docMk/>
          <pc:sldMk cId="814534702" sldId="261"/>
        </pc:sldMkLst>
        <pc:spChg chg="mod">
          <ac:chgData name="Alisa Aaltonen" userId="02d0f2c7-1feb-4820-abbf-160b1e15b876" providerId="ADAL" clId="{867D75FB-5E55-44CD-8EA3-9893F8E5EB21}" dt="2023-06-08T17:06:10.696" v="124" actId="962"/>
          <ac:spMkLst>
            <pc:docMk/>
            <pc:sldMk cId="814534702" sldId="261"/>
            <ac:spMk id="5" creationId="{88BF5A63-5643-3E17-A2C2-C3879255AAAA}"/>
          </ac:spMkLst>
        </pc:spChg>
      </pc:sldChg>
      <pc:sldChg chg="delSp modSp mod">
        <pc:chgData name="Alisa Aaltonen" userId="02d0f2c7-1feb-4820-abbf-160b1e15b876" providerId="ADAL" clId="{867D75FB-5E55-44CD-8EA3-9893F8E5EB21}" dt="2023-06-08T17:07:16.683" v="372" actId="478"/>
        <pc:sldMkLst>
          <pc:docMk/>
          <pc:sldMk cId="643484749" sldId="282"/>
        </pc:sldMkLst>
        <pc:spChg chg="del mod">
          <ac:chgData name="Alisa Aaltonen" userId="02d0f2c7-1feb-4820-abbf-160b1e15b876" providerId="ADAL" clId="{867D75FB-5E55-44CD-8EA3-9893F8E5EB21}" dt="2023-06-08T17:07:16.683" v="372" actId="478"/>
          <ac:spMkLst>
            <pc:docMk/>
            <pc:sldMk cId="643484749" sldId="282"/>
            <ac:spMk id="5" creationId="{C0607B9F-7D88-4AE8-A6A4-F6F427BEF67A}"/>
          </ac:spMkLst>
        </pc:spChg>
      </pc:sldChg>
      <pc:sldChg chg="modSp mod chgLayout">
        <pc:chgData name="Alisa Aaltonen" userId="02d0f2c7-1feb-4820-abbf-160b1e15b876" providerId="ADAL" clId="{867D75FB-5E55-44CD-8EA3-9893F8E5EB21}" dt="2023-06-08T17:08:22.988" v="403" actId="27636"/>
        <pc:sldMkLst>
          <pc:docMk/>
          <pc:sldMk cId="1753148960" sldId="308"/>
        </pc:sldMkLst>
        <pc:spChg chg="mod ord">
          <ac:chgData name="Alisa Aaltonen" userId="02d0f2c7-1feb-4820-abbf-160b1e15b876" providerId="ADAL" clId="{867D75FB-5E55-44CD-8EA3-9893F8E5EB21}" dt="2023-06-08T17:07:47.923" v="383" actId="20577"/>
          <ac:spMkLst>
            <pc:docMk/>
            <pc:sldMk cId="1753148960" sldId="308"/>
            <ac:spMk id="2" creationId="{0FB45BE6-51F3-4021-91E3-9EF006A04183}"/>
          </ac:spMkLst>
        </pc:spChg>
        <pc:spChg chg="mod ord">
          <ac:chgData name="Alisa Aaltonen" userId="02d0f2c7-1feb-4820-abbf-160b1e15b876" providerId="ADAL" clId="{867D75FB-5E55-44CD-8EA3-9893F8E5EB21}" dt="2023-06-08T17:08:22.988" v="403" actId="27636"/>
          <ac:spMkLst>
            <pc:docMk/>
            <pc:sldMk cId="1753148960" sldId="308"/>
            <ac:spMk id="3" creationId="{FDA0C418-8582-456F-AB3F-CB13BDD02138}"/>
          </ac:spMkLst>
        </pc:spChg>
      </pc:sldChg>
      <pc:sldChg chg="addSp modSp mod modClrScheme chgLayout">
        <pc:chgData name="Alisa Aaltonen" userId="02d0f2c7-1feb-4820-abbf-160b1e15b876" providerId="ADAL" clId="{867D75FB-5E55-44CD-8EA3-9893F8E5EB21}" dt="2023-06-08T17:07:00.320" v="368" actId="962"/>
        <pc:sldMkLst>
          <pc:docMk/>
          <pc:sldMk cId="4055782536" sldId="309"/>
        </pc:sldMkLst>
        <pc:spChg chg="add mod ord">
          <ac:chgData name="Alisa Aaltonen" userId="02d0f2c7-1feb-4820-abbf-160b1e15b876" providerId="ADAL" clId="{867D75FB-5E55-44CD-8EA3-9893F8E5EB21}" dt="2023-06-08T17:00:42.416" v="66" actId="20577"/>
          <ac:spMkLst>
            <pc:docMk/>
            <pc:sldMk cId="4055782536" sldId="309"/>
            <ac:spMk id="2" creationId="{96C692D9-32B1-79F5-F512-868375BDF28A}"/>
          </ac:spMkLst>
        </pc:spChg>
        <pc:spChg chg="mod ord">
          <ac:chgData name="Alisa Aaltonen" userId="02d0f2c7-1feb-4820-abbf-160b1e15b876" providerId="ADAL" clId="{867D75FB-5E55-44CD-8EA3-9893F8E5EB21}" dt="2023-06-08T17:07:00.320" v="368" actId="962"/>
          <ac:spMkLst>
            <pc:docMk/>
            <pc:sldMk cId="4055782536" sldId="309"/>
            <ac:spMk id="3" creationId="{7930317E-4F74-46DB-8FB4-72133429A732}"/>
          </ac:spMkLst>
        </pc:spChg>
        <pc:picChg chg="mod modCrop">
          <ac:chgData name="Alisa Aaltonen" userId="02d0f2c7-1feb-4820-abbf-160b1e15b876" providerId="ADAL" clId="{867D75FB-5E55-44CD-8EA3-9893F8E5EB21}" dt="2023-06-08T17:00:30.652" v="30" actId="1076"/>
          <ac:picMkLst>
            <pc:docMk/>
            <pc:sldMk cId="4055782536" sldId="309"/>
            <ac:picMk id="4" creationId="{DFCAF17A-F641-4E94-9EAE-589E1A45913E}"/>
          </ac:picMkLst>
        </pc:picChg>
      </pc:sldChg>
      <pc:sldChg chg="modSp mod">
        <pc:chgData name="Alisa Aaltonen" userId="02d0f2c7-1feb-4820-abbf-160b1e15b876" providerId="ADAL" clId="{867D75FB-5E55-44CD-8EA3-9893F8E5EB21}" dt="2023-06-08T17:07:08.649" v="369" actId="962"/>
        <pc:sldMkLst>
          <pc:docMk/>
          <pc:sldMk cId="1627338192" sldId="313"/>
        </pc:sldMkLst>
        <pc:picChg chg="mod">
          <ac:chgData name="Alisa Aaltonen" userId="02d0f2c7-1feb-4820-abbf-160b1e15b876" providerId="ADAL" clId="{867D75FB-5E55-44CD-8EA3-9893F8E5EB21}" dt="2023-06-08T17:07:08.649" v="369" actId="962"/>
          <ac:picMkLst>
            <pc:docMk/>
            <pc:sldMk cId="1627338192" sldId="313"/>
            <ac:picMk id="4" creationId="{774568CC-57BF-403F-8811-736D9C0ABB1F}"/>
          </ac:picMkLst>
        </pc:picChg>
      </pc:sldChg>
      <pc:sldChg chg="modSp add mod ord">
        <pc:chgData name="Alisa Aaltonen" userId="02d0f2c7-1feb-4820-abbf-160b1e15b876" providerId="ADAL" clId="{867D75FB-5E55-44CD-8EA3-9893F8E5EB21}" dt="2023-06-08T17:09:35.284" v="417" actId="962"/>
        <pc:sldMkLst>
          <pc:docMk/>
          <pc:sldMk cId="1506076368" sldId="354"/>
        </pc:sldMkLst>
        <pc:spChg chg="mod">
          <ac:chgData name="Alisa Aaltonen" userId="02d0f2c7-1feb-4820-abbf-160b1e15b876" providerId="ADAL" clId="{867D75FB-5E55-44CD-8EA3-9893F8E5EB21}" dt="2023-06-08T17:06:04.261" v="122" actId="962"/>
          <ac:spMkLst>
            <pc:docMk/>
            <pc:sldMk cId="1506076368" sldId="354"/>
            <ac:spMk id="25" creationId="{4AE41F24-3728-F82C-6B6A-FFC2CB08AC65}"/>
          </ac:spMkLst>
        </pc:spChg>
        <pc:grpChg chg="mod">
          <ac:chgData name="Alisa Aaltonen" userId="02d0f2c7-1feb-4820-abbf-160b1e15b876" providerId="ADAL" clId="{867D75FB-5E55-44CD-8EA3-9893F8E5EB21}" dt="2023-06-08T17:06:07.961" v="123" actId="962"/>
          <ac:grpSpMkLst>
            <pc:docMk/>
            <pc:sldMk cId="1506076368" sldId="354"/>
            <ac:grpSpMk id="24" creationId="{E7E865A6-E274-19B3-9D09-5C0007C9BBA8}"/>
          </ac:grpSpMkLst>
        </pc:grpChg>
        <pc:picChg chg="mod">
          <ac:chgData name="Alisa Aaltonen" userId="02d0f2c7-1feb-4820-abbf-160b1e15b876" providerId="ADAL" clId="{867D75FB-5E55-44CD-8EA3-9893F8E5EB21}" dt="2023-06-08T17:09:35.284" v="417" actId="962"/>
          <ac:picMkLst>
            <pc:docMk/>
            <pc:sldMk cId="1506076368" sldId="354"/>
            <ac:picMk id="27" creationId="{160E7BDC-F9E2-D042-7A20-213C192EA00F}"/>
          </ac:picMkLst>
        </pc:picChg>
      </pc:sldChg>
      <pc:sldChg chg="modSp mod">
        <pc:chgData name="Alisa Aaltonen" userId="02d0f2c7-1feb-4820-abbf-160b1e15b876" providerId="ADAL" clId="{867D75FB-5E55-44CD-8EA3-9893F8E5EB21}" dt="2023-06-08T17:05:45.228" v="121" actId="1076"/>
        <pc:sldMkLst>
          <pc:docMk/>
          <pc:sldMk cId="721971415" sldId="404"/>
        </pc:sldMkLst>
        <pc:picChg chg="mod">
          <ac:chgData name="Alisa Aaltonen" userId="02d0f2c7-1feb-4820-abbf-160b1e15b876" providerId="ADAL" clId="{867D75FB-5E55-44CD-8EA3-9893F8E5EB21}" dt="2023-06-08T17:05:43.004" v="120" actId="1076"/>
          <ac:picMkLst>
            <pc:docMk/>
            <pc:sldMk cId="721971415" sldId="404"/>
            <ac:picMk id="4" creationId="{635FC954-DCDB-4BB1-84F5-355D9D5010DD}"/>
          </ac:picMkLst>
        </pc:picChg>
        <pc:picChg chg="mod">
          <ac:chgData name="Alisa Aaltonen" userId="02d0f2c7-1feb-4820-abbf-160b1e15b876" providerId="ADAL" clId="{867D75FB-5E55-44CD-8EA3-9893F8E5EB21}" dt="2023-06-08T17:05:45.228" v="121" actId="1076"/>
          <ac:picMkLst>
            <pc:docMk/>
            <pc:sldMk cId="721971415" sldId="404"/>
            <ac:picMk id="5" creationId="{3A28A2C9-4278-470A-9E5F-12FC6D062CBC}"/>
          </ac:picMkLst>
        </pc:picChg>
        <pc:picChg chg="mod">
          <ac:chgData name="Alisa Aaltonen" userId="02d0f2c7-1feb-4820-abbf-160b1e15b876" providerId="ADAL" clId="{867D75FB-5E55-44CD-8EA3-9893F8E5EB21}" dt="2023-06-08T17:05:18.003" v="114" actId="1076"/>
          <ac:picMkLst>
            <pc:docMk/>
            <pc:sldMk cId="721971415" sldId="404"/>
            <ac:picMk id="6" creationId="{DA54888D-46AE-43CD-9577-BC51BE12CE7F}"/>
          </ac:picMkLst>
        </pc:picChg>
      </pc:sldChg>
      <pc:sldChg chg="modSp mod chgLayout">
        <pc:chgData name="Alisa Aaltonen" userId="02d0f2c7-1feb-4820-abbf-160b1e15b876" providerId="ADAL" clId="{867D75FB-5E55-44CD-8EA3-9893F8E5EB21}" dt="2023-06-08T17:08:41.469" v="409" actId="20577"/>
        <pc:sldMkLst>
          <pc:docMk/>
          <pc:sldMk cId="793570495" sldId="405"/>
        </pc:sldMkLst>
        <pc:spChg chg="mod ord">
          <ac:chgData name="Alisa Aaltonen" userId="02d0f2c7-1feb-4820-abbf-160b1e15b876" providerId="ADAL" clId="{867D75FB-5E55-44CD-8EA3-9893F8E5EB21}" dt="2023-06-08T17:08:02.931" v="393" actId="20577"/>
          <ac:spMkLst>
            <pc:docMk/>
            <pc:sldMk cId="793570495" sldId="405"/>
            <ac:spMk id="2" creationId="{94DF2CBE-071D-412C-9E35-3F3D4564967D}"/>
          </ac:spMkLst>
        </pc:spChg>
        <pc:spChg chg="mod ord">
          <ac:chgData name="Alisa Aaltonen" userId="02d0f2c7-1feb-4820-abbf-160b1e15b876" providerId="ADAL" clId="{867D75FB-5E55-44CD-8EA3-9893F8E5EB21}" dt="2023-06-08T17:08:41.469" v="409" actId="20577"/>
          <ac:spMkLst>
            <pc:docMk/>
            <pc:sldMk cId="793570495" sldId="405"/>
            <ac:spMk id="3" creationId="{75471B6F-795E-4963-8D5D-4916F5C16010}"/>
          </ac:spMkLst>
        </pc:spChg>
      </pc:sldChg>
      <pc:sldChg chg="modSp mod chgLayout">
        <pc:chgData name="Alisa Aaltonen" userId="02d0f2c7-1feb-4820-abbf-160b1e15b876" providerId="ADAL" clId="{867D75FB-5E55-44CD-8EA3-9893F8E5EB21}" dt="2023-06-08T17:01:16.671" v="73" actId="27636"/>
        <pc:sldMkLst>
          <pc:docMk/>
          <pc:sldMk cId="4082976982" sldId="407"/>
        </pc:sldMkLst>
        <pc:spChg chg="mod ord">
          <ac:chgData name="Alisa Aaltonen" userId="02d0f2c7-1feb-4820-abbf-160b1e15b876" providerId="ADAL" clId="{867D75FB-5E55-44CD-8EA3-9893F8E5EB21}" dt="2023-06-08T17:01:16.631" v="72" actId="700"/>
          <ac:spMkLst>
            <pc:docMk/>
            <pc:sldMk cId="4082976982" sldId="407"/>
            <ac:spMk id="2" creationId="{57D87AC6-C79E-4357-9775-618D626FCC54}"/>
          </ac:spMkLst>
        </pc:spChg>
        <pc:spChg chg="mod ord">
          <ac:chgData name="Alisa Aaltonen" userId="02d0f2c7-1feb-4820-abbf-160b1e15b876" providerId="ADAL" clId="{867D75FB-5E55-44CD-8EA3-9893F8E5EB21}" dt="2023-06-08T17:01:16.671" v="73" actId="27636"/>
          <ac:spMkLst>
            <pc:docMk/>
            <pc:sldMk cId="4082976982" sldId="407"/>
            <ac:spMk id="3" creationId="{DB783E34-8D48-4E83-B81D-DCBD10159113}"/>
          </ac:spMkLst>
        </pc:spChg>
      </pc:sldChg>
      <pc:sldChg chg="modSp mod chgLayout">
        <pc:chgData name="Alisa Aaltonen" userId="02d0f2c7-1feb-4820-abbf-160b1e15b876" providerId="ADAL" clId="{867D75FB-5E55-44CD-8EA3-9893F8E5EB21}" dt="2023-06-08T17:01:44.151" v="76" actId="13926"/>
        <pc:sldMkLst>
          <pc:docMk/>
          <pc:sldMk cId="3782365738" sldId="408"/>
        </pc:sldMkLst>
        <pc:spChg chg="mod ord">
          <ac:chgData name="Alisa Aaltonen" userId="02d0f2c7-1feb-4820-abbf-160b1e15b876" providerId="ADAL" clId="{867D75FB-5E55-44CD-8EA3-9893F8E5EB21}" dt="2023-06-08T17:01:32.542" v="74" actId="700"/>
          <ac:spMkLst>
            <pc:docMk/>
            <pc:sldMk cId="3782365738" sldId="408"/>
            <ac:spMk id="2" creationId="{3586FA05-9036-4785-97C0-8D48C20CD10B}"/>
          </ac:spMkLst>
        </pc:spChg>
        <pc:spChg chg="mod ord">
          <ac:chgData name="Alisa Aaltonen" userId="02d0f2c7-1feb-4820-abbf-160b1e15b876" providerId="ADAL" clId="{867D75FB-5E55-44CD-8EA3-9893F8E5EB21}" dt="2023-06-08T17:01:44.151" v="76" actId="13926"/>
          <ac:spMkLst>
            <pc:docMk/>
            <pc:sldMk cId="3782365738" sldId="408"/>
            <ac:spMk id="3" creationId="{72E90F2D-268C-471C-B88A-633678937637}"/>
          </ac:spMkLst>
        </pc:spChg>
      </pc:sldChg>
      <pc:sldChg chg="modSp mod chgLayout">
        <pc:chgData name="Alisa Aaltonen" userId="02d0f2c7-1feb-4820-abbf-160b1e15b876" providerId="ADAL" clId="{867D75FB-5E55-44CD-8EA3-9893F8E5EB21}" dt="2023-06-08T17:01:51.804" v="79" actId="20577"/>
        <pc:sldMkLst>
          <pc:docMk/>
          <pc:sldMk cId="1634313847" sldId="409"/>
        </pc:sldMkLst>
        <pc:spChg chg="mod ord">
          <ac:chgData name="Alisa Aaltonen" userId="02d0f2c7-1feb-4820-abbf-160b1e15b876" providerId="ADAL" clId="{867D75FB-5E55-44CD-8EA3-9893F8E5EB21}" dt="2023-06-08T17:01:48.806" v="78" actId="27636"/>
          <ac:spMkLst>
            <pc:docMk/>
            <pc:sldMk cId="1634313847" sldId="409"/>
            <ac:spMk id="2" creationId="{D817B1F9-D6C5-4F0C-9DD8-D7145075E6D6}"/>
          </ac:spMkLst>
        </pc:spChg>
        <pc:spChg chg="mod ord">
          <ac:chgData name="Alisa Aaltonen" userId="02d0f2c7-1feb-4820-abbf-160b1e15b876" providerId="ADAL" clId="{867D75FB-5E55-44CD-8EA3-9893F8E5EB21}" dt="2023-06-08T17:01:51.804" v="79" actId="20577"/>
          <ac:spMkLst>
            <pc:docMk/>
            <pc:sldMk cId="1634313847" sldId="409"/>
            <ac:spMk id="3" creationId="{8910A15B-A02E-4AE3-A367-7626E5531E78}"/>
          </ac:spMkLst>
        </pc:spChg>
      </pc:sldChg>
      <pc:sldChg chg="modSp mod chgLayout">
        <pc:chgData name="Alisa Aaltonen" userId="02d0f2c7-1feb-4820-abbf-160b1e15b876" providerId="ADAL" clId="{867D75FB-5E55-44CD-8EA3-9893F8E5EB21}" dt="2023-06-08T17:01:59.141" v="81" actId="27636"/>
        <pc:sldMkLst>
          <pc:docMk/>
          <pc:sldMk cId="2272066989" sldId="410"/>
        </pc:sldMkLst>
        <pc:spChg chg="mod ord">
          <ac:chgData name="Alisa Aaltonen" userId="02d0f2c7-1feb-4820-abbf-160b1e15b876" providerId="ADAL" clId="{867D75FB-5E55-44CD-8EA3-9893F8E5EB21}" dt="2023-06-08T17:01:59.118" v="80" actId="700"/>
          <ac:spMkLst>
            <pc:docMk/>
            <pc:sldMk cId="2272066989" sldId="410"/>
            <ac:spMk id="2" creationId="{76D12635-B072-4104-8CFE-F08A02A1C5FD}"/>
          </ac:spMkLst>
        </pc:spChg>
        <pc:spChg chg="mod ord">
          <ac:chgData name="Alisa Aaltonen" userId="02d0f2c7-1feb-4820-abbf-160b1e15b876" providerId="ADAL" clId="{867D75FB-5E55-44CD-8EA3-9893F8E5EB21}" dt="2023-06-08T17:01:59.141" v="81" actId="27636"/>
          <ac:spMkLst>
            <pc:docMk/>
            <pc:sldMk cId="2272066989" sldId="410"/>
            <ac:spMk id="3" creationId="{479AB39D-406D-44B8-BCAE-FD45C34B8C41}"/>
          </ac:spMkLst>
        </pc:spChg>
      </pc:sldChg>
      <pc:sldChg chg="modSp mod chgLayout">
        <pc:chgData name="Alisa Aaltonen" userId="02d0f2c7-1feb-4820-abbf-160b1e15b876" providerId="ADAL" clId="{867D75FB-5E55-44CD-8EA3-9893F8E5EB21}" dt="2023-06-08T17:02:16.086" v="82" actId="700"/>
        <pc:sldMkLst>
          <pc:docMk/>
          <pc:sldMk cId="718121822" sldId="411"/>
        </pc:sldMkLst>
        <pc:spChg chg="mod ord">
          <ac:chgData name="Alisa Aaltonen" userId="02d0f2c7-1feb-4820-abbf-160b1e15b876" providerId="ADAL" clId="{867D75FB-5E55-44CD-8EA3-9893F8E5EB21}" dt="2023-06-08T17:02:16.086" v="82" actId="700"/>
          <ac:spMkLst>
            <pc:docMk/>
            <pc:sldMk cId="718121822" sldId="411"/>
            <ac:spMk id="2" creationId="{6D712ACD-91F3-4550-B952-D35B750A5083}"/>
          </ac:spMkLst>
        </pc:spChg>
        <pc:spChg chg="mod ord">
          <ac:chgData name="Alisa Aaltonen" userId="02d0f2c7-1feb-4820-abbf-160b1e15b876" providerId="ADAL" clId="{867D75FB-5E55-44CD-8EA3-9893F8E5EB21}" dt="2023-06-08T17:02:16.086" v="82" actId="700"/>
          <ac:spMkLst>
            <pc:docMk/>
            <pc:sldMk cId="718121822" sldId="411"/>
            <ac:spMk id="3" creationId="{3FC01D3B-A44A-414E-81F6-344A005DBECF}"/>
          </ac:spMkLst>
        </pc:spChg>
      </pc:sldChg>
      <pc:sldChg chg="modSp mod chgLayout">
        <pc:chgData name="Alisa Aaltonen" userId="02d0f2c7-1feb-4820-abbf-160b1e15b876" providerId="ADAL" clId="{867D75FB-5E55-44CD-8EA3-9893F8E5EB21}" dt="2023-06-08T17:08:56.208" v="416" actId="20577"/>
        <pc:sldMkLst>
          <pc:docMk/>
          <pc:sldMk cId="1004301118" sldId="412"/>
        </pc:sldMkLst>
        <pc:spChg chg="mod ord">
          <ac:chgData name="Alisa Aaltonen" userId="02d0f2c7-1feb-4820-abbf-160b1e15b876" providerId="ADAL" clId="{867D75FB-5E55-44CD-8EA3-9893F8E5EB21}" dt="2023-06-08T17:02:19.695" v="83" actId="700"/>
          <ac:spMkLst>
            <pc:docMk/>
            <pc:sldMk cId="1004301118" sldId="412"/>
            <ac:spMk id="2" creationId="{2866469D-EC64-4B92-A8C4-27EF855BA1D0}"/>
          </ac:spMkLst>
        </pc:spChg>
        <pc:spChg chg="mod ord">
          <ac:chgData name="Alisa Aaltonen" userId="02d0f2c7-1feb-4820-abbf-160b1e15b876" providerId="ADAL" clId="{867D75FB-5E55-44CD-8EA3-9893F8E5EB21}" dt="2023-06-08T17:08:56.208" v="416" actId="20577"/>
          <ac:spMkLst>
            <pc:docMk/>
            <pc:sldMk cId="1004301118" sldId="412"/>
            <ac:spMk id="3" creationId="{F1F5778D-4ADD-48CA-8A29-B6303CAA2213}"/>
          </ac:spMkLst>
        </pc:spChg>
      </pc:sldChg>
      <pc:sldChg chg="addSp modSp mod chgLayout">
        <pc:chgData name="Alisa Aaltonen" userId="02d0f2c7-1feb-4820-abbf-160b1e15b876" providerId="ADAL" clId="{867D75FB-5E55-44CD-8EA3-9893F8E5EB21}" dt="2023-06-08T17:03:11.957" v="98" actId="20577"/>
        <pc:sldMkLst>
          <pc:docMk/>
          <pc:sldMk cId="3096738676" sldId="413"/>
        </pc:sldMkLst>
        <pc:spChg chg="add mod ord">
          <ac:chgData name="Alisa Aaltonen" userId="02d0f2c7-1feb-4820-abbf-160b1e15b876" providerId="ADAL" clId="{867D75FB-5E55-44CD-8EA3-9893F8E5EB21}" dt="2023-06-08T17:03:11.957" v="98" actId="20577"/>
          <ac:spMkLst>
            <pc:docMk/>
            <pc:sldMk cId="3096738676" sldId="413"/>
            <ac:spMk id="2" creationId="{B83BDCCE-A0FA-F2DE-B2F5-A68B680D8B6F}"/>
          </ac:spMkLst>
        </pc:spChg>
        <pc:spChg chg="mod ord">
          <ac:chgData name="Alisa Aaltonen" userId="02d0f2c7-1feb-4820-abbf-160b1e15b876" providerId="ADAL" clId="{867D75FB-5E55-44CD-8EA3-9893F8E5EB21}" dt="2023-06-08T17:02:39.907" v="86" actId="27636"/>
          <ac:spMkLst>
            <pc:docMk/>
            <pc:sldMk cId="3096738676" sldId="413"/>
            <ac:spMk id="3" creationId="{4C7A6509-6091-49A0-8190-DA7AEDE2D659}"/>
          </ac:spMkLst>
        </pc:spChg>
      </pc:sldChg>
      <pc:sldChg chg="modSp">
        <pc:chgData name="Alisa Aaltonen" userId="02d0f2c7-1feb-4820-abbf-160b1e15b876" providerId="ADAL" clId="{867D75FB-5E55-44CD-8EA3-9893F8E5EB21}" dt="2023-06-08T17:03:58.086" v="103" actId="207"/>
        <pc:sldMkLst>
          <pc:docMk/>
          <pc:sldMk cId="1900724066" sldId="416"/>
        </pc:sldMkLst>
        <pc:graphicFrameChg chg="mod">
          <ac:chgData name="Alisa Aaltonen" userId="02d0f2c7-1feb-4820-abbf-160b1e15b876" providerId="ADAL" clId="{867D75FB-5E55-44CD-8EA3-9893F8E5EB21}" dt="2023-06-08T17:03:58.086" v="103" actId="207"/>
          <ac:graphicFrameMkLst>
            <pc:docMk/>
            <pc:sldMk cId="1900724066" sldId="416"/>
            <ac:graphicFrameMk id="5" creationId="{442881E4-A052-4637-8B1A-DFDC704CD481}"/>
          </ac:graphicFrameMkLst>
        </pc:graphicFrameChg>
      </pc:sldChg>
      <pc:sldChg chg="modSp mod chgLayout">
        <pc:chgData name="Alisa Aaltonen" userId="02d0f2c7-1feb-4820-abbf-160b1e15b876" providerId="ADAL" clId="{867D75FB-5E55-44CD-8EA3-9893F8E5EB21}" dt="2023-06-08T17:03:35.380" v="102" actId="1076"/>
        <pc:sldMkLst>
          <pc:docMk/>
          <pc:sldMk cId="1767044352" sldId="418"/>
        </pc:sldMkLst>
        <pc:spChg chg="mod ord">
          <ac:chgData name="Alisa Aaltonen" userId="02d0f2c7-1feb-4820-abbf-160b1e15b876" providerId="ADAL" clId="{867D75FB-5E55-44CD-8EA3-9893F8E5EB21}" dt="2023-06-08T17:03:28.382" v="100" actId="700"/>
          <ac:spMkLst>
            <pc:docMk/>
            <pc:sldMk cId="1767044352" sldId="418"/>
            <ac:spMk id="2" creationId="{52518BEC-3C2A-464D-BF0B-6491C843291F}"/>
          </ac:spMkLst>
        </pc:spChg>
        <pc:spChg chg="mod ord">
          <ac:chgData name="Alisa Aaltonen" userId="02d0f2c7-1feb-4820-abbf-160b1e15b876" providerId="ADAL" clId="{867D75FB-5E55-44CD-8EA3-9893F8E5EB21}" dt="2023-06-08T17:03:28.382" v="100" actId="700"/>
          <ac:spMkLst>
            <pc:docMk/>
            <pc:sldMk cId="1767044352" sldId="418"/>
            <ac:spMk id="3" creationId="{3F77EDDA-00BE-49EA-9F4B-E2B9DDE69FFD}"/>
          </ac:spMkLst>
        </pc:spChg>
        <pc:picChg chg="mod">
          <ac:chgData name="Alisa Aaltonen" userId="02d0f2c7-1feb-4820-abbf-160b1e15b876" providerId="ADAL" clId="{867D75FB-5E55-44CD-8EA3-9893F8E5EB21}" dt="2023-06-08T17:03:35.380" v="102" actId="1076"/>
          <ac:picMkLst>
            <pc:docMk/>
            <pc:sldMk cId="1767044352" sldId="418"/>
            <ac:picMk id="4" creationId="{1E94C3A1-9F08-4BCF-99B6-BF5012093BD1}"/>
          </ac:picMkLst>
        </pc:picChg>
      </pc:sldChg>
      <pc:sldChg chg="modSp mod chgLayout">
        <pc:chgData name="Alisa Aaltonen" userId="02d0f2c7-1feb-4820-abbf-160b1e15b876" providerId="ADAL" clId="{867D75FB-5E55-44CD-8EA3-9893F8E5EB21}" dt="2023-06-08T17:03:19.048" v="99" actId="700"/>
        <pc:sldMkLst>
          <pc:docMk/>
          <pc:sldMk cId="859946386" sldId="419"/>
        </pc:sldMkLst>
        <pc:spChg chg="mod ord">
          <ac:chgData name="Alisa Aaltonen" userId="02d0f2c7-1feb-4820-abbf-160b1e15b876" providerId="ADAL" clId="{867D75FB-5E55-44CD-8EA3-9893F8E5EB21}" dt="2023-06-08T17:03:19.048" v="99" actId="700"/>
          <ac:spMkLst>
            <pc:docMk/>
            <pc:sldMk cId="859946386" sldId="419"/>
            <ac:spMk id="2" creationId="{FCF6FDA4-F898-4180-8E5A-4A57C5BE26AD}"/>
          </ac:spMkLst>
        </pc:spChg>
        <pc:spChg chg="mod ord">
          <ac:chgData name="Alisa Aaltonen" userId="02d0f2c7-1feb-4820-abbf-160b1e15b876" providerId="ADAL" clId="{867D75FB-5E55-44CD-8EA3-9893F8E5EB21}" dt="2023-06-08T17:03:19.048" v="99" actId="700"/>
          <ac:spMkLst>
            <pc:docMk/>
            <pc:sldMk cId="859946386" sldId="419"/>
            <ac:spMk id="3" creationId="{83305707-BB0A-4B00-BD54-C4BEAF97EE31}"/>
          </ac:spMkLst>
        </pc:spChg>
      </pc:sldChg>
      <pc:sldChg chg="modSp mod chgLayout">
        <pc:chgData name="Alisa Aaltonen" userId="02d0f2c7-1feb-4820-abbf-160b1e15b876" providerId="ADAL" clId="{867D75FB-5E55-44CD-8EA3-9893F8E5EB21}" dt="2023-06-08T17:04:19.265" v="105" actId="27636"/>
        <pc:sldMkLst>
          <pc:docMk/>
          <pc:sldMk cId="431066194" sldId="420"/>
        </pc:sldMkLst>
        <pc:spChg chg="mod ord">
          <ac:chgData name="Alisa Aaltonen" userId="02d0f2c7-1feb-4820-abbf-160b1e15b876" providerId="ADAL" clId="{867D75FB-5E55-44CD-8EA3-9893F8E5EB21}" dt="2023-06-08T17:04:19.223" v="104" actId="700"/>
          <ac:spMkLst>
            <pc:docMk/>
            <pc:sldMk cId="431066194" sldId="420"/>
            <ac:spMk id="2" creationId="{43414EFC-8702-4FE6-A2ED-4F1AB42E25E4}"/>
          </ac:spMkLst>
        </pc:spChg>
        <pc:spChg chg="mod ord">
          <ac:chgData name="Alisa Aaltonen" userId="02d0f2c7-1feb-4820-abbf-160b1e15b876" providerId="ADAL" clId="{867D75FB-5E55-44CD-8EA3-9893F8E5EB21}" dt="2023-06-08T17:04:19.265" v="105" actId="27636"/>
          <ac:spMkLst>
            <pc:docMk/>
            <pc:sldMk cId="431066194" sldId="420"/>
            <ac:spMk id="3" creationId="{408AD09F-6ACC-4A9F-85DD-452BACE7692D}"/>
          </ac:spMkLst>
        </pc:spChg>
      </pc:sldChg>
    </pc:docChg>
  </pc:docChgLst>
  <pc:docChgLst>
    <pc:chgData name="Alisa Aaltonen" userId="02d0f2c7-1feb-4820-abbf-160b1e15b876" providerId="ADAL" clId="{0B8105DA-AF19-4EC0-A4F9-56C8759A3CA1}"/>
    <pc:docChg chg="undo custSel addSld delSld modSld sldOrd">
      <pc:chgData name="Alisa Aaltonen" userId="02d0f2c7-1feb-4820-abbf-160b1e15b876" providerId="ADAL" clId="{0B8105DA-AF19-4EC0-A4F9-56C8759A3CA1}" dt="2023-06-16T11:19:10.210" v="1961" actId="13244"/>
      <pc:docMkLst>
        <pc:docMk/>
      </pc:docMkLst>
      <pc:sldChg chg="ord">
        <pc:chgData name="Alisa Aaltonen" userId="02d0f2c7-1feb-4820-abbf-160b1e15b876" providerId="ADAL" clId="{0B8105DA-AF19-4EC0-A4F9-56C8759A3CA1}" dt="2023-06-16T10:13:15.832" v="1"/>
        <pc:sldMkLst>
          <pc:docMk/>
          <pc:sldMk cId="643484749" sldId="282"/>
        </pc:sldMkLst>
      </pc:sldChg>
      <pc:sldChg chg="del">
        <pc:chgData name="Alisa Aaltonen" userId="02d0f2c7-1feb-4820-abbf-160b1e15b876" providerId="ADAL" clId="{0B8105DA-AF19-4EC0-A4F9-56C8759A3CA1}" dt="2023-06-16T10:32:11.029" v="533" actId="2696"/>
        <pc:sldMkLst>
          <pc:docMk/>
          <pc:sldMk cId="431066194" sldId="420"/>
        </pc:sldMkLst>
      </pc:sldChg>
      <pc:sldChg chg="addSp modSp new mod ord setBg modClrScheme chgLayout">
        <pc:chgData name="Alisa Aaltonen" userId="02d0f2c7-1feb-4820-abbf-160b1e15b876" providerId="ADAL" clId="{0B8105DA-AF19-4EC0-A4F9-56C8759A3CA1}" dt="2023-06-16T10:19:13.783" v="181" actId="962"/>
        <pc:sldMkLst>
          <pc:docMk/>
          <pc:sldMk cId="2502356128" sldId="421"/>
        </pc:sldMkLst>
        <pc:spChg chg="mod ord">
          <ac:chgData name="Alisa Aaltonen" userId="02d0f2c7-1feb-4820-abbf-160b1e15b876" providerId="ADAL" clId="{0B8105DA-AF19-4EC0-A4F9-56C8759A3CA1}" dt="2023-06-16T10:18:24.313" v="175" actId="207"/>
          <ac:spMkLst>
            <pc:docMk/>
            <pc:sldMk cId="2502356128" sldId="421"/>
            <ac:spMk id="2" creationId="{D03341AD-2887-00C1-797B-9975196EAC73}"/>
          </ac:spMkLst>
        </pc:spChg>
        <pc:spChg chg="mod ord">
          <ac:chgData name="Alisa Aaltonen" userId="02d0f2c7-1feb-4820-abbf-160b1e15b876" providerId="ADAL" clId="{0B8105DA-AF19-4EC0-A4F9-56C8759A3CA1}" dt="2023-06-16T10:18:26.978" v="176" actId="207"/>
          <ac:spMkLst>
            <pc:docMk/>
            <pc:sldMk cId="2502356128" sldId="421"/>
            <ac:spMk id="3" creationId="{714D667D-93F5-0111-C225-CF8EBC9CC503}"/>
          </ac:spMkLst>
        </pc:spChg>
        <pc:picChg chg="add mod">
          <ac:chgData name="Alisa Aaltonen" userId="02d0f2c7-1feb-4820-abbf-160b1e15b876" providerId="ADAL" clId="{0B8105DA-AF19-4EC0-A4F9-56C8759A3CA1}" dt="2023-06-16T10:19:13.783" v="181" actId="962"/>
          <ac:picMkLst>
            <pc:docMk/>
            <pc:sldMk cId="2502356128" sldId="421"/>
            <ac:picMk id="5" creationId="{134FD4CE-7EDD-220E-3D70-CF2D78482A55}"/>
          </ac:picMkLst>
        </pc:picChg>
      </pc:sldChg>
      <pc:sldChg chg="addSp delSp modSp add mod ord">
        <pc:chgData name="Alisa Aaltonen" userId="02d0f2c7-1feb-4820-abbf-160b1e15b876" providerId="ADAL" clId="{0B8105DA-AF19-4EC0-A4F9-56C8759A3CA1}" dt="2023-06-16T10:30:01.088" v="507" actId="962"/>
        <pc:sldMkLst>
          <pc:docMk/>
          <pc:sldMk cId="2973395914" sldId="422"/>
        </pc:sldMkLst>
        <pc:spChg chg="mod">
          <ac:chgData name="Alisa Aaltonen" userId="02d0f2c7-1feb-4820-abbf-160b1e15b876" providerId="ADAL" clId="{0B8105DA-AF19-4EC0-A4F9-56C8759A3CA1}" dt="2023-06-16T10:26:33.525" v="244" actId="20577"/>
          <ac:spMkLst>
            <pc:docMk/>
            <pc:sldMk cId="2973395914" sldId="422"/>
            <ac:spMk id="2" creationId="{D03341AD-2887-00C1-797B-9975196EAC73}"/>
          </ac:spMkLst>
        </pc:spChg>
        <pc:spChg chg="mod">
          <ac:chgData name="Alisa Aaltonen" userId="02d0f2c7-1feb-4820-abbf-160b1e15b876" providerId="ADAL" clId="{0B8105DA-AF19-4EC0-A4F9-56C8759A3CA1}" dt="2023-06-16T10:28:19.285" v="498" actId="20577"/>
          <ac:spMkLst>
            <pc:docMk/>
            <pc:sldMk cId="2973395914" sldId="422"/>
            <ac:spMk id="3" creationId="{714D667D-93F5-0111-C225-CF8EBC9CC503}"/>
          </ac:spMkLst>
        </pc:spChg>
        <pc:picChg chg="del">
          <ac:chgData name="Alisa Aaltonen" userId="02d0f2c7-1feb-4820-abbf-160b1e15b876" providerId="ADAL" clId="{0B8105DA-AF19-4EC0-A4F9-56C8759A3CA1}" dt="2023-06-16T10:29:05.461" v="499" actId="478"/>
          <ac:picMkLst>
            <pc:docMk/>
            <pc:sldMk cId="2973395914" sldId="422"/>
            <ac:picMk id="5" creationId="{134FD4CE-7EDD-220E-3D70-CF2D78482A55}"/>
          </ac:picMkLst>
        </pc:picChg>
        <pc:picChg chg="add mod">
          <ac:chgData name="Alisa Aaltonen" userId="02d0f2c7-1feb-4820-abbf-160b1e15b876" providerId="ADAL" clId="{0B8105DA-AF19-4EC0-A4F9-56C8759A3CA1}" dt="2023-06-16T10:30:01.088" v="507" actId="962"/>
          <ac:picMkLst>
            <pc:docMk/>
            <pc:sldMk cId="2973395914" sldId="422"/>
            <ac:picMk id="6" creationId="{144B61BA-93F2-B4DD-BC73-039B5586C0BE}"/>
          </ac:picMkLst>
        </pc:picChg>
      </pc:sldChg>
      <pc:sldChg chg="addSp delSp modSp add mod ord modNotesTx">
        <pc:chgData name="Alisa Aaltonen" userId="02d0f2c7-1feb-4820-abbf-160b1e15b876" providerId="ADAL" clId="{0B8105DA-AF19-4EC0-A4F9-56C8759A3CA1}" dt="2023-06-16T11:17:59.022" v="1947" actId="13244"/>
        <pc:sldMkLst>
          <pc:docMk/>
          <pc:sldMk cId="2101419589" sldId="423"/>
        </pc:sldMkLst>
        <pc:spChg chg="del mod">
          <ac:chgData name="Alisa Aaltonen" userId="02d0f2c7-1feb-4820-abbf-160b1e15b876" providerId="ADAL" clId="{0B8105DA-AF19-4EC0-A4F9-56C8759A3CA1}" dt="2023-06-16T10:42:49.826" v="895" actId="478"/>
          <ac:spMkLst>
            <pc:docMk/>
            <pc:sldMk cId="2101419589" sldId="423"/>
            <ac:spMk id="2" creationId="{D03341AD-2887-00C1-797B-9975196EAC73}"/>
          </ac:spMkLst>
        </pc:spChg>
        <pc:spChg chg="del mod">
          <ac:chgData name="Alisa Aaltonen" userId="02d0f2c7-1feb-4820-abbf-160b1e15b876" providerId="ADAL" clId="{0B8105DA-AF19-4EC0-A4F9-56C8759A3CA1}" dt="2023-06-16T10:40:50.751" v="866" actId="478"/>
          <ac:spMkLst>
            <pc:docMk/>
            <pc:sldMk cId="2101419589" sldId="423"/>
            <ac:spMk id="3" creationId="{714D667D-93F5-0111-C225-CF8EBC9CC503}"/>
          </ac:spMkLst>
        </pc:spChg>
        <pc:spChg chg="add del mod">
          <ac:chgData name="Alisa Aaltonen" userId="02d0f2c7-1feb-4820-abbf-160b1e15b876" providerId="ADAL" clId="{0B8105DA-AF19-4EC0-A4F9-56C8759A3CA1}" dt="2023-06-16T10:42:53.433" v="896" actId="478"/>
          <ac:spMkLst>
            <pc:docMk/>
            <pc:sldMk cId="2101419589" sldId="423"/>
            <ac:spMk id="16" creationId="{8A3F63AC-9E27-21B6-9B0C-84FEA2612378}"/>
          </ac:spMkLst>
        </pc:spChg>
        <pc:spChg chg="add mod ord">
          <ac:chgData name="Alisa Aaltonen" userId="02d0f2c7-1feb-4820-abbf-160b1e15b876" providerId="ADAL" clId="{0B8105DA-AF19-4EC0-A4F9-56C8759A3CA1}" dt="2023-06-16T11:17:59.022" v="1947" actId="13244"/>
          <ac:spMkLst>
            <pc:docMk/>
            <pc:sldMk cId="2101419589" sldId="423"/>
            <ac:spMk id="17" creationId="{B461DAFC-4CD4-E83F-6EF9-29EEFBBFA88A}"/>
          </ac:spMkLst>
        </pc:spChg>
        <pc:spChg chg="add mod">
          <ac:chgData name="Alisa Aaltonen" userId="02d0f2c7-1feb-4820-abbf-160b1e15b876" providerId="ADAL" clId="{0B8105DA-AF19-4EC0-A4F9-56C8759A3CA1}" dt="2023-06-16T11:17:24.547" v="1934" actId="962"/>
          <ac:spMkLst>
            <pc:docMk/>
            <pc:sldMk cId="2101419589" sldId="423"/>
            <ac:spMk id="19" creationId="{945AA6CE-C7CE-92FF-49C9-14D83322E94E}"/>
          </ac:spMkLst>
        </pc:spChg>
        <pc:spChg chg="add mod ord">
          <ac:chgData name="Alisa Aaltonen" userId="02d0f2c7-1feb-4820-abbf-160b1e15b876" providerId="ADAL" clId="{0B8105DA-AF19-4EC0-A4F9-56C8759A3CA1}" dt="2023-06-16T11:17:48.899" v="1946" actId="13244"/>
          <ac:spMkLst>
            <pc:docMk/>
            <pc:sldMk cId="2101419589" sldId="423"/>
            <ac:spMk id="27" creationId="{09C4B9FF-FCD2-AEE6-8067-2201061A801D}"/>
          </ac:spMkLst>
        </pc:spChg>
        <pc:picChg chg="add mod">
          <ac:chgData name="Alisa Aaltonen" userId="02d0f2c7-1feb-4820-abbf-160b1e15b876" providerId="ADAL" clId="{0B8105DA-AF19-4EC0-A4F9-56C8759A3CA1}" dt="2023-06-16T10:50:00.743" v="1037" actId="1076"/>
          <ac:picMkLst>
            <pc:docMk/>
            <pc:sldMk cId="2101419589" sldId="423"/>
            <ac:picMk id="5" creationId="{CB9C5D9E-1A28-F867-B74B-207F262B9CE6}"/>
          </ac:picMkLst>
        </pc:picChg>
        <pc:picChg chg="del">
          <ac:chgData name="Alisa Aaltonen" userId="02d0f2c7-1feb-4820-abbf-160b1e15b876" providerId="ADAL" clId="{0B8105DA-AF19-4EC0-A4F9-56C8759A3CA1}" dt="2023-06-16T10:31:44.053" v="529" actId="478"/>
          <ac:picMkLst>
            <pc:docMk/>
            <pc:sldMk cId="2101419589" sldId="423"/>
            <ac:picMk id="6" creationId="{144B61BA-93F2-B4DD-BC73-039B5586C0BE}"/>
          </ac:picMkLst>
        </pc:picChg>
        <pc:picChg chg="add del mod modCrop">
          <ac:chgData name="Alisa Aaltonen" userId="02d0f2c7-1feb-4820-abbf-160b1e15b876" providerId="ADAL" clId="{0B8105DA-AF19-4EC0-A4F9-56C8759A3CA1}" dt="2023-06-16T10:37:54.064" v="635" actId="478"/>
          <ac:picMkLst>
            <pc:docMk/>
            <pc:sldMk cId="2101419589" sldId="423"/>
            <ac:picMk id="8" creationId="{7B0346E7-6797-0DA9-2674-209FDBA87A62}"/>
          </ac:picMkLst>
        </pc:picChg>
        <pc:picChg chg="add del mod modCrop">
          <ac:chgData name="Alisa Aaltonen" userId="02d0f2c7-1feb-4820-abbf-160b1e15b876" providerId="ADAL" clId="{0B8105DA-AF19-4EC0-A4F9-56C8759A3CA1}" dt="2023-06-16T10:41:42.866" v="890" actId="478"/>
          <ac:picMkLst>
            <pc:docMk/>
            <pc:sldMk cId="2101419589" sldId="423"/>
            <ac:picMk id="10" creationId="{FD0BC874-5277-0C33-8D0F-35B4AF5BA6FF}"/>
          </ac:picMkLst>
        </pc:picChg>
        <pc:picChg chg="add del mod modCrop">
          <ac:chgData name="Alisa Aaltonen" userId="02d0f2c7-1feb-4820-abbf-160b1e15b876" providerId="ADAL" clId="{0B8105DA-AF19-4EC0-A4F9-56C8759A3CA1}" dt="2023-06-16T10:38:12.423" v="638" actId="478"/>
          <ac:picMkLst>
            <pc:docMk/>
            <pc:sldMk cId="2101419589" sldId="423"/>
            <ac:picMk id="12" creationId="{DB05E607-62BE-4D0A-4094-F2F1E709D6F5}"/>
          </ac:picMkLst>
        </pc:picChg>
        <pc:picChg chg="add del mod">
          <ac:chgData name="Alisa Aaltonen" userId="02d0f2c7-1feb-4820-abbf-160b1e15b876" providerId="ADAL" clId="{0B8105DA-AF19-4EC0-A4F9-56C8759A3CA1}" dt="2023-06-16T10:41:42.054" v="889" actId="478"/>
          <ac:picMkLst>
            <pc:docMk/>
            <pc:sldMk cId="2101419589" sldId="423"/>
            <ac:picMk id="14" creationId="{68F4F040-CDFC-13DE-569F-C4656E4215E3}"/>
          </ac:picMkLst>
        </pc:picChg>
        <pc:picChg chg="add mod modCrop">
          <ac:chgData name="Alisa Aaltonen" userId="02d0f2c7-1feb-4820-abbf-160b1e15b876" providerId="ADAL" clId="{0B8105DA-AF19-4EC0-A4F9-56C8759A3CA1}" dt="2023-06-16T10:52:23.602" v="1203" actId="962"/>
          <ac:picMkLst>
            <pc:docMk/>
            <pc:sldMk cId="2101419589" sldId="423"/>
            <ac:picMk id="18" creationId="{F42C34D0-6937-EF73-F9C6-29D13A17F467}"/>
          </ac:picMkLst>
        </pc:picChg>
        <pc:cxnChg chg="add mod">
          <ac:chgData name="Alisa Aaltonen" userId="02d0f2c7-1feb-4820-abbf-160b1e15b876" providerId="ADAL" clId="{0B8105DA-AF19-4EC0-A4F9-56C8759A3CA1}" dt="2023-06-16T11:17:26.062" v="1935" actId="962"/>
          <ac:cxnSpMkLst>
            <pc:docMk/>
            <pc:sldMk cId="2101419589" sldId="423"/>
            <ac:cxnSpMk id="21" creationId="{767AC3F4-C05F-A38E-5F52-C92D50281F95}"/>
          </ac:cxnSpMkLst>
        </pc:cxnChg>
      </pc:sldChg>
      <pc:sldChg chg="modSp add del mod">
        <pc:chgData name="Alisa Aaltonen" userId="02d0f2c7-1feb-4820-abbf-160b1e15b876" providerId="ADAL" clId="{0B8105DA-AF19-4EC0-A4F9-56C8759A3CA1}" dt="2023-06-16T10:51:33.415" v="1112" actId="14100"/>
        <pc:sldMkLst>
          <pc:docMk/>
          <pc:sldMk cId="904199923" sldId="424"/>
        </pc:sldMkLst>
        <pc:spChg chg="mod">
          <ac:chgData name="Alisa Aaltonen" userId="02d0f2c7-1feb-4820-abbf-160b1e15b876" providerId="ADAL" clId="{0B8105DA-AF19-4EC0-A4F9-56C8759A3CA1}" dt="2023-06-16T10:41:15.376" v="875" actId="20577"/>
          <ac:spMkLst>
            <pc:docMk/>
            <pc:sldMk cId="904199923" sldId="424"/>
            <ac:spMk id="2" creationId="{D03341AD-2887-00C1-797B-9975196EAC73}"/>
          </ac:spMkLst>
        </pc:spChg>
        <pc:spChg chg="mod">
          <ac:chgData name="Alisa Aaltonen" userId="02d0f2c7-1feb-4820-abbf-160b1e15b876" providerId="ADAL" clId="{0B8105DA-AF19-4EC0-A4F9-56C8759A3CA1}" dt="2023-06-16T10:51:33.415" v="1112" actId="14100"/>
          <ac:spMkLst>
            <pc:docMk/>
            <pc:sldMk cId="904199923" sldId="424"/>
            <ac:spMk id="3" creationId="{714D667D-93F5-0111-C225-CF8EBC9CC503}"/>
          </ac:spMkLst>
        </pc:spChg>
      </pc:sldChg>
      <pc:sldChg chg="addSp delSp modSp add mod">
        <pc:chgData name="Alisa Aaltonen" userId="02d0f2c7-1feb-4820-abbf-160b1e15b876" providerId="ADAL" clId="{0B8105DA-AF19-4EC0-A4F9-56C8759A3CA1}" dt="2023-06-16T11:18:37.958" v="1955" actId="13244"/>
        <pc:sldMkLst>
          <pc:docMk/>
          <pc:sldMk cId="616958494" sldId="425"/>
        </pc:sldMkLst>
        <pc:spChg chg="del mod">
          <ac:chgData name="Alisa Aaltonen" userId="02d0f2c7-1feb-4820-abbf-160b1e15b876" providerId="ADAL" clId="{0B8105DA-AF19-4EC0-A4F9-56C8759A3CA1}" dt="2023-06-16T10:43:27.446" v="939" actId="478"/>
          <ac:spMkLst>
            <pc:docMk/>
            <pc:sldMk cId="616958494" sldId="425"/>
            <ac:spMk id="2" creationId="{D03341AD-2887-00C1-797B-9975196EAC73}"/>
          </ac:spMkLst>
        </pc:spChg>
        <pc:spChg chg="add del mod">
          <ac:chgData name="Alisa Aaltonen" userId="02d0f2c7-1feb-4820-abbf-160b1e15b876" providerId="ADAL" clId="{0B8105DA-AF19-4EC0-A4F9-56C8759A3CA1}" dt="2023-06-16T10:43:29.557" v="940" actId="478"/>
          <ac:spMkLst>
            <pc:docMk/>
            <pc:sldMk cId="616958494" sldId="425"/>
            <ac:spMk id="4" creationId="{780DB6E4-7009-0474-F3F3-88281C16069F}"/>
          </ac:spMkLst>
        </pc:spChg>
        <pc:spChg chg="add mod ord">
          <ac:chgData name="Alisa Aaltonen" userId="02d0f2c7-1feb-4820-abbf-160b1e15b876" providerId="ADAL" clId="{0B8105DA-AF19-4EC0-A4F9-56C8759A3CA1}" dt="2023-06-16T11:18:18.125" v="1951" actId="13244"/>
          <ac:spMkLst>
            <pc:docMk/>
            <pc:sldMk cId="616958494" sldId="425"/>
            <ac:spMk id="6" creationId="{444BC195-B87D-B4F2-23AF-CF5D81176D33}"/>
          </ac:spMkLst>
        </pc:spChg>
        <pc:spChg chg="add mod">
          <ac:chgData name="Alisa Aaltonen" userId="02d0f2c7-1feb-4820-abbf-160b1e15b876" providerId="ADAL" clId="{0B8105DA-AF19-4EC0-A4F9-56C8759A3CA1}" dt="2023-06-16T11:17:27.343" v="1936" actId="962"/>
          <ac:spMkLst>
            <pc:docMk/>
            <pc:sldMk cId="616958494" sldId="425"/>
            <ac:spMk id="9" creationId="{226ACB69-CE3F-2B96-3D83-6E3CDE94AD8F}"/>
          </ac:spMkLst>
        </pc:spChg>
        <pc:spChg chg="add mod">
          <ac:chgData name="Alisa Aaltonen" userId="02d0f2c7-1feb-4820-abbf-160b1e15b876" providerId="ADAL" clId="{0B8105DA-AF19-4EC0-A4F9-56C8759A3CA1}" dt="2023-06-16T11:17:28.654" v="1937" actId="962"/>
          <ac:spMkLst>
            <pc:docMk/>
            <pc:sldMk cId="616958494" sldId="425"/>
            <ac:spMk id="11" creationId="{A81BD44C-F69C-324A-1C3E-592134CABED9}"/>
          </ac:spMkLst>
        </pc:spChg>
        <pc:spChg chg="add mod ord">
          <ac:chgData name="Alisa Aaltonen" userId="02d0f2c7-1feb-4820-abbf-160b1e15b876" providerId="ADAL" clId="{0B8105DA-AF19-4EC0-A4F9-56C8759A3CA1}" dt="2023-06-16T11:18:37.958" v="1955" actId="13244"/>
          <ac:spMkLst>
            <pc:docMk/>
            <pc:sldMk cId="616958494" sldId="425"/>
            <ac:spMk id="25" creationId="{E7E8F3A5-2D87-FD72-16AC-3C25A70C0EE6}"/>
          </ac:spMkLst>
        </pc:spChg>
        <pc:spChg chg="add del mod">
          <ac:chgData name="Alisa Aaltonen" userId="02d0f2c7-1feb-4820-abbf-160b1e15b876" providerId="ADAL" clId="{0B8105DA-AF19-4EC0-A4F9-56C8759A3CA1}" dt="2023-06-16T11:03:04.027" v="1402" actId="478"/>
          <ac:spMkLst>
            <pc:docMk/>
            <pc:sldMk cId="616958494" sldId="425"/>
            <ac:spMk id="27" creationId="{1F2928C9-001F-5C3B-6F02-26C3F302E6FD}"/>
          </ac:spMkLst>
        </pc:spChg>
        <pc:spChg chg="add mod ord">
          <ac:chgData name="Alisa Aaltonen" userId="02d0f2c7-1feb-4820-abbf-160b1e15b876" providerId="ADAL" clId="{0B8105DA-AF19-4EC0-A4F9-56C8759A3CA1}" dt="2023-06-16T11:18:09.816" v="1948" actId="13244"/>
          <ac:spMkLst>
            <pc:docMk/>
            <pc:sldMk cId="616958494" sldId="425"/>
            <ac:spMk id="28" creationId="{BB555633-E849-0E43-CA76-3536F634E201}"/>
          </ac:spMkLst>
        </pc:spChg>
        <pc:picChg chg="del">
          <ac:chgData name="Alisa Aaltonen" userId="02d0f2c7-1feb-4820-abbf-160b1e15b876" providerId="ADAL" clId="{0B8105DA-AF19-4EC0-A4F9-56C8759A3CA1}" dt="2023-06-16T10:41:44.578" v="891" actId="478"/>
          <ac:picMkLst>
            <pc:docMk/>
            <pc:sldMk cId="616958494" sldId="425"/>
            <ac:picMk id="5" creationId="{CB9C5D9E-1A28-F867-B74B-207F262B9CE6}"/>
          </ac:picMkLst>
        </pc:picChg>
        <pc:picChg chg="add mod ord modCrop">
          <ac:chgData name="Alisa Aaltonen" userId="02d0f2c7-1feb-4820-abbf-160b1e15b876" providerId="ADAL" clId="{0B8105DA-AF19-4EC0-A4F9-56C8759A3CA1}" dt="2023-06-16T11:18:23.981" v="1953" actId="13244"/>
          <ac:picMkLst>
            <pc:docMk/>
            <pc:sldMk cId="616958494" sldId="425"/>
            <ac:picMk id="7" creationId="{BEBCFECF-3514-F457-A3DA-2D0AD269FB4A}"/>
          </ac:picMkLst>
        </pc:picChg>
        <pc:picChg chg="add mod ord modCrop">
          <ac:chgData name="Alisa Aaltonen" userId="02d0f2c7-1feb-4820-abbf-160b1e15b876" providerId="ADAL" clId="{0B8105DA-AF19-4EC0-A4F9-56C8759A3CA1}" dt="2023-06-16T11:18:28.386" v="1954" actId="13244"/>
          <ac:picMkLst>
            <pc:docMk/>
            <pc:sldMk cId="616958494" sldId="425"/>
            <ac:picMk id="8" creationId="{936F86F3-7C7A-DAA1-B6DF-32B4A8C2ABF2}"/>
          </ac:picMkLst>
        </pc:picChg>
        <pc:picChg chg="del">
          <ac:chgData name="Alisa Aaltonen" userId="02d0f2c7-1feb-4820-abbf-160b1e15b876" providerId="ADAL" clId="{0B8105DA-AF19-4EC0-A4F9-56C8759A3CA1}" dt="2023-06-16T10:41:45.169" v="892" actId="478"/>
          <ac:picMkLst>
            <pc:docMk/>
            <pc:sldMk cId="616958494" sldId="425"/>
            <ac:picMk id="10" creationId="{FD0BC874-5277-0C33-8D0F-35B4AF5BA6FF}"/>
          </ac:picMkLst>
        </pc:picChg>
        <pc:picChg chg="mod ord">
          <ac:chgData name="Alisa Aaltonen" userId="02d0f2c7-1feb-4820-abbf-160b1e15b876" providerId="ADAL" clId="{0B8105DA-AF19-4EC0-A4F9-56C8759A3CA1}" dt="2023-06-16T11:18:16.100" v="1950" actId="13244"/>
          <ac:picMkLst>
            <pc:docMk/>
            <pc:sldMk cId="616958494" sldId="425"/>
            <ac:picMk id="14" creationId="{68F4F040-CDFC-13DE-569F-C4656E4215E3}"/>
          </ac:picMkLst>
        </pc:picChg>
        <pc:cxnChg chg="add mod">
          <ac:chgData name="Alisa Aaltonen" userId="02d0f2c7-1feb-4820-abbf-160b1e15b876" providerId="ADAL" clId="{0B8105DA-AF19-4EC0-A4F9-56C8759A3CA1}" dt="2023-06-16T11:17:30.179" v="1938" actId="962"/>
          <ac:cxnSpMkLst>
            <pc:docMk/>
            <pc:sldMk cId="616958494" sldId="425"/>
            <ac:cxnSpMk id="13" creationId="{7C544167-125F-6935-10C0-CE7EDB3ABA2F}"/>
          </ac:cxnSpMkLst>
        </pc:cxnChg>
        <pc:cxnChg chg="add mod">
          <ac:chgData name="Alisa Aaltonen" userId="02d0f2c7-1feb-4820-abbf-160b1e15b876" providerId="ADAL" clId="{0B8105DA-AF19-4EC0-A4F9-56C8759A3CA1}" dt="2023-06-16T11:17:31.469" v="1939" actId="962"/>
          <ac:cxnSpMkLst>
            <pc:docMk/>
            <pc:sldMk cId="616958494" sldId="425"/>
            <ac:cxnSpMk id="16" creationId="{26DA448D-BA48-45D0-3025-13852F3E59D9}"/>
          </ac:cxnSpMkLst>
        </pc:cxnChg>
      </pc:sldChg>
      <pc:sldChg chg="addSp delSp modSp add mod">
        <pc:chgData name="Alisa Aaltonen" userId="02d0f2c7-1feb-4820-abbf-160b1e15b876" providerId="ADAL" clId="{0B8105DA-AF19-4EC0-A4F9-56C8759A3CA1}" dt="2023-06-16T11:19:10.210" v="1961" actId="13244"/>
        <pc:sldMkLst>
          <pc:docMk/>
          <pc:sldMk cId="249352646" sldId="426"/>
        </pc:sldMkLst>
        <pc:spChg chg="del mod">
          <ac:chgData name="Alisa Aaltonen" userId="02d0f2c7-1feb-4820-abbf-160b1e15b876" providerId="ADAL" clId="{0B8105DA-AF19-4EC0-A4F9-56C8759A3CA1}" dt="2023-06-16T10:43:32.821" v="941" actId="478"/>
          <ac:spMkLst>
            <pc:docMk/>
            <pc:sldMk cId="249352646" sldId="426"/>
            <ac:spMk id="2" creationId="{D03341AD-2887-00C1-797B-9975196EAC73}"/>
          </ac:spMkLst>
        </pc:spChg>
        <pc:spChg chg="add del mod">
          <ac:chgData name="Alisa Aaltonen" userId="02d0f2c7-1feb-4820-abbf-160b1e15b876" providerId="ADAL" clId="{0B8105DA-AF19-4EC0-A4F9-56C8759A3CA1}" dt="2023-06-16T10:43:34.979" v="942" actId="478"/>
          <ac:spMkLst>
            <pc:docMk/>
            <pc:sldMk cId="249352646" sldId="426"/>
            <ac:spMk id="4" creationId="{043EC9DD-48F0-D01B-1A34-37AA46B967A3}"/>
          </ac:spMkLst>
        </pc:spChg>
        <pc:spChg chg="add mod ord">
          <ac:chgData name="Alisa Aaltonen" userId="02d0f2c7-1feb-4820-abbf-160b1e15b876" providerId="ADAL" clId="{0B8105DA-AF19-4EC0-A4F9-56C8759A3CA1}" dt="2023-06-16T11:18:55.536" v="1958" actId="13244"/>
          <ac:spMkLst>
            <pc:docMk/>
            <pc:sldMk cId="249352646" sldId="426"/>
            <ac:spMk id="6" creationId="{B6CCF75E-5405-333D-ADE3-F769C6C7AC5E}"/>
          </ac:spMkLst>
        </pc:spChg>
        <pc:spChg chg="add mod">
          <ac:chgData name="Alisa Aaltonen" userId="02d0f2c7-1feb-4820-abbf-160b1e15b876" providerId="ADAL" clId="{0B8105DA-AF19-4EC0-A4F9-56C8759A3CA1}" dt="2023-06-16T11:17:32.728" v="1940" actId="962"/>
          <ac:spMkLst>
            <pc:docMk/>
            <pc:sldMk cId="249352646" sldId="426"/>
            <ac:spMk id="11" creationId="{0ED156B8-8897-546D-10F9-0FE138611EA7}"/>
          </ac:spMkLst>
        </pc:spChg>
        <pc:spChg chg="add mod">
          <ac:chgData name="Alisa Aaltonen" userId="02d0f2c7-1feb-4820-abbf-160b1e15b876" providerId="ADAL" clId="{0B8105DA-AF19-4EC0-A4F9-56C8759A3CA1}" dt="2023-06-16T11:17:33.987" v="1941" actId="962"/>
          <ac:spMkLst>
            <pc:docMk/>
            <pc:sldMk cId="249352646" sldId="426"/>
            <ac:spMk id="12" creationId="{C7959F7D-A450-77AD-C40B-4E3B306D77C0}"/>
          </ac:spMkLst>
        </pc:spChg>
        <pc:spChg chg="add mod">
          <ac:chgData name="Alisa Aaltonen" userId="02d0f2c7-1feb-4820-abbf-160b1e15b876" providerId="ADAL" clId="{0B8105DA-AF19-4EC0-A4F9-56C8759A3CA1}" dt="2023-06-16T11:17:35.224" v="1942" actId="962"/>
          <ac:spMkLst>
            <pc:docMk/>
            <pc:sldMk cId="249352646" sldId="426"/>
            <ac:spMk id="13" creationId="{223E64B0-12C5-B80C-4360-4C065834A866}"/>
          </ac:spMkLst>
        </pc:spChg>
        <pc:spChg chg="add mod ord">
          <ac:chgData name="Alisa Aaltonen" userId="02d0f2c7-1feb-4820-abbf-160b1e15b876" providerId="ADAL" clId="{0B8105DA-AF19-4EC0-A4F9-56C8759A3CA1}" dt="2023-06-16T11:19:10.210" v="1961" actId="13244"/>
          <ac:spMkLst>
            <pc:docMk/>
            <pc:sldMk cId="249352646" sldId="426"/>
            <ac:spMk id="29" creationId="{7F64C73B-1C3F-948D-7F27-6ADFEB6676A5}"/>
          </ac:spMkLst>
        </pc:spChg>
        <pc:spChg chg="add mod ord">
          <ac:chgData name="Alisa Aaltonen" userId="02d0f2c7-1feb-4820-abbf-160b1e15b876" providerId="ADAL" clId="{0B8105DA-AF19-4EC0-A4F9-56C8759A3CA1}" dt="2023-06-16T11:19:05.691" v="1960" actId="13244"/>
          <ac:spMkLst>
            <pc:docMk/>
            <pc:sldMk cId="249352646" sldId="426"/>
            <ac:spMk id="33" creationId="{698A9569-57EC-CF22-2F2A-E03DBD2427C8}"/>
          </ac:spMkLst>
        </pc:spChg>
        <pc:spChg chg="add del mod">
          <ac:chgData name="Alisa Aaltonen" userId="02d0f2c7-1feb-4820-abbf-160b1e15b876" providerId="ADAL" clId="{0B8105DA-AF19-4EC0-A4F9-56C8759A3CA1}" dt="2023-06-16T11:12:14.884" v="1659"/>
          <ac:spMkLst>
            <pc:docMk/>
            <pc:sldMk cId="249352646" sldId="426"/>
            <ac:spMk id="34" creationId="{FD06FF21-97A1-AF8C-7A60-B44D054EEF91}"/>
          </ac:spMkLst>
        </pc:spChg>
        <pc:spChg chg="add mod ord">
          <ac:chgData name="Alisa Aaltonen" userId="02d0f2c7-1feb-4820-abbf-160b1e15b876" providerId="ADAL" clId="{0B8105DA-AF19-4EC0-A4F9-56C8759A3CA1}" dt="2023-06-16T11:18:48.627" v="1957" actId="13244"/>
          <ac:spMkLst>
            <pc:docMk/>
            <pc:sldMk cId="249352646" sldId="426"/>
            <ac:spMk id="35" creationId="{8783F4DC-CB4C-DDD7-5743-F5201E6C4EF3}"/>
          </ac:spMkLst>
        </pc:spChg>
        <pc:picChg chg="del">
          <ac:chgData name="Alisa Aaltonen" userId="02d0f2c7-1feb-4820-abbf-160b1e15b876" providerId="ADAL" clId="{0B8105DA-AF19-4EC0-A4F9-56C8759A3CA1}" dt="2023-06-16T10:41:47.825" v="894" actId="478"/>
          <ac:picMkLst>
            <pc:docMk/>
            <pc:sldMk cId="249352646" sldId="426"/>
            <ac:picMk id="5" creationId="{CB9C5D9E-1A28-F867-B74B-207F262B9CE6}"/>
          </ac:picMkLst>
        </pc:picChg>
        <pc:picChg chg="add mod modCrop">
          <ac:chgData name="Alisa Aaltonen" userId="02d0f2c7-1feb-4820-abbf-160b1e15b876" providerId="ADAL" clId="{0B8105DA-AF19-4EC0-A4F9-56C8759A3CA1}" dt="2023-06-16T11:11:19.180" v="1651" actId="1076"/>
          <ac:picMkLst>
            <pc:docMk/>
            <pc:sldMk cId="249352646" sldId="426"/>
            <ac:picMk id="7" creationId="{C8FBAB92-A191-B501-302E-92720768C307}"/>
          </ac:picMkLst>
        </pc:picChg>
        <pc:picChg chg="add mod ord modCrop">
          <ac:chgData name="Alisa Aaltonen" userId="02d0f2c7-1feb-4820-abbf-160b1e15b876" providerId="ADAL" clId="{0B8105DA-AF19-4EC0-A4F9-56C8759A3CA1}" dt="2023-06-16T11:19:01.464" v="1959" actId="13244"/>
          <ac:picMkLst>
            <pc:docMk/>
            <pc:sldMk cId="249352646" sldId="426"/>
            <ac:picMk id="8" creationId="{7830E810-2FC0-11BB-4822-806CBAE91F49}"/>
          </ac:picMkLst>
        </pc:picChg>
        <pc:picChg chg="add mod modCrop">
          <ac:chgData name="Alisa Aaltonen" userId="02d0f2c7-1feb-4820-abbf-160b1e15b876" providerId="ADAL" clId="{0B8105DA-AF19-4EC0-A4F9-56C8759A3CA1}" dt="2023-06-16T11:10:21.348" v="1642" actId="1076"/>
          <ac:picMkLst>
            <pc:docMk/>
            <pc:sldMk cId="249352646" sldId="426"/>
            <ac:picMk id="9" creationId="{47FACFF9-7A68-74B7-A7D2-4ED74F95A763}"/>
          </ac:picMkLst>
        </pc:picChg>
        <pc:picChg chg="mod">
          <ac:chgData name="Alisa Aaltonen" userId="02d0f2c7-1feb-4820-abbf-160b1e15b876" providerId="ADAL" clId="{0B8105DA-AF19-4EC0-A4F9-56C8759A3CA1}" dt="2023-06-16T11:08:10.842" v="1608" actId="1076"/>
          <ac:picMkLst>
            <pc:docMk/>
            <pc:sldMk cId="249352646" sldId="426"/>
            <ac:picMk id="10" creationId="{FD0BC874-5277-0C33-8D0F-35B4AF5BA6FF}"/>
          </ac:picMkLst>
        </pc:picChg>
        <pc:picChg chg="del">
          <ac:chgData name="Alisa Aaltonen" userId="02d0f2c7-1feb-4820-abbf-160b1e15b876" providerId="ADAL" clId="{0B8105DA-AF19-4EC0-A4F9-56C8759A3CA1}" dt="2023-06-16T10:41:47.014" v="893" actId="478"/>
          <ac:picMkLst>
            <pc:docMk/>
            <pc:sldMk cId="249352646" sldId="426"/>
            <ac:picMk id="14" creationId="{68F4F040-CDFC-13DE-569F-C4656E4215E3}"/>
          </ac:picMkLst>
        </pc:picChg>
        <pc:cxnChg chg="add mod">
          <ac:chgData name="Alisa Aaltonen" userId="02d0f2c7-1feb-4820-abbf-160b1e15b876" providerId="ADAL" clId="{0B8105DA-AF19-4EC0-A4F9-56C8759A3CA1}" dt="2023-06-16T11:17:36.856" v="1943" actId="962"/>
          <ac:cxnSpMkLst>
            <pc:docMk/>
            <pc:sldMk cId="249352646" sldId="426"/>
            <ac:cxnSpMk id="16" creationId="{C71D9BD0-9867-CBF4-D8D6-C5A50F0BC23A}"/>
          </ac:cxnSpMkLst>
        </pc:cxnChg>
        <pc:cxnChg chg="add mod">
          <ac:chgData name="Alisa Aaltonen" userId="02d0f2c7-1feb-4820-abbf-160b1e15b876" providerId="ADAL" clId="{0B8105DA-AF19-4EC0-A4F9-56C8759A3CA1}" dt="2023-06-16T11:17:38.169" v="1944" actId="962"/>
          <ac:cxnSpMkLst>
            <pc:docMk/>
            <pc:sldMk cId="249352646" sldId="426"/>
            <ac:cxnSpMk id="17" creationId="{7B5106D4-EA55-4D11-C024-19133D72F8D9}"/>
          </ac:cxnSpMkLst>
        </pc:cxnChg>
        <pc:cxnChg chg="add mod">
          <ac:chgData name="Alisa Aaltonen" userId="02d0f2c7-1feb-4820-abbf-160b1e15b876" providerId="ADAL" clId="{0B8105DA-AF19-4EC0-A4F9-56C8759A3CA1}" dt="2023-06-16T11:17:39.832" v="1945" actId="962"/>
          <ac:cxnSpMkLst>
            <pc:docMk/>
            <pc:sldMk cId="249352646" sldId="426"/>
            <ac:cxnSpMk id="18" creationId="{6A3953AF-4F44-8805-9AE5-F70954F1A7FA}"/>
          </ac:cxnSpMkLst>
        </pc:cxnChg>
      </pc:sldChg>
      <pc:sldChg chg="addSp modSp new mod">
        <pc:chgData name="Alisa Aaltonen" userId="02d0f2c7-1feb-4820-abbf-160b1e15b876" providerId="ADAL" clId="{0B8105DA-AF19-4EC0-A4F9-56C8759A3CA1}" dt="2023-06-16T11:17:00.763" v="1933" actId="1076"/>
        <pc:sldMkLst>
          <pc:docMk/>
          <pc:sldMk cId="2765299780" sldId="427"/>
        </pc:sldMkLst>
        <pc:spChg chg="mod">
          <ac:chgData name="Alisa Aaltonen" userId="02d0f2c7-1feb-4820-abbf-160b1e15b876" providerId="ADAL" clId="{0B8105DA-AF19-4EC0-A4F9-56C8759A3CA1}" dt="2023-06-16T11:15:45.602" v="1828" actId="20577"/>
          <ac:spMkLst>
            <pc:docMk/>
            <pc:sldMk cId="2765299780" sldId="427"/>
            <ac:spMk id="2" creationId="{DC59605C-B3A0-B43B-75E2-7338B20EC057}"/>
          </ac:spMkLst>
        </pc:spChg>
        <pc:spChg chg="add mod">
          <ac:chgData name="Alisa Aaltonen" userId="02d0f2c7-1feb-4820-abbf-160b1e15b876" providerId="ADAL" clId="{0B8105DA-AF19-4EC0-A4F9-56C8759A3CA1}" dt="2023-06-16T11:17:00.763" v="1933" actId="1076"/>
          <ac:spMkLst>
            <pc:docMk/>
            <pc:sldMk cId="2765299780" sldId="427"/>
            <ac:spMk id="4" creationId="{9C1FEA11-119A-BCDE-0DDC-69B9E54345FD}"/>
          </ac:spMkLst>
        </pc:spChg>
        <pc:picChg chg="add mod">
          <ac:chgData name="Alisa Aaltonen" userId="02d0f2c7-1feb-4820-abbf-160b1e15b876" providerId="ADAL" clId="{0B8105DA-AF19-4EC0-A4F9-56C8759A3CA1}" dt="2023-06-16T11:16:34.051" v="1929" actId="962"/>
          <ac:picMkLst>
            <pc:docMk/>
            <pc:sldMk cId="2765299780" sldId="427"/>
            <ac:picMk id="1026" creationId="{06B0E336-BC8E-4240-D173-48FBE7F7908F}"/>
          </ac:picMkLst>
        </pc:picChg>
      </pc:sldChg>
    </pc:docChg>
  </pc:docChgLst>
  <pc:docChgLst>
    <pc:chgData name="Alisa Aaltonen" userId="02d0f2c7-1feb-4820-abbf-160b1e15b876" providerId="ADAL" clId="{789D9857-A952-44FC-86A6-61E8F2F94F6D}"/>
    <pc:docChg chg="undo custSel modSld">
      <pc:chgData name="Alisa Aaltonen" userId="02d0f2c7-1feb-4820-abbf-160b1e15b876" providerId="ADAL" clId="{789D9857-A952-44FC-86A6-61E8F2F94F6D}" dt="2023-06-13T08:35:33.363" v="198" actId="700"/>
      <pc:docMkLst>
        <pc:docMk/>
      </pc:docMkLst>
      <pc:sldChg chg="modSp mod chgLayout">
        <pc:chgData name="Alisa Aaltonen" userId="02d0f2c7-1feb-4820-abbf-160b1e15b876" providerId="ADAL" clId="{789D9857-A952-44FC-86A6-61E8F2F94F6D}" dt="2023-06-13T08:35:13.764" v="196" actId="27636"/>
        <pc:sldMkLst>
          <pc:docMk/>
          <pc:sldMk cId="643484749" sldId="282"/>
        </pc:sldMkLst>
        <pc:spChg chg="mod ord">
          <ac:chgData name="Alisa Aaltonen" userId="02d0f2c7-1feb-4820-abbf-160b1e15b876" providerId="ADAL" clId="{789D9857-A952-44FC-86A6-61E8F2F94F6D}" dt="2023-06-13T08:35:13.764" v="196" actId="27636"/>
          <ac:spMkLst>
            <pc:docMk/>
            <pc:sldMk cId="643484749" sldId="282"/>
            <ac:spMk id="2" creationId="{88F9136C-4BF5-45AC-827E-B7485CA481E7}"/>
          </ac:spMkLst>
        </pc:spChg>
        <pc:spChg chg="mod ord">
          <ac:chgData name="Alisa Aaltonen" userId="02d0f2c7-1feb-4820-abbf-160b1e15b876" providerId="ADAL" clId="{789D9857-A952-44FC-86A6-61E8F2F94F6D}" dt="2023-06-13T08:35:13.764" v="195" actId="27636"/>
          <ac:spMkLst>
            <pc:docMk/>
            <pc:sldMk cId="643484749" sldId="282"/>
            <ac:spMk id="3" creationId="{B056A9B9-94F5-4F8A-B678-6B34ACE463E2}"/>
          </ac:spMkLst>
        </pc:spChg>
      </pc:sldChg>
      <pc:sldChg chg="delSp modSp mod modClrScheme chgLayout">
        <pc:chgData name="Alisa Aaltonen" userId="02d0f2c7-1feb-4820-abbf-160b1e15b876" providerId="ADAL" clId="{789D9857-A952-44FC-86A6-61E8F2F94F6D}" dt="2023-06-13T08:31:39.723" v="8" actId="27636"/>
        <pc:sldMkLst>
          <pc:docMk/>
          <pc:sldMk cId="2255090624" sldId="297"/>
        </pc:sldMkLst>
        <pc:spChg chg="mod ord">
          <ac:chgData name="Alisa Aaltonen" userId="02d0f2c7-1feb-4820-abbf-160b1e15b876" providerId="ADAL" clId="{789D9857-A952-44FC-86A6-61E8F2F94F6D}" dt="2023-06-13T08:31:39.723" v="8" actId="27636"/>
          <ac:spMkLst>
            <pc:docMk/>
            <pc:sldMk cId="2255090624" sldId="297"/>
            <ac:spMk id="2" creationId="{486781BB-BE6C-43C2-AE02-B844F4A8FD1C}"/>
          </ac:spMkLst>
        </pc:spChg>
        <pc:spChg chg="del">
          <ac:chgData name="Alisa Aaltonen" userId="02d0f2c7-1feb-4820-abbf-160b1e15b876" providerId="ADAL" clId="{789D9857-A952-44FC-86A6-61E8F2F94F6D}" dt="2023-06-13T08:31:39.692" v="7" actId="700"/>
          <ac:spMkLst>
            <pc:docMk/>
            <pc:sldMk cId="2255090624" sldId="297"/>
            <ac:spMk id="3" creationId="{9A29DF56-B4B0-4E77-BB29-63A3FD97D0A4}"/>
          </ac:spMkLst>
        </pc:spChg>
      </pc:sldChg>
      <pc:sldChg chg="modSp mod chgLayout">
        <pc:chgData name="Alisa Aaltonen" userId="02d0f2c7-1feb-4820-abbf-160b1e15b876" providerId="ADAL" clId="{789D9857-A952-44FC-86A6-61E8F2F94F6D}" dt="2023-06-13T08:31:10.227" v="5" actId="27636"/>
        <pc:sldMkLst>
          <pc:docMk/>
          <pc:sldMk cId="1753148960" sldId="308"/>
        </pc:sldMkLst>
        <pc:spChg chg="mod ord">
          <ac:chgData name="Alisa Aaltonen" userId="02d0f2c7-1feb-4820-abbf-160b1e15b876" providerId="ADAL" clId="{789D9857-A952-44FC-86A6-61E8F2F94F6D}" dt="2023-06-13T08:31:01.318" v="1" actId="700"/>
          <ac:spMkLst>
            <pc:docMk/>
            <pc:sldMk cId="1753148960" sldId="308"/>
            <ac:spMk id="2" creationId="{0FB45BE6-51F3-4021-91E3-9EF006A04183}"/>
          </ac:spMkLst>
        </pc:spChg>
        <pc:spChg chg="mod ord">
          <ac:chgData name="Alisa Aaltonen" userId="02d0f2c7-1feb-4820-abbf-160b1e15b876" providerId="ADAL" clId="{789D9857-A952-44FC-86A6-61E8F2F94F6D}" dt="2023-06-13T08:31:10.227" v="5" actId="27636"/>
          <ac:spMkLst>
            <pc:docMk/>
            <pc:sldMk cId="1753148960" sldId="308"/>
            <ac:spMk id="3" creationId="{FDA0C418-8582-456F-AB3F-CB13BDD02138}"/>
          </ac:spMkLst>
        </pc:spChg>
      </pc:sldChg>
      <pc:sldChg chg="modSp mod chgLayout">
        <pc:chgData name="Alisa Aaltonen" userId="02d0f2c7-1feb-4820-abbf-160b1e15b876" providerId="ADAL" clId="{789D9857-A952-44FC-86A6-61E8F2F94F6D}" dt="2023-06-13T08:32:03.621" v="9" actId="700"/>
        <pc:sldMkLst>
          <pc:docMk/>
          <pc:sldMk cId="4055782536" sldId="309"/>
        </pc:sldMkLst>
        <pc:spChg chg="mod ord">
          <ac:chgData name="Alisa Aaltonen" userId="02d0f2c7-1feb-4820-abbf-160b1e15b876" providerId="ADAL" clId="{789D9857-A952-44FC-86A6-61E8F2F94F6D}" dt="2023-06-13T08:32:03.621" v="9" actId="700"/>
          <ac:spMkLst>
            <pc:docMk/>
            <pc:sldMk cId="4055782536" sldId="309"/>
            <ac:spMk id="2" creationId="{96C692D9-32B1-79F5-F512-868375BDF28A}"/>
          </ac:spMkLst>
        </pc:spChg>
        <pc:spChg chg="mod ord">
          <ac:chgData name="Alisa Aaltonen" userId="02d0f2c7-1feb-4820-abbf-160b1e15b876" providerId="ADAL" clId="{789D9857-A952-44FC-86A6-61E8F2F94F6D}" dt="2023-06-13T08:32:03.621" v="9" actId="700"/>
          <ac:spMkLst>
            <pc:docMk/>
            <pc:sldMk cId="4055782536" sldId="309"/>
            <ac:spMk id="3" creationId="{7930317E-4F74-46DB-8FB4-72133429A732}"/>
          </ac:spMkLst>
        </pc:spChg>
      </pc:sldChg>
      <pc:sldChg chg="modSp mod">
        <pc:chgData name="Alisa Aaltonen" userId="02d0f2c7-1feb-4820-abbf-160b1e15b876" providerId="ADAL" clId="{789D9857-A952-44FC-86A6-61E8F2F94F6D}" dt="2023-06-13T08:35:07.320" v="193" actId="962"/>
        <pc:sldMkLst>
          <pc:docMk/>
          <pc:sldMk cId="1627338192" sldId="313"/>
        </pc:sldMkLst>
        <pc:spChg chg="mod">
          <ac:chgData name="Alisa Aaltonen" userId="02d0f2c7-1feb-4820-abbf-160b1e15b876" providerId="ADAL" clId="{789D9857-A952-44FC-86A6-61E8F2F94F6D}" dt="2023-06-13T08:35:07.320" v="193" actId="962"/>
          <ac:spMkLst>
            <pc:docMk/>
            <pc:sldMk cId="1627338192" sldId="313"/>
            <ac:spMk id="3" creationId="{447DCCA4-8996-40BE-823E-1D6A54571C39}"/>
          </ac:spMkLst>
        </pc:spChg>
      </pc:sldChg>
      <pc:sldChg chg="modSp mod modClrScheme chgLayout">
        <pc:chgData name="Alisa Aaltonen" userId="02d0f2c7-1feb-4820-abbf-160b1e15b876" providerId="ADAL" clId="{789D9857-A952-44FC-86A6-61E8F2F94F6D}" dt="2023-06-13T08:35:33.363" v="198" actId="700"/>
        <pc:sldMkLst>
          <pc:docMk/>
          <pc:sldMk cId="721971415" sldId="404"/>
        </pc:sldMkLst>
        <pc:spChg chg="mod ord">
          <ac:chgData name="Alisa Aaltonen" userId="02d0f2c7-1feb-4820-abbf-160b1e15b876" providerId="ADAL" clId="{789D9857-A952-44FC-86A6-61E8F2F94F6D}" dt="2023-06-13T08:35:33.363" v="198" actId="700"/>
          <ac:spMkLst>
            <pc:docMk/>
            <pc:sldMk cId="721971415" sldId="404"/>
            <ac:spMk id="2" creationId="{6BD24693-8885-45E5-8628-436599372CE7}"/>
          </ac:spMkLst>
        </pc:spChg>
      </pc:sldChg>
      <pc:sldChg chg="modSp mod chgLayout">
        <pc:chgData name="Alisa Aaltonen" userId="02d0f2c7-1feb-4820-abbf-160b1e15b876" providerId="ADAL" clId="{789D9857-A952-44FC-86A6-61E8F2F94F6D}" dt="2023-06-13T08:31:19.338" v="6" actId="700"/>
        <pc:sldMkLst>
          <pc:docMk/>
          <pc:sldMk cId="793570495" sldId="405"/>
        </pc:sldMkLst>
        <pc:spChg chg="mod ord">
          <ac:chgData name="Alisa Aaltonen" userId="02d0f2c7-1feb-4820-abbf-160b1e15b876" providerId="ADAL" clId="{789D9857-A952-44FC-86A6-61E8F2F94F6D}" dt="2023-06-13T08:31:19.338" v="6" actId="700"/>
          <ac:spMkLst>
            <pc:docMk/>
            <pc:sldMk cId="793570495" sldId="405"/>
            <ac:spMk id="2" creationId="{94DF2CBE-071D-412C-9E35-3F3D4564967D}"/>
          </ac:spMkLst>
        </pc:spChg>
        <pc:spChg chg="mod ord">
          <ac:chgData name="Alisa Aaltonen" userId="02d0f2c7-1feb-4820-abbf-160b1e15b876" providerId="ADAL" clId="{789D9857-A952-44FC-86A6-61E8F2F94F6D}" dt="2023-06-13T08:31:19.338" v="6" actId="700"/>
          <ac:spMkLst>
            <pc:docMk/>
            <pc:sldMk cId="793570495" sldId="405"/>
            <ac:spMk id="3" creationId="{75471B6F-795E-4963-8D5D-4916F5C16010}"/>
          </ac:spMkLst>
        </pc:spChg>
      </pc:sldChg>
      <pc:sldChg chg="modSp mod chgLayout">
        <pc:chgData name="Alisa Aaltonen" userId="02d0f2c7-1feb-4820-abbf-160b1e15b876" providerId="ADAL" clId="{789D9857-A952-44FC-86A6-61E8F2F94F6D}" dt="2023-06-13T08:32:14.359" v="10" actId="700"/>
        <pc:sldMkLst>
          <pc:docMk/>
          <pc:sldMk cId="4082976982" sldId="407"/>
        </pc:sldMkLst>
        <pc:spChg chg="mod ord">
          <ac:chgData name="Alisa Aaltonen" userId="02d0f2c7-1feb-4820-abbf-160b1e15b876" providerId="ADAL" clId="{789D9857-A952-44FC-86A6-61E8F2F94F6D}" dt="2023-06-13T08:32:14.359" v="10" actId="700"/>
          <ac:spMkLst>
            <pc:docMk/>
            <pc:sldMk cId="4082976982" sldId="407"/>
            <ac:spMk id="2" creationId="{57D87AC6-C79E-4357-9775-618D626FCC54}"/>
          </ac:spMkLst>
        </pc:spChg>
        <pc:spChg chg="mod ord">
          <ac:chgData name="Alisa Aaltonen" userId="02d0f2c7-1feb-4820-abbf-160b1e15b876" providerId="ADAL" clId="{789D9857-A952-44FC-86A6-61E8F2F94F6D}" dt="2023-06-13T08:32:14.359" v="10" actId="700"/>
          <ac:spMkLst>
            <pc:docMk/>
            <pc:sldMk cId="4082976982" sldId="407"/>
            <ac:spMk id="3" creationId="{DB783E34-8D48-4E83-B81D-DCBD10159113}"/>
          </ac:spMkLst>
        </pc:spChg>
      </pc:sldChg>
      <pc:sldChg chg="modSp mod chgLayout">
        <pc:chgData name="Alisa Aaltonen" userId="02d0f2c7-1feb-4820-abbf-160b1e15b876" providerId="ADAL" clId="{789D9857-A952-44FC-86A6-61E8F2F94F6D}" dt="2023-06-13T08:32:19.266" v="11" actId="700"/>
        <pc:sldMkLst>
          <pc:docMk/>
          <pc:sldMk cId="3782365738" sldId="408"/>
        </pc:sldMkLst>
        <pc:spChg chg="mod ord">
          <ac:chgData name="Alisa Aaltonen" userId="02d0f2c7-1feb-4820-abbf-160b1e15b876" providerId="ADAL" clId="{789D9857-A952-44FC-86A6-61E8F2F94F6D}" dt="2023-06-13T08:32:19.266" v="11" actId="700"/>
          <ac:spMkLst>
            <pc:docMk/>
            <pc:sldMk cId="3782365738" sldId="408"/>
            <ac:spMk id="2" creationId="{3586FA05-9036-4785-97C0-8D48C20CD10B}"/>
          </ac:spMkLst>
        </pc:spChg>
        <pc:spChg chg="mod ord">
          <ac:chgData name="Alisa Aaltonen" userId="02d0f2c7-1feb-4820-abbf-160b1e15b876" providerId="ADAL" clId="{789D9857-A952-44FC-86A6-61E8F2F94F6D}" dt="2023-06-13T08:32:19.266" v="11" actId="700"/>
          <ac:spMkLst>
            <pc:docMk/>
            <pc:sldMk cId="3782365738" sldId="408"/>
            <ac:spMk id="3" creationId="{72E90F2D-268C-471C-B88A-633678937637}"/>
          </ac:spMkLst>
        </pc:spChg>
      </pc:sldChg>
      <pc:sldChg chg="modSp mod chgLayout">
        <pc:chgData name="Alisa Aaltonen" userId="02d0f2c7-1feb-4820-abbf-160b1e15b876" providerId="ADAL" clId="{789D9857-A952-44FC-86A6-61E8F2F94F6D}" dt="2023-06-13T08:32:23.236" v="12" actId="700"/>
        <pc:sldMkLst>
          <pc:docMk/>
          <pc:sldMk cId="1634313847" sldId="409"/>
        </pc:sldMkLst>
        <pc:spChg chg="mod ord">
          <ac:chgData name="Alisa Aaltonen" userId="02d0f2c7-1feb-4820-abbf-160b1e15b876" providerId="ADAL" clId="{789D9857-A952-44FC-86A6-61E8F2F94F6D}" dt="2023-06-13T08:32:23.236" v="12" actId="700"/>
          <ac:spMkLst>
            <pc:docMk/>
            <pc:sldMk cId="1634313847" sldId="409"/>
            <ac:spMk id="2" creationId="{D817B1F9-D6C5-4F0C-9DD8-D7145075E6D6}"/>
          </ac:spMkLst>
        </pc:spChg>
        <pc:spChg chg="mod ord">
          <ac:chgData name="Alisa Aaltonen" userId="02d0f2c7-1feb-4820-abbf-160b1e15b876" providerId="ADAL" clId="{789D9857-A952-44FC-86A6-61E8F2F94F6D}" dt="2023-06-13T08:32:23.236" v="12" actId="700"/>
          <ac:spMkLst>
            <pc:docMk/>
            <pc:sldMk cId="1634313847" sldId="409"/>
            <ac:spMk id="3" creationId="{8910A15B-A02E-4AE3-A367-7626E5531E78}"/>
          </ac:spMkLst>
        </pc:spChg>
      </pc:sldChg>
      <pc:sldChg chg="modSp mod chgLayout">
        <pc:chgData name="Alisa Aaltonen" userId="02d0f2c7-1feb-4820-abbf-160b1e15b876" providerId="ADAL" clId="{789D9857-A952-44FC-86A6-61E8F2F94F6D}" dt="2023-06-13T08:32:28.099" v="13" actId="700"/>
        <pc:sldMkLst>
          <pc:docMk/>
          <pc:sldMk cId="2272066989" sldId="410"/>
        </pc:sldMkLst>
        <pc:spChg chg="mod ord">
          <ac:chgData name="Alisa Aaltonen" userId="02d0f2c7-1feb-4820-abbf-160b1e15b876" providerId="ADAL" clId="{789D9857-A952-44FC-86A6-61E8F2F94F6D}" dt="2023-06-13T08:32:28.099" v="13" actId="700"/>
          <ac:spMkLst>
            <pc:docMk/>
            <pc:sldMk cId="2272066989" sldId="410"/>
            <ac:spMk id="2" creationId="{76D12635-B072-4104-8CFE-F08A02A1C5FD}"/>
          </ac:spMkLst>
        </pc:spChg>
        <pc:spChg chg="mod ord">
          <ac:chgData name="Alisa Aaltonen" userId="02d0f2c7-1feb-4820-abbf-160b1e15b876" providerId="ADAL" clId="{789D9857-A952-44FC-86A6-61E8F2F94F6D}" dt="2023-06-13T08:32:28.099" v="13" actId="700"/>
          <ac:spMkLst>
            <pc:docMk/>
            <pc:sldMk cId="2272066989" sldId="410"/>
            <ac:spMk id="3" creationId="{479AB39D-406D-44B8-BCAE-FD45C34B8C41}"/>
          </ac:spMkLst>
        </pc:spChg>
      </pc:sldChg>
      <pc:sldChg chg="modSp mod chgLayout">
        <pc:chgData name="Alisa Aaltonen" userId="02d0f2c7-1feb-4820-abbf-160b1e15b876" providerId="ADAL" clId="{789D9857-A952-44FC-86A6-61E8F2F94F6D}" dt="2023-06-13T08:32:56.951" v="19" actId="700"/>
        <pc:sldMkLst>
          <pc:docMk/>
          <pc:sldMk cId="718121822" sldId="411"/>
        </pc:sldMkLst>
        <pc:spChg chg="mod ord">
          <ac:chgData name="Alisa Aaltonen" userId="02d0f2c7-1feb-4820-abbf-160b1e15b876" providerId="ADAL" clId="{789D9857-A952-44FC-86A6-61E8F2F94F6D}" dt="2023-06-13T08:32:56.951" v="19" actId="700"/>
          <ac:spMkLst>
            <pc:docMk/>
            <pc:sldMk cId="718121822" sldId="411"/>
            <ac:spMk id="2" creationId="{6D712ACD-91F3-4550-B952-D35B750A5083}"/>
          </ac:spMkLst>
        </pc:spChg>
        <pc:spChg chg="mod ord">
          <ac:chgData name="Alisa Aaltonen" userId="02d0f2c7-1feb-4820-abbf-160b1e15b876" providerId="ADAL" clId="{789D9857-A952-44FC-86A6-61E8F2F94F6D}" dt="2023-06-13T08:32:56.951" v="19" actId="700"/>
          <ac:spMkLst>
            <pc:docMk/>
            <pc:sldMk cId="718121822" sldId="411"/>
            <ac:spMk id="3" creationId="{3FC01D3B-A44A-414E-81F6-344A005DBECF}"/>
          </ac:spMkLst>
        </pc:spChg>
      </pc:sldChg>
      <pc:sldChg chg="modSp mod chgLayout">
        <pc:chgData name="Alisa Aaltonen" userId="02d0f2c7-1feb-4820-abbf-160b1e15b876" providerId="ADAL" clId="{789D9857-A952-44FC-86A6-61E8F2F94F6D}" dt="2023-06-13T08:33:00.937" v="20" actId="700"/>
        <pc:sldMkLst>
          <pc:docMk/>
          <pc:sldMk cId="1004301118" sldId="412"/>
        </pc:sldMkLst>
        <pc:spChg chg="mod ord">
          <ac:chgData name="Alisa Aaltonen" userId="02d0f2c7-1feb-4820-abbf-160b1e15b876" providerId="ADAL" clId="{789D9857-A952-44FC-86A6-61E8F2F94F6D}" dt="2023-06-13T08:33:00.937" v="20" actId="700"/>
          <ac:spMkLst>
            <pc:docMk/>
            <pc:sldMk cId="1004301118" sldId="412"/>
            <ac:spMk id="2" creationId="{2866469D-EC64-4B92-A8C4-27EF855BA1D0}"/>
          </ac:spMkLst>
        </pc:spChg>
        <pc:spChg chg="mod ord">
          <ac:chgData name="Alisa Aaltonen" userId="02d0f2c7-1feb-4820-abbf-160b1e15b876" providerId="ADAL" clId="{789D9857-A952-44FC-86A6-61E8F2F94F6D}" dt="2023-06-13T08:33:00.937" v="20" actId="700"/>
          <ac:spMkLst>
            <pc:docMk/>
            <pc:sldMk cId="1004301118" sldId="412"/>
            <ac:spMk id="3" creationId="{F1F5778D-4ADD-48CA-8A29-B6303CAA2213}"/>
          </ac:spMkLst>
        </pc:spChg>
      </pc:sldChg>
      <pc:sldChg chg="modSp mod chgLayout">
        <pc:chgData name="Alisa Aaltonen" userId="02d0f2c7-1feb-4820-abbf-160b1e15b876" providerId="ADAL" clId="{789D9857-A952-44FC-86A6-61E8F2F94F6D}" dt="2023-06-13T08:33:04.815" v="21" actId="700"/>
        <pc:sldMkLst>
          <pc:docMk/>
          <pc:sldMk cId="3096738676" sldId="413"/>
        </pc:sldMkLst>
        <pc:spChg chg="mod ord">
          <ac:chgData name="Alisa Aaltonen" userId="02d0f2c7-1feb-4820-abbf-160b1e15b876" providerId="ADAL" clId="{789D9857-A952-44FC-86A6-61E8F2F94F6D}" dt="2023-06-13T08:33:04.815" v="21" actId="700"/>
          <ac:spMkLst>
            <pc:docMk/>
            <pc:sldMk cId="3096738676" sldId="413"/>
            <ac:spMk id="2" creationId="{B83BDCCE-A0FA-F2DE-B2F5-A68B680D8B6F}"/>
          </ac:spMkLst>
        </pc:spChg>
        <pc:spChg chg="mod ord">
          <ac:chgData name="Alisa Aaltonen" userId="02d0f2c7-1feb-4820-abbf-160b1e15b876" providerId="ADAL" clId="{789D9857-A952-44FC-86A6-61E8F2F94F6D}" dt="2023-06-13T08:33:04.815" v="21" actId="700"/>
          <ac:spMkLst>
            <pc:docMk/>
            <pc:sldMk cId="3096738676" sldId="413"/>
            <ac:spMk id="3" creationId="{4C7A6509-6091-49A0-8190-DA7AEDE2D659}"/>
          </ac:spMkLst>
        </pc:spChg>
      </pc:sldChg>
      <pc:sldChg chg="modSp mod">
        <pc:chgData name="Alisa Aaltonen" userId="02d0f2c7-1feb-4820-abbf-160b1e15b876" providerId="ADAL" clId="{789D9857-A952-44FC-86A6-61E8F2F94F6D}" dt="2023-06-13T08:33:37.343" v="27" actId="1076"/>
        <pc:sldMkLst>
          <pc:docMk/>
          <pc:sldMk cId="1900724066" sldId="416"/>
        </pc:sldMkLst>
        <pc:graphicFrameChg chg="mod">
          <ac:chgData name="Alisa Aaltonen" userId="02d0f2c7-1feb-4820-abbf-160b1e15b876" providerId="ADAL" clId="{789D9857-A952-44FC-86A6-61E8F2F94F6D}" dt="2023-06-13T08:33:37.343" v="27" actId="1076"/>
          <ac:graphicFrameMkLst>
            <pc:docMk/>
            <pc:sldMk cId="1900724066" sldId="416"/>
            <ac:graphicFrameMk id="5" creationId="{442881E4-A052-4637-8B1A-DFDC704CD481}"/>
          </ac:graphicFrameMkLst>
        </pc:graphicFrameChg>
      </pc:sldChg>
      <pc:sldChg chg="addSp delSp modSp mod modClrScheme chgLayout">
        <pc:chgData name="Alisa Aaltonen" userId="02d0f2c7-1feb-4820-abbf-160b1e15b876" providerId="ADAL" clId="{789D9857-A952-44FC-86A6-61E8F2F94F6D}" dt="2023-06-13T08:32:44.400" v="18" actId="700"/>
        <pc:sldMkLst>
          <pc:docMk/>
          <pc:sldMk cId="1521346500" sldId="417"/>
        </pc:sldMkLst>
        <pc:spChg chg="mod ord">
          <ac:chgData name="Alisa Aaltonen" userId="02d0f2c7-1feb-4820-abbf-160b1e15b876" providerId="ADAL" clId="{789D9857-A952-44FC-86A6-61E8F2F94F6D}" dt="2023-06-13T08:32:44.400" v="18" actId="700"/>
          <ac:spMkLst>
            <pc:docMk/>
            <pc:sldMk cId="1521346500" sldId="417"/>
            <ac:spMk id="2" creationId="{A6353B8B-1F3F-4FA6-BD79-1174CA408AC5}"/>
          </ac:spMkLst>
        </pc:spChg>
        <pc:spChg chg="add del">
          <ac:chgData name="Alisa Aaltonen" userId="02d0f2c7-1feb-4820-abbf-160b1e15b876" providerId="ADAL" clId="{789D9857-A952-44FC-86A6-61E8F2F94F6D}" dt="2023-06-13T08:32:44.400" v="18" actId="700"/>
          <ac:spMkLst>
            <pc:docMk/>
            <pc:sldMk cId="1521346500" sldId="417"/>
            <ac:spMk id="3" creationId="{3BE477FF-552E-40F3-B362-CB5B47D6B513}"/>
          </ac:spMkLst>
        </pc:spChg>
        <pc:graphicFrameChg chg="mod modGraphic">
          <ac:chgData name="Alisa Aaltonen" userId="02d0f2c7-1feb-4820-abbf-160b1e15b876" providerId="ADAL" clId="{789D9857-A952-44FC-86A6-61E8F2F94F6D}" dt="2023-06-13T08:32:43.806" v="17" actId="14100"/>
          <ac:graphicFrameMkLst>
            <pc:docMk/>
            <pc:sldMk cId="1521346500" sldId="417"/>
            <ac:graphicFrameMk id="5" creationId="{86CC09D7-44CC-4150-BC5F-833EE78DB964}"/>
          </ac:graphicFrameMkLst>
        </pc:graphicFrameChg>
      </pc:sldChg>
      <pc:sldChg chg="modSp mod chgLayout">
        <pc:chgData name="Alisa Aaltonen" userId="02d0f2c7-1feb-4820-abbf-160b1e15b876" providerId="ADAL" clId="{789D9857-A952-44FC-86A6-61E8F2F94F6D}" dt="2023-06-13T08:33:20.948" v="24" actId="12"/>
        <pc:sldMkLst>
          <pc:docMk/>
          <pc:sldMk cId="1767044352" sldId="418"/>
        </pc:sldMkLst>
        <pc:spChg chg="mod ord">
          <ac:chgData name="Alisa Aaltonen" userId="02d0f2c7-1feb-4820-abbf-160b1e15b876" providerId="ADAL" clId="{789D9857-A952-44FC-86A6-61E8F2F94F6D}" dt="2023-06-13T08:33:15.525" v="23" actId="700"/>
          <ac:spMkLst>
            <pc:docMk/>
            <pc:sldMk cId="1767044352" sldId="418"/>
            <ac:spMk id="2" creationId="{52518BEC-3C2A-464D-BF0B-6491C843291F}"/>
          </ac:spMkLst>
        </pc:spChg>
        <pc:spChg chg="mod ord">
          <ac:chgData name="Alisa Aaltonen" userId="02d0f2c7-1feb-4820-abbf-160b1e15b876" providerId="ADAL" clId="{789D9857-A952-44FC-86A6-61E8F2F94F6D}" dt="2023-06-13T08:33:20.948" v="24" actId="12"/>
          <ac:spMkLst>
            <pc:docMk/>
            <pc:sldMk cId="1767044352" sldId="418"/>
            <ac:spMk id="3" creationId="{3F77EDDA-00BE-49EA-9F4B-E2B9DDE69FFD}"/>
          </ac:spMkLst>
        </pc:spChg>
      </pc:sldChg>
      <pc:sldChg chg="modSp mod chgLayout">
        <pc:chgData name="Alisa Aaltonen" userId="02d0f2c7-1feb-4820-abbf-160b1e15b876" providerId="ADAL" clId="{789D9857-A952-44FC-86A6-61E8F2F94F6D}" dt="2023-06-13T08:33:08.679" v="22" actId="700"/>
        <pc:sldMkLst>
          <pc:docMk/>
          <pc:sldMk cId="859946386" sldId="419"/>
        </pc:sldMkLst>
        <pc:spChg chg="mod ord">
          <ac:chgData name="Alisa Aaltonen" userId="02d0f2c7-1feb-4820-abbf-160b1e15b876" providerId="ADAL" clId="{789D9857-A952-44FC-86A6-61E8F2F94F6D}" dt="2023-06-13T08:33:08.679" v="22" actId="700"/>
          <ac:spMkLst>
            <pc:docMk/>
            <pc:sldMk cId="859946386" sldId="419"/>
            <ac:spMk id="2" creationId="{FCF6FDA4-F898-4180-8E5A-4A57C5BE26AD}"/>
          </ac:spMkLst>
        </pc:spChg>
        <pc:spChg chg="mod ord">
          <ac:chgData name="Alisa Aaltonen" userId="02d0f2c7-1feb-4820-abbf-160b1e15b876" providerId="ADAL" clId="{789D9857-A952-44FC-86A6-61E8F2F94F6D}" dt="2023-06-13T08:33:08.679" v="22" actId="700"/>
          <ac:spMkLst>
            <pc:docMk/>
            <pc:sldMk cId="859946386" sldId="419"/>
            <ac:spMk id="3" creationId="{83305707-BB0A-4B00-BD54-C4BEAF97EE31}"/>
          </ac:spMkLst>
        </pc:spChg>
      </pc:sldChg>
      <pc:sldChg chg="modSp mod chgLayout">
        <pc:chgData name="Alisa Aaltonen" userId="02d0f2c7-1feb-4820-abbf-160b1e15b876" providerId="ADAL" clId="{789D9857-A952-44FC-86A6-61E8F2F94F6D}" dt="2023-06-13T08:35:18.312" v="197" actId="700"/>
        <pc:sldMkLst>
          <pc:docMk/>
          <pc:sldMk cId="431066194" sldId="420"/>
        </pc:sldMkLst>
        <pc:spChg chg="mod ord">
          <ac:chgData name="Alisa Aaltonen" userId="02d0f2c7-1feb-4820-abbf-160b1e15b876" providerId="ADAL" clId="{789D9857-A952-44FC-86A6-61E8F2F94F6D}" dt="2023-06-13T08:35:18.312" v="197" actId="700"/>
          <ac:spMkLst>
            <pc:docMk/>
            <pc:sldMk cId="431066194" sldId="420"/>
            <ac:spMk id="2" creationId="{43414EFC-8702-4FE6-A2ED-4F1AB42E25E4}"/>
          </ac:spMkLst>
        </pc:spChg>
        <pc:spChg chg="mod ord">
          <ac:chgData name="Alisa Aaltonen" userId="02d0f2c7-1feb-4820-abbf-160b1e15b876" providerId="ADAL" clId="{789D9857-A952-44FC-86A6-61E8F2F94F6D}" dt="2023-06-13T08:35:18.312" v="197" actId="700"/>
          <ac:spMkLst>
            <pc:docMk/>
            <pc:sldMk cId="431066194" sldId="420"/>
            <ac:spMk id="3" creationId="{408AD09F-6ACC-4A9F-85DD-452BACE7692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err="1">
                <a:solidFill>
                  <a:schemeClr val="tx1"/>
                </a:solidFill>
              </a:rPr>
              <a:t>Ruokaketjun</a:t>
            </a:r>
            <a:r>
              <a:rPr lang="en-US" sz="2800" b="1" baseline="0" dirty="0">
                <a:solidFill>
                  <a:schemeClr val="tx1"/>
                </a:solidFill>
              </a:rPr>
              <a:t> </a:t>
            </a:r>
            <a:r>
              <a:rPr lang="en-US" sz="2800" b="1" baseline="0" dirty="0" err="1">
                <a:solidFill>
                  <a:schemeClr val="tx1"/>
                </a:solidFill>
              </a:rPr>
              <a:t>eri</a:t>
            </a:r>
            <a:r>
              <a:rPr lang="en-US" sz="2800" b="1" baseline="0" dirty="0">
                <a:solidFill>
                  <a:schemeClr val="tx1"/>
                </a:solidFill>
              </a:rPr>
              <a:t> </a:t>
            </a:r>
            <a:r>
              <a:rPr lang="en-US" sz="2800" b="1" baseline="0" dirty="0" err="1">
                <a:solidFill>
                  <a:schemeClr val="tx1"/>
                </a:solidFill>
              </a:rPr>
              <a:t>osien</a:t>
            </a:r>
            <a:r>
              <a:rPr lang="en-US" sz="2800" b="1" baseline="0" dirty="0">
                <a:solidFill>
                  <a:schemeClr val="tx1"/>
                </a:solidFill>
              </a:rPr>
              <a:t> </a:t>
            </a:r>
            <a:r>
              <a:rPr lang="en-US" sz="2800" b="1" baseline="0" dirty="0" err="1">
                <a:solidFill>
                  <a:schemeClr val="tx1"/>
                </a:solidFill>
              </a:rPr>
              <a:t>osuus</a:t>
            </a:r>
            <a:r>
              <a:rPr lang="en-US" sz="2800" b="1" baseline="0" dirty="0">
                <a:solidFill>
                  <a:schemeClr val="tx1"/>
                </a:solidFill>
              </a:rPr>
              <a:t> </a:t>
            </a:r>
            <a:r>
              <a:rPr lang="en-US" sz="2800" b="1" baseline="0" dirty="0" err="1">
                <a:solidFill>
                  <a:schemeClr val="tx1"/>
                </a:solidFill>
              </a:rPr>
              <a:t>ruokahävikistä</a:t>
            </a:r>
            <a:endParaRPr lang="en-US" sz="2800" b="1"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Taul1!$B$1</c:f>
              <c:strCache>
                <c:ptCount val="1"/>
                <c:pt idx="0">
                  <c:v>Myynti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CA-498E-98B9-4AD747757D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CA-498E-98B9-4AD747757D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CA-498E-98B9-4AD747757D0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CA-498E-98B9-4AD747757D0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4CA-498E-98B9-4AD747757D0B}"/>
              </c:ext>
            </c:extLst>
          </c:dPt>
          <c:cat>
            <c:strRef>
              <c:f>Taul1!$A$2:$A$6</c:f>
              <c:strCache>
                <c:ptCount val="5"/>
                <c:pt idx="0">
                  <c:v>Ravitsemispalvelut</c:v>
                </c:pt>
                <c:pt idx="1">
                  <c:v>Alkutuotanto</c:v>
                </c:pt>
                <c:pt idx="2">
                  <c:v>Elintarviketeollisuus</c:v>
                </c:pt>
                <c:pt idx="3">
                  <c:v>Kauppa</c:v>
                </c:pt>
                <c:pt idx="4">
                  <c:v>Kotitaloudet</c:v>
                </c:pt>
              </c:strCache>
            </c:strRef>
          </c:cat>
          <c:val>
            <c:numRef>
              <c:f>Taul1!$B$2:$B$6</c:f>
              <c:numCache>
                <c:formatCode>0%</c:formatCode>
                <c:ptCount val="5"/>
                <c:pt idx="0">
                  <c:v>0.17</c:v>
                </c:pt>
                <c:pt idx="1">
                  <c:v>0.11</c:v>
                </c:pt>
                <c:pt idx="2">
                  <c:v>0.23</c:v>
                </c:pt>
                <c:pt idx="3">
                  <c:v>0.16</c:v>
                </c:pt>
                <c:pt idx="4">
                  <c:v>0.33</c:v>
                </c:pt>
              </c:numCache>
            </c:numRef>
          </c:val>
          <c:extLst>
            <c:ext xmlns:c16="http://schemas.microsoft.com/office/drawing/2014/chart" uri="{C3380CC4-5D6E-409C-BE32-E72D297353CC}">
              <c16:uniqueId val="{0000000A-34CA-498E-98B9-4AD747757D0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0_8B12AC5C.xml><?xml version="1.0" encoding="utf-8"?>
<p188:cmLst xmlns:a="http://schemas.openxmlformats.org/drawingml/2006/main" xmlns:r="http://schemas.openxmlformats.org/officeDocument/2006/relationships" xmlns:p188="http://schemas.microsoft.com/office/powerpoint/2018/8/main">
  <p188:cm id="{6FC94C93-0384-4ACC-80D3-FAFCB696FEB8}" authorId="{A172551B-85D2-3095-5266-C230D5997E26}" created="2022-03-15T09:33:00.832">
    <pc:sldMkLst xmlns:pc="http://schemas.microsoft.com/office/powerpoint/2013/main/command">
      <pc:docMk/>
      <pc:sldMk cId="2333256796" sldId="256"/>
    </pc:sldMkLst>
    <p188:txBody>
      <a:bodyPr/>
      <a:lstStyle/>
      <a:p>
        <a:r>
          <a:rPr lang="en-US"/>
          <a:t>Tähän pohjaan on opetusaineistoja varten muokattu suuremmat tekstit, tummempi fontti ja värivalikoimaan on lisätty Polku-teeman mukaiset värit.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1"/>
            <a:ext cx="2945659" cy="498135"/>
          </a:xfrm>
          <a:prstGeom prst="rect">
            <a:avLst/>
          </a:prstGeom>
        </p:spPr>
        <p:txBody>
          <a:bodyPr vert="horz" lIns="91426" tIns="45713" rIns="91426" bIns="45713" rtlCol="0"/>
          <a:lstStyle>
            <a:lvl1pPr algn="l">
              <a:defRPr sz="1200"/>
            </a:lvl1pPr>
          </a:lstStyle>
          <a:p>
            <a:endParaRPr lang="fi-FI"/>
          </a:p>
        </p:txBody>
      </p:sp>
      <p:sp>
        <p:nvSpPr>
          <p:cNvPr id="3" name="Päivämäärän paikkamerkki 2"/>
          <p:cNvSpPr>
            <a:spLocks noGrp="1"/>
          </p:cNvSpPr>
          <p:nvPr>
            <p:ph type="dt" idx="1"/>
          </p:nvPr>
        </p:nvSpPr>
        <p:spPr>
          <a:xfrm>
            <a:off x="3850444" y="1"/>
            <a:ext cx="2945659" cy="498135"/>
          </a:xfrm>
          <a:prstGeom prst="rect">
            <a:avLst/>
          </a:prstGeom>
        </p:spPr>
        <p:txBody>
          <a:bodyPr vert="horz" lIns="91426" tIns="45713" rIns="91426" bIns="45713" rtlCol="0"/>
          <a:lstStyle>
            <a:lvl1pPr algn="r">
              <a:defRPr sz="1200"/>
            </a:lvl1pPr>
          </a:lstStyle>
          <a:p>
            <a:fld id="{778F325C-F034-B649-86A4-6362A7D3868B}" type="datetimeFigureOut">
              <a:rPr lang="fi-FI" smtClean="0"/>
              <a:t>16.6.2023</a:t>
            </a:fld>
            <a:endParaRPr lang="fi-FI"/>
          </a:p>
        </p:txBody>
      </p:sp>
      <p:sp>
        <p:nvSpPr>
          <p:cNvPr id="4" name="Dian kuvan paikkamerkki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26" tIns="45713" rIns="91426" bIns="45713" rtlCol="0" anchor="ctr"/>
          <a:lstStyle/>
          <a:p>
            <a:endParaRPr lang="fi-FI"/>
          </a:p>
        </p:txBody>
      </p:sp>
      <p:sp>
        <p:nvSpPr>
          <p:cNvPr id="5" name="Huomautusten paikkamerkki 4"/>
          <p:cNvSpPr>
            <a:spLocks noGrp="1"/>
          </p:cNvSpPr>
          <p:nvPr>
            <p:ph type="body" sz="quarter" idx="3"/>
          </p:nvPr>
        </p:nvSpPr>
        <p:spPr>
          <a:xfrm>
            <a:off x="679768" y="4777959"/>
            <a:ext cx="5438140" cy="3909239"/>
          </a:xfrm>
          <a:prstGeom prst="rect">
            <a:avLst/>
          </a:prstGeom>
        </p:spPr>
        <p:txBody>
          <a:bodyPr vert="horz" lIns="91426" tIns="45713" rIns="91426" bIns="45713"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1" y="9430091"/>
            <a:ext cx="2945659" cy="498134"/>
          </a:xfrm>
          <a:prstGeom prst="rect">
            <a:avLst/>
          </a:prstGeom>
        </p:spPr>
        <p:txBody>
          <a:bodyPr vert="horz" lIns="91426" tIns="45713" rIns="91426" bIns="45713" rtlCol="0" anchor="b"/>
          <a:lstStyle>
            <a:lvl1pPr algn="l">
              <a:defRPr sz="1200"/>
            </a:lvl1pPr>
          </a:lstStyle>
          <a:p>
            <a:endParaRPr lang="fi-FI"/>
          </a:p>
        </p:txBody>
      </p:sp>
      <p:sp>
        <p:nvSpPr>
          <p:cNvPr id="7" name="Dian numeron paikkamerkki 6"/>
          <p:cNvSpPr>
            <a:spLocks noGrp="1"/>
          </p:cNvSpPr>
          <p:nvPr>
            <p:ph type="sldNum" sz="quarter" idx="5"/>
          </p:nvPr>
        </p:nvSpPr>
        <p:spPr>
          <a:xfrm>
            <a:off x="3850444" y="9430091"/>
            <a:ext cx="2945659" cy="498134"/>
          </a:xfrm>
          <a:prstGeom prst="rect">
            <a:avLst/>
          </a:prstGeom>
        </p:spPr>
        <p:txBody>
          <a:bodyPr vert="horz" lIns="91426" tIns="45713" rIns="91426" bIns="45713" rtlCol="0" anchor="b"/>
          <a:lstStyle>
            <a:lvl1pPr algn="r">
              <a:defRPr sz="1200"/>
            </a:lvl1pPr>
          </a:lstStyle>
          <a:p>
            <a:fld id="{D44CFDBE-A849-194D-A9F3-12B7C16340B4}" type="slidenum">
              <a:rPr lang="fi-FI" smtClean="0"/>
              <a:t>‹#›</a:t>
            </a:fld>
            <a:endParaRPr lang="fi-FI"/>
          </a:p>
        </p:txBody>
      </p:sp>
    </p:spTree>
    <p:extLst>
      <p:ext uri="{BB962C8B-B14F-4D97-AF65-F5344CB8AC3E}">
        <p14:creationId xmlns:p14="http://schemas.microsoft.com/office/powerpoint/2010/main" val="194141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44CFDBE-A849-194D-A9F3-12B7C16340B4}" type="slidenum">
              <a:rPr lang="fi-FI" smtClean="0"/>
              <a:t>3</a:t>
            </a:fld>
            <a:endParaRPr lang="fi-FI"/>
          </a:p>
        </p:txBody>
      </p:sp>
    </p:spTree>
    <p:extLst>
      <p:ext uri="{BB962C8B-B14F-4D97-AF65-F5344CB8AC3E}">
        <p14:creationId xmlns:p14="http://schemas.microsoft.com/office/powerpoint/2010/main" val="34179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Pohditaan miten tulevaisuudessa ruoka mahdollisesti tuotetaan.</a:t>
            </a:r>
          </a:p>
        </p:txBody>
      </p:sp>
      <p:sp>
        <p:nvSpPr>
          <p:cNvPr id="4" name="Dian numeron paikkamerkki 3"/>
          <p:cNvSpPr>
            <a:spLocks noGrp="1"/>
          </p:cNvSpPr>
          <p:nvPr>
            <p:ph type="sldNum" sz="quarter" idx="5"/>
          </p:nvPr>
        </p:nvSpPr>
        <p:spPr/>
        <p:txBody>
          <a:bodyPr/>
          <a:lstStyle/>
          <a:p>
            <a:fld id="{D44CFDBE-A849-194D-A9F3-12B7C16340B4}" type="slidenum">
              <a:rPr lang="fi-FI" smtClean="0"/>
              <a:t>17</a:t>
            </a:fld>
            <a:endParaRPr lang="fi-FI"/>
          </a:p>
        </p:txBody>
      </p:sp>
    </p:spTree>
    <p:extLst>
      <p:ext uri="{BB962C8B-B14F-4D97-AF65-F5344CB8AC3E}">
        <p14:creationId xmlns:p14="http://schemas.microsoft.com/office/powerpoint/2010/main" val="2282534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Yksi esimerkki, keino tulevaisuudessa lihan tuottamisen vähentämiseksi.</a:t>
            </a:r>
          </a:p>
        </p:txBody>
      </p:sp>
      <p:sp>
        <p:nvSpPr>
          <p:cNvPr id="4" name="Dian numeron paikkamerkki 3"/>
          <p:cNvSpPr>
            <a:spLocks noGrp="1"/>
          </p:cNvSpPr>
          <p:nvPr>
            <p:ph type="sldNum" sz="quarter" idx="5"/>
          </p:nvPr>
        </p:nvSpPr>
        <p:spPr/>
        <p:txBody>
          <a:bodyPr/>
          <a:lstStyle/>
          <a:p>
            <a:fld id="{D44CFDBE-A849-194D-A9F3-12B7C16340B4}" type="slidenum">
              <a:rPr lang="fi-FI" smtClean="0"/>
              <a:t>18</a:t>
            </a:fld>
            <a:endParaRPr lang="fi-FI"/>
          </a:p>
        </p:txBody>
      </p:sp>
    </p:spTree>
    <p:extLst>
      <p:ext uri="{BB962C8B-B14F-4D97-AF65-F5344CB8AC3E}">
        <p14:creationId xmlns:p14="http://schemas.microsoft.com/office/powerpoint/2010/main" val="57326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Selvitetään ruokahävikin määrää eri ruokaketjun osa-alueilla.</a:t>
            </a:r>
          </a:p>
        </p:txBody>
      </p:sp>
      <p:sp>
        <p:nvSpPr>
          <p:cNvPr id="4" name="Dian numeron paikkamerkki 3"/>
          <p:cNvSpPr>
            <a:spLocks noGrp="1"/>
          </p:cNvSpPr>
          <p:nvPr>
            <p:ph type="sldNum" sz="quarter" idx="5"/>
          </p:nvPr>
        </p:nvSpPr>
        <p:spPr/>
        <p:txBody>
          <a:bodyPr/>
          <a:lstStyle/>
          <a:p>
            <a:fld id="{D44CFDBE-A849-194D-A9F3-12B7C16340B4}" type="slidenum">
              <a:rPr lang="fi-FI" smtClean="0"/>
              <a:t>19</a:t>
            </a:fld>
            <a:endParaRPr lang="fi-FI"/>
          </a:p>
        </p:txBody>
      </p:sp>
    </p:spTree>
    <p:extLst>
      <p:ext uri="{BB962C8B-B14F-4D97-AF65-F5344CB8AC3E}">
        <p14:creationId xmlns:p14="http://schemas.microsoft.com/office/powerpoint/2010/main" val="356928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Selvitetään ruokaketjun eri osa-alueilla tehtyjä toimenpiteitä ruokahävikin pienentämiseksi ruokahävikkitiekartan avulla.</a:t>
            </a:r>
          </a:p>
        </p:txBody>
      </p:sp>
      <p:sp>
        <p:nvSpPr>
          <p:cNvPr id="4" name="Dian numeron paikkamerkki 3"/>
          <p:cNvSpPr>
            <a:spLocks noGrp="1"/>
          </p:cNvSpPr>
          <p:nvPr>
            <p:ph type="sldNum" sz="quarter" idx="5"/>
          </p:nvPr>
        </p:nvSpPr>
        <p:spPr/>
        <p:txBody>
          <a:bodyPr/>
          <a:lstStyle/>
          <a:p>
            <a:fld id="{D44CFDBE-A849-194D-A9F3-12B7C16340B4}" type="slidenum">
              <a:rPr lang="fi-FI" smtClean="0"/>
              <a:t>20</a:t>
            </a:fld>
            <a:endParaRPr lang="fi-FI"/>
          </a:p>
        </p:txBody>
      </p:sp>
    </p:spTree>
    <p:extLst>
      <p:ext uri="{BB962C8B-B14F-4D97-AF65-F5344CB8AC3E}">
        <p14:creationId xmlns:p14="http://schemas.microsoft.com/office/powerpoint/2010/main" val="2143777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Tarkastellaan erilaisia suklaita (luksustuote). Pakkauksista etsitään erilaisia vastuullisuusmerkintöjä (sis. Pakkaukset, raaka-aineet, valmistuksen), pohditaan niiden merkitystä. kuluttajalle.</a:t>
            </a:r>
          </a:p>
        </p:txBody>
      </p:sp>
      <p:sp>
        <p:nvSpPr>
          <p:cNvPr id="4" name="Dian numeron paikkamerkki 3"/>
          <p:cNvSpPr>
            <a:spLocks noGrp="1"/>
          </p:cNvSpPr>
          <p:nvPr>
            <p:ph type="sldNum" sz="quarter" idx="5"/>
          </p:nvPr>
        </p:nvSpPr>
        <p:spPr/>
        <p:txBody>
          <a:bodyPr/>
          <a:lstStyle/>
          <a:p>
            <a:fld id="{D44CFDBE-A849-194D-A9F3-12B7C16340B4}" type="slidenum">
              <a:rPr lang="fi-FI" smtClean="0"/>
              <a:t>22</a:t>
            </a:fld>
            <a:endParaRPr lang="fi-FI"/>
          </a:p>
        </p:txBody>
      </p:sp>
    </p:spTree>
    <p:extLst>
      <p:ext uri="{BB962C8B-B14F-4D97-AF65-F5344CB8AC3E}">
        <p14:creationId xmlns:p14="http://schemas.microsoft.com/office/powerpoint/2010/main" val="3122769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Tarkastellaan erilaisia suklaita (luksustuote). Pakkauksista etsitään erilaisia vastuullisuusmerkintöjä (sis. Pakkaukset, raaka-aineet, valmistuksen), pohditaan niiden merkitystä. kuluttajalle.</a:t>
            </a:r>
          </a:p>
        </p:txBody>
      </p:sp>
      <p:sp>
        <p:nvSpPr>
          <p:cNvPr id="4" name="Dian numeron paikkamerkki 3"/>
          <p:cNvSpPr>
            <a:spLocks noGrp="1"/>
          </p:cNvSpPr>
          <p:nvPr>
            <p:ph type="sldNum" sz="quarter" idx="5"/>
          </p:nvPr>
        </p:nvSpPr>
        <p:spPr/>
        <p:txBody>
          <a:bodyPr/>
          <a:lstStyle/>
          <a:p>
            <a:fld id="{D44CFDBE-A849-194D-A9F3-12B7C16340B4}" type="slidenum">
              <a:rPr lang="fi-FI" smtClean="0"/>
              <a:t>23</a:t>
            </a:fld>
            <a:endParaRPr lang="fi-FI"/>
          </a:p>
        </p:txBody>
      </p:sp>
    </p:spTree>
    <p:extLst>
      <p:ext uri="{BB962C8B-B14F-4D97-AF65-F5344CB8AC3E}">
        <p14:creationId xmlns:p14="http://schemas.microsoft.com/office/powerpoint/2010/main" val="391237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Tarkastellaan erilaisia suklaita (luksustuote). Pakkauksista etsitään erilaisia vastuullisuusmerkintöjä (sis. Pakkaukset, raaka-aineet, valmistuksen), pohditaan niiden merkitystä. kuluttajalle.</a:t>
            </a:r>
          </a:p>
        </p:txBody>
      </p:sp>
      <p:sp>
        <p:nvSpPr>
          <p:cNvPr id="4" name="Dian numeron paikkamerkki 3"/>
          <p:cNvSpPr>
            <a:spLocks noGrp="1"/>
          </p:cNvSpPr>
          <p:nvPr>
            <p:ph type="sldNum" sz="quarter" idx="5"/>
          </p:nvPr>
        </p:nvSpPr>
        <p:spPr/>
        <p:txBody>
          <a:bodyPr/>
          <a:lstStyle/>
          <a:p>
            <a:fld id="{D44CFDBE-A849-194D-A9F3-12B7C16340B4}" type="slidenum">
              <a:rPr lang="fi-FI" smtClean="0"/>
              <a:t>24</a:t>
            </a:fld>
            <a:endParaRPr lang="fi-FI"/>
          </a:p>
        </p:txBody>
      </p:sp>
    </p:spTree>
    <p:extLst>
      <p:ext uri="{BB962C8B-B14F-4D97-AF65-F5344CB8AC3E}">
        <p14:creationId xmlns:p14="http://schemas.microsoft.com/office/powerpoint/2010/main" val="44010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Tarkastellaan erilaisia suklaita (luksustuote). Pakkauksista etsitään erilaisia vastuullisuusmerkintöjä (sis. Pakkaukset, raaka-aineet, valmistuksen), pohditaan niiden merkitystä. kuluttajalle.</a:t>
            </a:r>
          </a:p>
        </p:txBody>
      </p:sp>
      <p:sp>
        <p:nvSpPr>
          <p:cNvPr id="4" name="Dian numeron paikkamerkki 3"/>
          <p:cNvSpPr>
            <a:spLocks noGrp="1"/>
          </p:cNvSpPr>
          <p:nvPr>
            <p:ph type="sldNum" sz="quarter" idx="5"/>
          </p:nvPr>
        </p:nvSpPr>
        <p:spPr/>
        <p:txBody>
          <a:bodyPr/>
          <a:lstStyle/>
          <a:p>
            <a:fld id="{D44CFDBE-A849-194D-A9F3-12B7C16340B4}" type="slidenum">
              <a:rPr lang="fi-FI" smtClean="0"/>
              <a:t>25</a:t>
            </a:fld>
            <a:endParaRPr lang="fi-FI"/>
          </a:p>
        </p:txBody>
      </p:sp>
    </p:spTree>
    <p:extLst>
      <p:ext uri="{BB962C8B-B14F-4D97-AF65-F5344CB8AC3E}">
        <p14:creationId xmlns:p14="http://schemas.microsoft.com/office/powerpoint/2010/main" val="4216213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Ruokaan ja ruokatuotantoon liittyy useita eri ulottuvuuksia. Se mitä me syömme vaikuttaa ympäristöön, toisten ihmisten ja eläinten hyvinvointiin. Terveellinen ja ympäristöystävällinen ruoka on monipuolinen ja joustava. Hyvä ruoka maistuu ja on esteettistä. Ruokailusta tulee kaikkien saada nauttia.</a:t>
            </a:r>
          </a:p>
        </p:txBody>
      </p:sp>
      <p:sp>
        <p:nvSpPr>
          <p:cNvPr id="4" name="Dian numeron paikkamerkki 3"/>
          <p:cNvSpPr>
            <a:spLocks noGrp="1"/>
          </p:cNvSpPr>
          <p:nvPr>
            <p:ph type="sldNum" sz="quarter" idx="5"/>
          </p:nvPr>
        </p:nvSpPr>
        <p:spPr/>
        <p:txBody>
          <a:bodyPr/>
          <a:lstStyle/>
          <a:p>
            <a:fld id="{D44CFDBE-A849-194D-A9F3-12B7C16340B4}" type="slidenum">
              <a:rPr lang="fi-FI" smtClean="0"/>
              <a:t>27</a:t>
            </a:fld>
            <a:endParaRPr lang="fi-FI"/>
          </a:p>
        </p:txBody>
      </p:sp>
    </p:spTree>
    <p:extLst>
      <p:ext uri="{BB962C8B-B14F-4D97-AF65-F5344CB8AC3E}">
        <p14:creationId xmlns:p14="http://schemas.microsoft.com/office/powerpoint/2010/main" val="230611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Perustelut planetaariselle ruokavaliolle</a:t>
            </a:r>
          </a:p>
        </p:txBody>
      </p:sp>
      <p:sp>
        <p:nvSpPr>
          <p:cNvPr id="4" name="Dian numeron paikkamerkki 3"/>
          <p:cNvSpPr>
            <a:spLocks noGrp="1"/>
          </p:cNvSpPr>
          <p:nvPr>
            <p:ph type="sldNum" sz="quarter" idx="5"/>
          </p:nvPr>
        </p:nvSpPr>
        <p:spPr/>
        <p:txBody>
          <a:bodyPr/>
          <a:lstStyle/>
          <a:p>
            <a:fld id="{D44CFDBE-A849-194D-A9F3-12B7C16340B4}" type="slidenum">
              <a:rPr lang="fi-FI" smtClean="0"/>
              <a:t>4</a:t>
            </a:fld>
            <a:endParaRPr lang="fi-FI"/>
          </a:p>
        </p:txBody>
      </p:sp>
    </p:spTree>
    <p:extLst>
      <p:ext uri="{BB962C8B-B14F-4D97-AF65-F5344CB8AC3E}">
        <p14:creationId xmlns:p14="http://schemas.microsoft.com/office/powerpoint/2010/main" val="199767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Perustelut planetaariselle ruokavaliolle</a:t>
            </a:r>
          </a:p>
          <a:p>
            <a:endParaRPr lang="fi-FI" dirty="0"/>
          </a:p>
        </p:txBody>
      </p:sp>
      <p:sp>
        <p:nvSpPr>
          <p:cNvPr id="4" name="Dian numeron paikkamerkki 3"/>
          <p:cNvSpPr>
            <a:spLocks noGrp="1"/>
          </p:cNvSpPr>
          <p:nvPr>
            <p:ph type="sldNum" sz="quarter" idx="5"/>
          </p:nvPr>
        </p:nvSpPr>
        <p:spPr/>
        <p:txBody>
          <a:bodyPr/>
          <a:lstStyle/>
          <a:p>
            <a:fld id="{D44CFDBE-A849-194D-A9F3-12B7C16340B4}" type="slidenum">
              <a:rPr lang="fi-FI" smtClean="0"/>
              <a:t>5</a:t>
            </a:fld>
            <a:endParaRPr lang="fi-FI"/>
          </a:p>
        </p:txBody>
      </p:sp>
    </p:spTree>
    <p:extLst>
      <p:ext uri="{BB962C8B-B14F-4D97-AF65-F5344CB8AC3E}">
        <p14:creationId xmlns:p14="http://schemas.microsoft.com/office/powerpoint/2010/main" val="329786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Maa- ja metsätalousministeriön laatima ja päivittämä kansallinen tulevaisuuden ruokajärjestelmä. Osa-alueet, jotka haastavat koko ruokaketjua ja ruokajärjestelmää.</a:t>
            </a:r>
          </a:p>
        </p:txBody>
      </p:sp>
      <p:sp>
        <p:nvSpPr>
          <p:cNvPr id="4" name="Dian numeron paikkamerkki 3"/>
          <p:cNvSpPr>
            <a:spLocks noGrp="1"/>
          </p:cNvSpPr>
          <p:nvPr>
            <p:ph type="sldNum" sz="quarter" idx="5"/>
          </p:nvPr>
        </p:nvSpPr>
        <p:spPr/>
        <p:txBody>
          <a:bodyPr/>
          <a:lstStyle/>
          <a:p>
            <a:fld id="{D44CFDBE-A849-194D-A9F3-12B7C16340B4}" type="slidenum">
              <a:rPr lang="fi-FI" smtClean="0"/>
              <a:t>6</a:t>
            </a:fld>
            <a:endParaRPr lang="fi-FI"/>
          </a:p>
        </p:txBody>
      </p:sp>
    </p:spTree>
    <p:extLst>
      <p:ext uri="{BB962C8B-B14F-4D97-AF65-F5344CB8AC3E}">
        <p14:creationId xmlns:p14="http://schemas.microsoft.com/office/powerpoint/2010/main" val="187915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Globaali tulevaisuuden ruokavalio kuvattuna lautasmallina. </a:t>
            </a:r>
          </a:p>
        </p:txBody>
      </p:sp>
      <p:sp>
        <p:nvSpPr>
          <p:cNvPr id="4" name="Dian numeron paikkamerkki 3"/>
          <p:cNvSpPr>
            <a:spLocks noGrp="1"/>
          </p:cNvSpPr>
          <p:nvPr>
            <p:ph type="sldNum" sz="quarter" idx="5"/>
          </p:nvPr>
        </p:nvSpPr>
        <p:spPr/>
        <p:txBody>
          <a:bodyPr/>
          <a:lstStyle/>
          <a:p>
            <a:fld id="{D44CFDBE-A849-194D-A9F3-12B7C16340B4}" type="slidenum">
              <a:rPr lang="fi-FI" smtClean="0"/>
              <a:t>7</a:t>
            </a:fld>
            <a:endParaRPr lang="fi-FI"/>
          </a:p>
        </p:txBody>
      </p:sp>
    </p:spTree>
    <p:extLst>
      <p:ext uri="{BB962C8B-B14F-4D97-AF65-F5344CB8AC3E}">
        <p14:creationId xmlns:p14="http://schemas.microsoft.com/office/powerpoint/2010/main" val="2232431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44CFDBE-A849-194D-A9F3-12B7C16340B4}" type="slidenum">
              <a:rPr lang="fi-FI" smtClean="0"/>
              <a:t>9</a:t>
            </a:fld>
            <a:endParaRPr lang="fi-FI"/>
          </a:p>
        </p:txBody>
      </p:sp>
    </p:spTree>
    <p:extLst>
      <p:ext uri="{BB962C8B-B14F-4D97-AF65-F5344CB8AC3E}">
        <p14:creationId xmlns:p14="http://schemas.microsoft.com/office/powerpoint/2010/main" val="3585738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Maapallon kestävyyden ja terveyden kannalta proteiinit saadaan tulevaisuudessa pääsääntöisesti kasviproteiineista, taulukkoon kerätty erilaisia kasviproteiineja ja niiden proteiinipitoisuutta.</a:t>
            </a:r>
          </a:p>
        </p:txBody>
      </p:sp>
      <p:sp>
        <p:nvSpPr>
          <p:cNvPr id="4" name="Dian numeron paikkamerkki 3"/>
          <p:cNvSpPr>
            <a:spLocks noGrp="1"/>
          </p:cNvSpPr>
          <p:nvPr>
            <p:ph type="sldNum" sz="quarter" idx="5"/>
          </p:nvPr>
        </p:nvSpPr>
        <p:spPr/>
        <p:txBody>
          <a:bodyPr/>
          <a:lstStyle/>
          <a:p>
            <a:fld id="{D44CFDBE-A849-194D-A9F3-12B7C16340B4}" type="slidenum">
              <a:rPr lang="fi-FI" smtClean="0"/>
              <a:t>12</a:t>
            </a:fld>
            <a:endParaRPr lang="fi-FI"/>
          </a:p>
        </p:txBody>
      </p:sp>
    </p:spTree>
    <p:extLst>
      <p:ext uri="{BB962C8B-B14F-4D97-AF65-F5344CB8AC3E}">
        <p14:creationId xmlns:p14="http://schemas.microsoft.com/office/powerpoint/2010/main" val="212327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Keskustellaan rasvojen osuudesta planetaarisessa ruokavaliossa ja tulevaisuuden ruokajärjestelmässä.</a:t>
            </a:r>
          </a:p>
        </p:txBody>
      </p:sp>
      <p:sp>
        <p:nvSpPr>
          <p:cNvPr id="4" name="Dian numeron paikkamerkki 3"/>
          <p:cNvSpPr>
            <a:spLocks noGrp="1"/>
          </p:cNvSpPr>
          <p:nvPr>
            <p:ph type="sldNum" sz="quarter" idx="5"/>
          </p:nvPr>
        </p:nvSpPr>
        <p:spPr/>
        <p:txBody>
          <a:bodyPr/>
          <a:lstStyle/>
          <a:p>
            <a:fld id="{D44CFDBE-A849-194D-A9F3-12B7C16340B4}" type="slidenum">
              <a:rPr lang="fi-FI" smtClean="0"/>
              <a:t>14</a:t>
            </a:fld>
            <a:endParaRPr lang="fi-FI"/>
          </a:p>
        </p:txBody>
      </p:sp>
    </p:spTree>
    <p:extLst>
      <p:ext uri="{BB962C8B-B14F-4D97-AF65-F5344CB8AC3E}">
        <p14:creationId xmlns:p14="http://schemas.microsoft.com/office/powerpoint/2010/main" val="398059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Ruoan kuljetuksen ja pakkausten merkitys kokonaisvaikutus ilmastovaikutuksista verrattuna ruoantuottamiseen.</a:t>
            </a:r>
          </a:p>
        </p:txBody>
      </p:sp>
      <p:sp>
        <p:nvSpPr>
          <p:cNvPr id="4" name="Dian numeron paikkamerkki 3"/>
          <p:cNvSpPr>
            <a:spLocks noGrp="1"/>
          </p:cNvSpPr>
          <p:nvPr>
            <p:ph type="sldNum" sz="quarter" idx="5"/>
          </p:nvPr>
        </p:nvSpPr>
        <p:spPr/>
        <p:txBody>
          <a:bodyPr/>
          <a:lstStyle/>
          <a:p>
            <a:fld id="{D44CFDBE-A849-194D-A9F3-12B7C16340B4}" type="slidenum">
              <a:rPr lang="fi-FI" smtClean="0"/>
              <a:t>15</a:t>
            </a:fld>
            <a:endParaRPr lang="fi-FI"/>
          </a:p>
        </p:txBody>
      </p:sp>
    </p:spTree>
    <p:extLst>
      <p:ext uri="{BB962C8B-B14F-4D97-AF65-F5344CB8AC3E}">
        <p14:creationId xmlns:p14="http://schemas.microsoft.com/office/powerpoint/2010/main" val="24249384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VER3">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C9CA9B8-BA1B-5942-85B3-9B6C350AE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5842" y="5430221"/>
            <a:ext cx="1466886" cy="517725"/>
          </a:xfrm>
          <a:prstGeom prst="rect">
            <a:avLst/>
          </a:prstGeom>
        </p:spPr>
      </p:pic>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66939" y="5535746"/>
            <a:ext cx="445739" cy="461659"/>
          </a:xfrm>
          <a:prstGeom prst="rect">
            <a:avLst/>
          </a:prstGeom>
        </p:spPr>
      </p:pic>
      <p:pic>
        <p:nvPicPr>
          <p:cNvPr id="6" name="Kuva 5">
            <a:extLst>
              <a:ext uri="{FF2B5EF4-FFF2-40B4-BE49-F238E27FC236}">
                <a16:creationId xmlns:a16="http://schemas.microsoft.com/office/drawing/2014/main" id="{7B737D63-0013-974C-9597-BCFE2AED28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9135" y="4987536"/>
            <a:ext cx="1161347" cy="290337"/>
          </a:xfrm>
          <a:prstGeom prst="rect">
            <a:avLst/>
          </a:prstGeom>
        </p:spPr>
      </p:pic>
      <p:pic>
        <p:nvPicPr>
          <p:cNvPr id="10" name="Kuva 9">
            <a:extLst>
              <a:ext uri="{FF2B5EF4-FFF2-40B4-BE49-F238E27FC236}">
                <a16:creationId xmlns:a16="http://schemas.microsoft.com/office/drawing/2014/main" id="{AF15332C-5089-054C-9E78-AA04AF163F0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54804" y="4787253"/>
            <a:ext cx="1727227" cy="690891"/>
          </a:xfrm>
          <a:prstGeom prst="rect">
            <a:avLst/>
          </a:prstGeom>
        </p:spPr>
      </p:pic>
      <p:pic>
        <p:nvPicPr>
          <p:cNvPr id="15" name="Kuva 14">
            <a:extLst>
              <a:ext uri="{FF2B5EF4-FFF2-40B4-BE49-F238E27FC236}">
                <a16:creationId xmlns:a16="http://schemas.microsoft.com/office/drawing/2014/main" id="{9677487E-D947-B54E-AD73-779DE1FB008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58657" y="4922630"/>
            <a:ext cx="635029" cy="413604"/>
          </a:xfrm>
          <a:prstGeom prst="rect">
            <a:avLst/>
          </a:prstGeom>
        </p:spPr>
      </p:pic>
      <p:pic>
        <p:nvPicPr>
          <p:cNvPr id="17" name="Kuva 16">
            <a:extLst>
              <a:ext uri="{FF2B5EF4-FFF2-40B4-BE49-F238E27FC236}">
                <a16:creationId xmlns:a16="http://schemas.microsoft.com/office/drawing/2014/main" id="{094391A4-FD86-634B-B541-7A78EA13A9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55954" y="5498305"/>
            <a:ext cx="586639" cy="414586"/>
          </a:xfrm>
          <a:prstGeom prst="rect">
            <a:avLst/>
          </a:prstGeom>
        </p:spPr>
      </p:pic>
      <p:pic>
        <p:nvPicPr>
          <p:cNvPr id="20" name="Kuva 19">
            <a:extLst>
              <a:ext uri="{FF2B5EF4-FFF2-40B4-BE49-F238E27FC236}">
                <a16:creationId xmlns:a16="http://schemas.microsoft.com/office/drawing/2014/main" id="{AFB2AA5E-70AE-7448-A24D-5D612DF6D88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742249" y="4729663"/>
            <a:ext cx="1466886" cy="825123"/>
          </a:xfrm>
          <a:prstGeom prst="rect">
            <a:avLst/>
          </a:prstGeom>
        </p:spPr>
      </p:pic>
      <p:pic>
        <p:nvPicPr>
          <p:cNvPr id="24" name="Kuva 23" descr="Kuva, joka sisältää kohteen teksti&#10;&#10;Kuvaus luotu automaattisesti">
            <a:extLst>
              <a:ext uri="{FF2B5EF4-FFF2-40B4-BE49-F238E27FC236}">
                <a16:creationId xmlns:a16="http://schemas.microsoft.com/office/drawing/2014/main" id="{C301ACFB-58A6-3B4F-8640-1EF2823698F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741451" y="4841344"/>
            <a:ext cx="1034391" cy="410883"/>
          </a:xfrm>
          <a:prstGeom prst="rect">
            <a:avLst/>
          </a:prstGeom>
        </p:spPr>
      </p:pic>
      <p:sp>
        <p:nvSpPr>
          <p:cNvPr id="16" name="Tekstiruutu 13">
            <a:extLst>
              <a:ext uri="{FF2B5EF4-FFF2-40B4-BE49-F238E27FC236}">
                <a16:creationId xmlns:a16="http://schemas.microsoft.com/office/drawing/2014/main" id="{5C5723A6-D430-47E4-B74B-C35A457A57DE}"/>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80356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7" name="Kuva 8">
            <a:extLst>
              <a:ext uri="{FF2B5EF4-FFF2-40B4-BE49-F238E27FC236}">
                <a16:creationId xmlns:a16="http://schemas.microsoft.com/office/drawing/2014/main" id="{3FBFD546-A7BE-42D8-AD4E-200048E0EF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1" name="Kuva 11">
            <a:extLst>
              <a:ext uri="{FF2B5EF4-FFF2-40B4-BE49-F238E27FC236}">
                <a16:creationId xmlns:a16="http://schemas.microsoft.com/office/drawing/2014/main" id="{F6BF81CB-1E75-49A9-978C-2B87A991E5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62792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rus 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sp>
        <p:nvSpPr>
          <p:cNvPr id="4" name="Tekstin paikkamerkki 3">
            <a:extLst>
              <a:ext uri="{FF2B5EF4-FFF2-40B4-BE49-F238E27FC236}">
                <a16:creationId xmlns:a16="http://schemas.microsoft.com/office/drawing/2014/main" id="{1CD30E71-E795-0443-8B20-4C9EBD92D9EF}"/>
              </a:ext>
            </a:extLst>
          </p:cNvPr>
          <p:cNvSpPr>
            <a:spLocks noGrp="1"/>
          </p:cNvSpPr>
          <p:nvPr>
            <p:ph type="body" sz="quarter" idx="10"/>
          </p:nvPr>
        </p:nvSpPr>
        <p:spPr>
          <a:xfrm>
            <a:off x="838200" y="1771650"/>
            <a:ext cx="10515600" cy="4376738"/>
          </a:xfrm>
        </p:spPr>
        <p:txBody>
          <a:bodyPr/>
          <a:lstStyle>
            <a:lvl1pPr marL="0" indent="0">
              <a:lnSpc>
                <a:spcPct val="100000"/>
              </a:lnSpc>
              <a:buFontTx/>
              <a:buNone/>
              <a:defRPr>
                <a:latin typeface="+mn-lt"/>
              </a:defRPr>
            </a:lvl1pPr>
            <a:lvl2pPr marL="457200" indent="0">
              <a:lnSpc>
                <a:spcPct val="100000"/>
              </a:lnSpc>
              <a:buFontTx/>
              <a:buNone/>
              <a:defRPr>
                <a:latin typeface="+mn-lt"/>
              </a:defRPr>
            </a:lvl2pPr>
            <a:lvl3pPr marL="914400" indent="0">
              <a:lnSpc>
                <a:spcPct val="100000"/>
              </a:lnSpc>
              <a:buFontTx/>
              <a:buNone/>
              <a:defRPr>
                <a:latin typeface="+mn-lt"/>
              </a:defRPr>
            </a:lvl3pPr>
            <a:lvl4pPr marL="1371600" indent="0">
              <a:lnSpc>
                <a:spcPct val="100000"/>
              </a:lnSpc>
              <a:buFontTx/>
              <a:buNone/>
              <a:defRPr>
                <a:latin typeface="+mn-lt"/>
              </a:defRPr>
            </a:lvl4pPr>
            <a:lvl5pPr marL="1828800" indent="0">
              <a:lnSpc>
                <a:spcPct val="100000"/>
              </a:lnSpc>
              <a:buFontTx/>
              <a:buNone/>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1" name="Kuva 8">
            <a:extLst>
              <a:ext uri="{FF2B5EF4-FFF2-40B4-BE49-F238E27FC236}">
                <a16:creationId xmlns:a16="http://schemas.microsoft.com/office/drawing/2014/main" id="{F5C9E637-0DB0-4F53-9ED5-8573770CEE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2" name="Kuva 11">
            <a:extLst>
              <a:ext uri="{FF2B5EF4-FFF2-40B4-BE49-F238E27FC236}">
                <a16:creationId xmlns:a16="http://schemas.microsoft.com/office/drawing/2014/main" id="{1133AC6F-35B4-4A69-8ED1-759E60BC20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4069699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cxnSp>
        <p:nvCxnSpPr>
          <p:cNvPr id="5" name="Suora yhdysviiva 4">
            <a:extLst>
              <a:ext uri="{FF2B5EF4-FFF2-40B4-BE49-F238E27FC236}">
                <a16:creationId xmlns:a16="http://schemas.microsoft.com/office/drawing/2014/main" id="{D0D45585-990C-5943-88A5-B24D8497D15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Kuva 6" descr="Kuva, joka sisältää kohteen teksti&#10;&#10;Kuvaus luotu automaattisesti">
            <a:extLst>
              <a:ext uri="{FF2B5EF4-FFF2-40B4-BE49-F238E27FC236}">
                <a16:creationId xmlns:a16="http://schemas.microsoft.com/office/drawing/2014/main" id="{6E5A7137-5277-534C-8ACD-0CE1D58440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6" name="Kuva 8">
            <a:extLst>
              <a:ext uri="{FF2B5EF4-FFF2-40B4-BE49-F238E27FC236}">
                <a16:creationId xmlns:a16="http://schemas.microsoft.com/office/drawing/2014/main" id="{E958F13C-5AED-4B3D-A7DF-C43CC6A778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0" name="Kuva 11">
            <a:extLst>
              <a:ext uri="{FF2B5EF4-FFF2-40B4-BE49-F238E27FC236}">
                <a16:creationId xmlns:a16="http://schemas.microsoft.com/office/drawing/2014/main" id="{00650DE8-6BC7-4A55-BD87-21A78A8A83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871477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7214B5-5698-074E-8909-39E535B462E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E9C40A2-DD92-B64F-9CB4-4EF25E8D76A9}"/>
              </a:ext>
            </a:extLst>
          </p:cNvPr>
          <p:cNvSpPr>
            <a:spLocks noGrp="1"/>
          </p:cNvSpPr>
          <p:nvPr>
            <p:ph idx="1"/>
          </p:nvPr>
        </p:nvSpPr>
        <p:spPr>
          <a:xfrm>
            <a:off x="5183188" y="457201"/>
            <a:ext cx="6172200" cy="5403850"/>
          </a:xfrm>
        </p:spPr>
        <p:txBody>
          <a:bodyPr/>
          <a:lstStyle>
            <a:lvl1pPr>
              <a:defRPr sz="2800" b="1">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3384DF-43F2-6241-A1FD-E15B28F5AF98}"/>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02511377-4EF8-7E41-A8F7-4F023C6CCC26}"/>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5833263F-F556-DF48-AAF9-D406D460CB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4BD3DA4A-8B86-4718-A496-535782084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A3BB579B-DF36-432D-AD1D-2A4A50D9D1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030012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863D07-7F5F-4149-80A9-5A3D0D7D5D0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38A12784-81C0-3D43-B48D-B598581FE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D5A3076A-195E-DB4A-B006-7B30CDB381AC}"/>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A1B18AC7-B9DA-2247-8611-1D0312FDF8A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40EF732B-6484-DE40-AF33-1CB40E54A5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93BAFCCE-A8E8-4B7A-87D1-234728377D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C7D1F53E-8748-47FF-9F33-D060252C7FA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099707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ukodia VER2">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862EB82-5088-074B-AC29-D6D9813FC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55" y="0"/>
            <a:ext cx="10157988" cy="6872144"/>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6199219"/>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6166563"/>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84057" y="2982710"/>
            <a:ext cx="5660270" cy="1245257"/>
          </a:xfrm>
          <a:prstGeom prst="rect">
            <a:avLst/>
          </a:prstGeom>
        </p:spPr>
      </p:pic>
    </p:spTree>
    <p:extLst>
      <p:ext uri="{BB962C8B-B14F-4D97-AF65-F5344CB8AC3E}">
        <p14:creationId xmlns:p14="http://schemas.microsoft.com/office/powerpoint/2010/main" val="2307827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aukodia VER2">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70094E1-C161-8B42-BDF9-5CEADDF185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332573"/>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299917"/>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41304" y="4944605"/>
            <a:ext cx="6856349" cy="1508394"/>
          </a:xfrm>
          <a:prstGeom prst="rect">
            <a:avLst/>
          </a:prstGeom>
        </p:spPr>
      </p:pic>
    </p:spTree>
    <p:extLst>
      <p:ext uri="{BB962C8B-B14F-4D97-AF65-F5344CB8AC3E}">
        <p14:creationId xmlns:p14="http://schemas.microsoft.com/office/powerpoint/2010/main" val="2641001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aukodia VER2">
    <p:bg>
      <p:bgPr>
        <a:solidFill>
          <a:schemeClr val="bg1"/>
        </a:solidFill>
        <a:effectLst/>
      </p:bgPr>
    </p:bg>
    <p:spTree>
      <p:nvGrpSpPr>
        <p:cNvPr id="1" name=""/>
        <p:cNvGrpSpPr/>
        <p:nvPr/>
      </p:nvGrpSpPr>
      <p:grpSpPr>
        <a:xfrm>
          <a:off x="0" y="0"/>
          <a:ext cx="0" cy="0"/>
          <a:chOff x="0" y="0"/>
          <a:chExt cx="0" cy="0"/>
        </a:xfrm>
      </p:grpSpPr>
      <p:pic>
        <p:nvPicPr>
          <p:cNvPr id="6" name="Kuva 5" descr="Kuva, joka sisältää kohteen lelu&#10;&#10;Kuvaus luotu automaattisesti">
            <a:extLst>
              <a:ext uri="{FF2B5EF4-FFF2-40B4-BE49-F238E27FC236}">
                <a16:creationId xmlns:a16="http://schemas.microsoft.com/office/drawing/2014/main" id="{4558D97D-06A8-7741-98F8-2E534E6C0649}"/>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5500" y="6181112"/>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76663" y="6148456"/>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9781" y="2473007"/>
            <a:ext cx="9582040" cy="2108045"/>
          </a:xfrm>
          <a:prstGeom prst="rect">
            <a:avLst/>
          </a:prstGeom>
          <a:effectLst>
            <a:glow rad="101600">
              <a:schemeClr val="bg1">
                <a:lumMod val="95000"/>
                <a:alpha val="60000"/>
              </a:schemeClr>
            </a:glow>
          </a:effectLst>
        </p:spPr>
      </p:pic>
    </p:spTree>
    <p:extLst>
      <p:ext uri="{BB962C8B-B14F-4D97-AF65-F5344CB8AC3E}">
        <p14:creationId xmlns:p14="http://schemas.microsoft.com/office/powerpoint/2010/main" val="198297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F8E3B5-75C4-8247-A919-AB595D0BED7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677726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sivu">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60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VER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00" y="354898"/>
            <a:ext cx="3635126" cy="799728"/>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2" name="Kuva 11">
            <a:extLst>
              <a:ext uri="{FF2B5EF4-FFF2-40B4-BE49-F238E27FC236}">
                <a16:creationId xmlns:a16="http://schemas.microsoft.com/office/drawing/2014/main" id="{94DDF280-5B92-AE41-8DE4-7D986F7F46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
        <p:nvSpPr>
          <p:cNvPr id="10" name="Tekstiruutu 13">
            <a:extLst>
              <a:ext uri="{FF2B5EF4-FFF2-40B4-BE49-F238E27FC236}">
                <a16:creationId xmlns:a16="http://schemas.microsoft.com/office/drawing/2014/main" id="{288E2843-87A2-4123-86ED-DF4E29A98C57}"/>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cxnSp>
        <p:nvCxnSpPr>
          <p:cNvPr id="11" name="Suora yhdysviiva 18">
            <a:extLst>
              <a:ext uri="{FF2B5EF4-FFF2-40B4-BE49-F238E27FC236}">
                <a16:creationId xmlns:a16="http://schemas.microsoft.com/office/drawing/2014/main" id="{17B583AD-E86D-438A-B92E-18E7E6C01DA9}"/>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720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PPUDIA_webosoittee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702527" y="2480856"/>
            <a:ext cx="10786946" cy="2099346"/>
          </a:xfrm>
        </p:spPr>
        <p:txBody>
          <a:bodyPr anchor="ctr"/>
          <a:lstStyle>
            <a:lvl1pPr algn="ctr">
              <a:defRPr sz="6000" b="0">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Tekstiruutu 3">
            <a:extLst>
              <a:ext uri="{FF2B5EF4-FFF2-40B4-BE49-F238E27FC236}">
                <a16:creationId xmlns:a16="http://schemas.microsoft.com/office/drawing/2014/main" id="{D77376A1-3C14-9C46-86E5-94B9153BEFFE}"/>
              </a:ext>
            </a:extLst>
          </p:cNvPr>
          <p:cNvSpPr txBox="1"/>
          <p:nvPr userDrawn="1"/>
        </p:nvSpPr>
        <p:spPr>
          <a:xfrm>
            <a:off x="4472800" y="5663189"/>
            <a:ext cx="3246402" cy="369332"/>
          </a:xfrm>
          <a:prstGeom prst="rect">
            <a:avLst/>
          </a:prstGeom>
          <a:noFill/>
        </p:spPr>
        <p:txBody>
          <a:bodyPr wrap="none" rtlCol="0">
            <a:spAutoFit/>
          </a:bodyPr>
          <a:lstStyle/>
          <a:p>
            <a:pPr algn="ctr"/>
            <a:r>
              <a:rPr lang="en-GB" sz="1800" b="1" kern="1200">
                <a:solidFill>
                  <a:schemeClr val="bg2">
                    <a:lumMod val="50000"/>
                  </a:schemeClr>
                </a:solidFill>
                <a:effectLst/>
                <a:latin typeface="Lato" panose="020F0502020204030203" pitchFamily="34" charset="77"/>
                <a:ea typeface="+mn-ea"/>
                <a:cs typeface="+mn-cs"/>
              </a:rPr>
              <a:t>•  </a:t>
            </a:r>
            <a:r>
              <a:rPr lang="en-GB" sz="1800" b="1" kern="1200" err="1">
                <a:solidFill>
                  <a:schemeClr val="bg2">
                    <a:lumMod val="50000"/>
                  </a:schemeClr>
                </a:solidFill>
                <a:effectLst/>
                <a:latin typeface="Lato" panose="020F0502020204030203" pitchFamily="34" charset="77"/>
                <a:ea typeface="+mn-ea"/>
                <a:cs typeface="+mn-cs"/>
              </a:rPr>
              <a:t>jyu.wisdom.fi</a:t>
            </a:r>
            <a:r>
              <a:rPr lang="en-GB" sz="1800" b="1" kern="1200">
                <a:solidFill>
                  <a:schemeClr val="bg2">
                    <a:lumMod val="50000"/>
                  </a:schemeClr>
                </a:solidFill>
                <a:effectLst/>
                <a:latin typeface="Lato" panose="020F0502020204030203" pitchFamily="34" charset="77"/>
                <a:ea typeface="+mn-ea"/>
                <a:cs typeface="+mn-cs"/>
              </a:rPr>
              <a:t>/</a:t>
            </a:r>
            <a:r>
              <a:rPr lang="en-GB" sz="1800" b="1" kern="1200" err="1">
                <a:solidFill>
                  <a:schemeClr val="bg2">
                    <a:lumMod val="50000"/>
                  </a:schemeClr>
                </a:solidFill>
                <a:effectLst/>
                <a:latin typeface="Lato" panose="020F0502020204030203" pitchFamily="34" charset="77"/>
                <a:ea typeface="+mn-ea"/>
                <a:cs typeface="+mn-cs"/>
              </a:rPr>
              <a:t>polkukartta</a:t>
            </a:r>
            <a:r>
              <a:rPr lang="en-GB" sz="1800" b="1" kern="1200">
                <a:solidFill>
                  <a:schemeClr val="bg2">
                    <a:lumMod val="50000"/>
                  </a:schemeClr>
                </a:solidFill>
                <a:effectLst/>
                <a:latin typeface="Lato" panose="020F0502020204030203" pitchFamily="34" charset="77"/>
                <a:ea typeface="+mn-ea"/>
                <a:cs typeface="+mn-cs"/>
              </a:rPr>
              <a:t> •</a:t>
            </a:r>
            <a:endParaRPr lang="fi-FI">
              <a:solidFill>
                <a:schemeClr val="bg2">
                  <a:lumMod val="50000"/>
                </a:schemeClr>
              </a:solidFill>
              <a:latin typeface="Lato" panose="020F0502020204030203" pitchFamily="34" charset="77"/>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5835" y="662784"/>
            <a:ext cx="7967078" cy="1752757"/>
          </a:xfrm>
          <a:prstGeom prst="rect">
            <a:avLst/>
          </a:prstGeom>
        </p:spPr>
      </p:pic>
    </p:spTree>
    <p:extLst>
      <p:ext uri="{BB962C8B-B14F-4D97-AF65-F5344CB8AC3E}">
        <p14:creationId xmlns:p14="http://schemas.microsoft.com/office/powerpoint/2010/main" val="4137955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LOPPUDIA_webosoitteell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98F16DE-DC00-5642-890A-08D89582C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kstiruutu 3">
            <a:extLst>
              <a:ext uri="{FF2B5EF4-FFF2-40B4-BE49-F238E27FC236}">
                <a16:creationId xmlns:a16="http://schemas.microsoft.com/office/drawing/2014/main" id="{D77376A1-3C14-9C46-86E5-94B9153BEFFE}"/>
              </a:ext>
            </a:extLst>
          </p:cNvPr>
          <p:cNvSpPr txBox="1"/>
          <p:nvPr userDrawn="1"/>
        </p:nvSpPr>
        <p:spPr>
          <a:xfrm>
            <a:off x="5249012" y="5088047"/>
            <a:ext cx="6551116" cy="584775"/>
          </a:xfrm>
          <a:prstGeom prst="rect">
            <a:avLst/>
          </a:prstGeom>
          <a:noFill/>
        </p:spPr>
        <p:txBody>
          <a:bodyPr wrap="square" rtlCol="0">
            <a:spAutoFit/>
          </a:bodyPr>
          <a:lstStyle/>
          <a:p>
            <a:pPr algn="ct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a:t>
            </a:r>
            <a:r>
              <a:rPr lang="en-GB" sz="3200" b="1" kern="1200" err="1">
                <a:solidFill>
                  <a:schemeClr val="bg2">
                    <a:lumMod val="50000"/>
                  </a:schemeClr>
                </a:solidFill>
                <a:effectLst/>
                <a:latin typeface="Calibri" panose="020F0502020204030204" pitchFamily="34" charset="0"/>
                <a:ea typeface="+mn-ea"/>
                <a:cs typeface="Calibri" panose="020F0502020204030204" pitchFamily="34" charset="0"/>
              </a:rPr>
              <a:t>jyu.wisdom.fi</a:t>
            </a: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a:t>
            </a:r>
            <a:r>
              <a:rPr lang="en-GB" sz="3200" b="1" kern="1200" err="1">
                <a:solidFill>
                  <a:schemeClr val="bg2">
                    <a:lumMod val="50000"/>
                  </a:schemeClr>
                </a:solidFill>
                <a:effectLst/>
                <a:latin typeface="Calibri" panose="020F0502020204030204" pitchFamily="34" charset="0"/>
                <a:ea typeface="+mn-ea"/>
                <a:cs typeface="Calibri" panose="020F0502020204030204" pitchFamily="34" charset="0"/>
              </a:rPr>
              <a:t>polkukartta</a:t>
            </a: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a:t>
            </a:r>
            <a:endParaRPr lang="fi-FI" sz="3200">
              <a:solidFill>
                <a:schemeClr val="bg2">
                  <a:lumMod val="50000"/>
                </a:schemeClr>
              </a:solidFill>
              <a:latin typeface="Calibri" panose="020F0502020204030204" pitchFamily="34" charset="0"/>
              <a:cs typeface="Calibri" panose="020F0502020204030204" pitchFamily="34" charset="0"/>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6258" y="495141"/>
            <a:ext cx="6851769" cy="1507390"/>
          </a:xfrm>
          <a:prstGeom prst="rect">
            <a:avLst/>
          </a:prstGeom>
        </p:spPr>
      </p:pic>
    </p:spTree>
    <p:extLst>
      <p:ext uri="{BB962C8B-B14F-4D97-AF65-F5344CB8AC3E}">
        <p14:creationId xmlns:p14="http://schemas.microsoft.com/office/powerpoint/2010/main" val="3723898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T_Otsake isolla">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7568" y="4769819"/>
            <a:ext cx="2775591" cy="979620"/>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5815" y="4961275"/>
            <a:ext cx="884269" cy="915851"/>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46509" y="3190971"/>
            <a:ext cx="2377710" cy="59442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254426" y="2008439"/>
            <a:ext cx="2660457" cy="1064183"/>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280984" y="2905047"/>
            <a:ext cx="1633899" cy="1064183"/>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78420" y="4863992"/>
            <a:ext cx="1128512" cy="797535"/>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770190" y="2664762"/>
            <a:ext cx="2872849" cy="1615977"/>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60579" y="1908018"/>
            <a:ext cx="2484106" cy="986742"/>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820196" y="394033"/>
            <a:ext cx="6048977" cy="1330774"/>
          </a:xfrm>
          <a:prstGeom prst="rect">
            <a:avLst/>
          </a:prstGeom>
        </p:spPr>
      </p:pic>
    </p:spTree>
    <p:extLst>
      <p:ext uri="{BB962C8B-B14F-4D97-AF65-F5344CB8AC3E}">
        <p14:creationId xmlns:p14="http://schemas.microsoft.com/office/powerpoint/2010/main" val="1659109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T_otsake pienellä">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6520" y="4214041"/>
            <a:ext cx="3289802" cy="1161106"/>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446" y="4472209"/>
            <a:ext cx="1109105" cy="1148717"/>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61807" y="3034764"/>
            <a:ext cx="2779030" cy="69475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34288" y="1417802"/>
            <a:ext cx="3109499" cy="1243800"/>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87176" y="2766347"/>
            <a:ext cx="1909675" cy="1243800"/>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90981" y="4374927"/>
            <a:ext cx="1415311" cy="1000220"/>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229941" y="2425072"/>
            <a:ext cx="3357740" cy="1888728"/>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07736" y="1230597"/>
            <a:ext cx="2903383" cy="1153288"/>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15199" y="352880"/>
            <a:ext cx="2532067" cy="557055"/>
          </a:xfrm>
          <a:prstGeom prst="rect">
            <a:avLst/>
          </a:prstGeom>
        </p:spPr>
      </p:pic>
    </p:spTree>
    <p:extLst>
      <p:ext uri="{BB962C8B-B14F-4D97-AF65-F5344CB8AC3E}">
        <p14:creationId xmlns:p14="http://schemas.microsoft.com/office/powerpoint/2010/main" val="150428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7" name="Kuva 6">
            <a:extLst>
              <a:ext uri="{FF2B5EF4-FFF2-40B4-BE49-F238E27FC236}">
                <a16:creationId xmlns:a16="http://schemas.microsoft.com/office/drawing/2014/main" id="{5F4E1B22-4AC9-0A40-A827-A42EB41EC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4490" y="5473301"/>
            <a:ext cx="579401" cy="600095"/>
          </a:xfrm>
          <a:prstGeom prst="rect">
            <a:avLst/>
          </a:prstGeom>
        </p:spPr>
      </p:pic>
      <p:pic>
        <p:nvPicPr>
          <p:cNvPr id="8" name="Kuva 7">
            <a:extLst>
              <a:ext uri="{FF2B5EF4-FFF2-40B4-BE49-F238E27FC236}">
                <a16:creationId xmlns:a16="http://schemas.microsoft.com/office/drawing/2014/main" id="{27C89E5E-2344-6243-9213-1BCC31A92A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7311" y="5416443"/>
            <a:ext cx="855674" cy="604717"/>
          </a:xfrm>
          <a:prstGeom prst="rect">
            <a:avLst/>
          </a:prstGeom>
        </p:spPr>
      </p:pic>
      <p:sp>
        <p:nvSpPr>
          <p:cNvPr id="9" name="Tekstiruutu 13">
            <a:extLst>
              <a:ext uri="{FF2B5EF4-FFF2-40B4-BE49-F238E27FC236}">
                <a16:creationId xmlns:a16="http://schemas.microsoft.com/office/drawing/2014/main" id="{EACB2E18-51C8-4804-BC12-4C4B89175120}"/>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404457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aukodia VER1">
    <p:spTree>
      <p:nvGrpSpPr>
        <p:cNvPr id="1" name=""/>
        <p:cNvGrpSpPr/>
        <p:nvPr/>
      </p:nvGrpSpPr>
      <p:grpSpPr>
        <a:xfrm>
          <a:off x="0" y="0"/>
          <a:ext cx="0" cy="0"/>
          <a:chOff x="0" y="0"/>
          <a:chExt cx="0" cy="0"/>
        </a:xfrm>
      </p:grpSpPr>
      <p:pic>
        <p:nvPicPr>
          <p:cNvPr id="3" name="Kuva 2" descr="Kuva, joka sisältää kohteen teksti&#10;&#10;Kuvaus luotu automaattisesti">
            <a:extLst>
              <a:ext uri="{FF2B5EF4-FFF2-40B4-BE49-F238E27FC236}">
                <a16:creationId xmlns:a16="http://schemas.microsoft.com/office/drawing/2014/main" id="{38576111-D2C7-1B4E-A9B8-FA21C3F790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506" y="2114550"/>
            <a:ext cx="10188988" cy="2241574"/>
          </a:xfrm>
          <a:prstGeom prst="rect">
            <a:avLst/>
          </a:prstGeom>
        </p:spPr>
      </p:pic>
      <p:pic>
        <p:nvPicPr>
          <p:cNvPr id="4" name="Kuva 3">
            <a:extLst>
              <a:ext uri="{FF2B5EF4-FFF2-40B4-BE49-F238E27FC236}">
                <a16:creationId xmlns:a16="http://schemas.microsoft.com/office/drawing/2014/main" id="{DB7A9A55-FF23-D14D-AAB9-31049D9027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494" y="6212556"/>
            <a:ext cx="445739" cy="461659"/>
          </a:xfrm>
          <a:prstGeom prst="rect">
            <a:avLst/>
          </a:prstGeom>
        </p:spPr>
      </p:pic>
      <p:pic>
        <p:nvPicPr>
          <p:cNvPr id="5" name="Kuva 4">
            <a:extLst>
              <a:ext uri="{FF2B5EF4-FFF2-40B4-BE49-F238E27FC236}">
                <a16:creationId xmlns:a16="http://schemas.microsoft.com/office/drawing/2014/main" id="{31E61FD9-34A9-534D-99A2-5183B14458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1657" y="6179900"/>
            <a:ext cx="586639" cy="414586"/>
          </a:xfrm>
          <a:prstGeom prst="rect">
            <a:avLst/>
          </a:prstGeom>
        </p:spPr>
      </p:pic>
    </p:spTree>
    <p:extLst>
      <p:ext uri="{BB962C8B-B14F-4D97-AF65-F5344CB8AC3E}">
        <p14:creationId xmlns:p14="http://schemas.microsoft.com/office/powerpoint/2010/main" val="181014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Väliotsikkodia VER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831850" y="170973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831850" y="45894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Kuva 11" descr="Kuva, joka sisältää kohteen teksti&#10;&#10;Kuvaus luotu automaattisesti">
            <a:extLst>
              <a:ext uri="{FF2B5EF4-FFF2-40B4-BE49-F238E27FC236}">
                <a16:creationId xmlns:a16="http://schemas.microsoft.com/office/drawing/2014/main" id="{BFC27206-B267-504D-BA9C-F4BCA33C4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324" y="310994"/>
            <a:ext cx="4676550" cy="1028841"/>
          </a:xfrm>
          <a:prstGeom prst="rect">
            <a:avLst/>
          </a:prstGeom>
        </p:spPr>
      </p:pic>
      <p:pic>
        <p:nvPicPr>
          <p:cNvPr id="11" name="Kuva 8">
            <a:extLst>
              <a:ext uri="{FF2B5EF4-FFF2-40B4-BE49-F238E27FC236}">
                <a16:creationId xmlns:a16="http://schemas.microsoft.com/office/drawing/2014/main" id="{9BC5FADD-88E4-4243-B4FD-6F1BDB122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08D23ACD-9633-4B81-93F8-950F26F1CB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55600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Väli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797312" y="84216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797312" y="38909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Kuva 8" descr="Kuva, joka sisältää kohteen teksti&#10;&#10;Kuvaus luotu automaattisesti">
            <a:extLst>
              <a:ext uri="{FF2B5EF4-FFF2-40B4-BE49-F238E27FC236}">
                <a16:creationId xmlns:a16="http://schemas.microsoft.com/office/drawing/2014/main" id="{1E43DD95-F8B1-4472-8D1D-BF87CCE59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4" name="Kuva 8">
            <a:extLst>
              <a:ext uri="{FF2B5EF4-FFF2-40B4-BE49-F238E27FC236}">
                <a16:creationId xmlns:a16="http://schemas.microsoft.com/office/drawing/2014/main" id="{95E4C37B-BC81-44E6-853A-6151DDFB0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5" name="Kuva 11">
            <a:extLst>
              <a:ext uri="{FF2B5EF4-FFF2-40B4-BE49-F238E27FC236}">
                <a16:creationId xmlns:a16="http://schemas.microsoft.com/office/drawing/2014/main" id="{11DEF0FD-38B0-4895-B281-3611DA1730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79832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A332D0-8049-AE49-AFD7-6EA080F1D0FD}"/>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3FA97E27-431C-BC43-A0DA-3F0BBF6958D2}"/>
              </a:ext>
            </a:extLst>
          </p:cNvPr>
          <p:cNvSpPr>
            <a:spLocks noGrp="1"/>
          </p:cNvSpPr>
          <p:nvPr>
            <p:ph idx="1"/>
          </p:nvPr>
        </p:nvSpPr>
        <p:spPr/>
        <p:txBody>
          <a:bodyPr/>
          <a:lstStyle>
            <a:lvl1pPr>
              <a:defRPr>
                <a:solidFill>
                  <a:schemeClr val="tx1">
                    <a:lumMod val="50000"/>
                  </a:schemeClr>
                </a:solidFill>
                <a:latin typeface="+mj-lt"/>
              </a:defRPr>
            </a:lvl1pPr>
            <a:lvl2pPr>
              <a:defRPr>
                <a:solidFill>
                  <a:schemeClr val="tx1">
                    <a:lumMod val="50000"/>
                  </a:schemeClr>
                </a:solidFill>
                <a:latin typeface="Calibri" panose="020F0502020204030204" pitchFamily="34" charset="0"/>
                <a:cs typeface="Calibri" panose="020F0502020204030204" pitchFamily="34" charset="0"/>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1" name="Suora yhdysviiva 10">
            <a:extLst>
              <a:ext uri="{FF2B5EF4-FFF2-40B4-BE49-F238E27FC236}">
                <a16:creationId xmlns:a16="http://schemas.microsoft.com/office/drawing/2014/main" id="{F44CA1C6-5111-3F47-A051-F5D9C098BDA2}"/>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descr="Kuva, joka sisältää kohteen teksti&#10;&#10;Kuvaus luotu automaattisesti">
            <a:extLst>
              <a:ext uri="{FF2B5EF4-FFF2-40B4-BE49-F238E27FC236}">
                <a16:creationId xmlns:a16="http://schemas.microsoft.com/office/drawing/2014/main" id="{A5FA3E96-F215-F149-A2CC-091970F3F8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8" name="Kuva 8">
            <a:extLst>
              <a:ext uri="{FF2B5EF4-FFF2-40B4-BE49-F238E27FC236}">
                <a16:creationId xmlns:a16="http://schemas.microsoft.com/office/drawing/2014/main" id="{9AA522F0-8239-4B95-9F6D-3EF8E93199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2B07796F-E7A7-42D5-A067-BE954CCA44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666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9FE3DC-71DB-E74C-8684-0BA48ACDDF00}"/>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F9DAED9-856E-4540-A5EC-9584443067FC}"/>
              </a:ext>
            </a:extLst>
          </p:cNvPr>
          <p:cNvSpPr>
            <a:spLocks noGrp="1"/>
          </p:cNvSpPr>
          <p:nvPr>
            <p:ph sz="half" idx="1"/>
          </p:nvPr>
        </p:nvSpPr>
        <p:spPr>
          <a:xfrm>
            <a:off x="838200" y="1825625"/>
            <a:ext cx="5181600" cy="4351338"/>
          </a:xfrm>
        </p:spPr>
        <p:txBody>
          <a:bodyPr/>
          <a:lstStyle>
            <a:lvl1pPr>
              <a:defRPr>
                <a:solidFill>
                  <a:schemeClr val="tx1">
                    <a:lumMod val="50000"/>
                  </a:schemeClr>
                </a:solidFill>
                <a:latin typeface="+mj-lt"/>
              </a:defRPr>
            </a:lvl1pPr>
            <a:lvl2pPr>
              <a:defRPr>
                <a:solidFill>
                  <a:schemeClr val="tx1">
                    <a:lumMod val="50000"/>
                  </a:schemeClr>
                </a:solidFill>
                <a:latin typeface="+mj-lt"/>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2F7492D-184D-A948-BDA5-A1DB7C4B8AAA}"/>
              </a:ext>
            </a:extLst>
          </p:cNvPr>
          <p:cNvSpPr>
            <a:spLocks noGrp="1"/>
          </p:cNvSpPr>
          <p:nvPr>
            <p:ph sz="half" idx="2"/>
          </p:nvPr>
        </p:nvSpPr>
        <p:spPr>
          <a:xfrm>
            <a:off x="6172200" y="1825625"/>
            <a:ext cx="5181600" cy="4351338"/>
          </a:xfrm>
        </p:spPr>
        <p:txBody>
          <a:bodyPr/>
          <a:lstStyle>
            <a:lvl1pPr>
              <a:defRPr>
                <a:solidFill>
                  <a:schemeClr val="tx1">
                    <a:lumMod val="50000"/>
                  </a:schemeClr>
                </a:solidFill>
                <a:latin typeface="+mj-lt"/>
              </a:defRPr>
            </a:lvl1pPr>
            <a:lvl2pPr>
              <a:defRPr>
                <a:solidFill>
                  <a:schemeClr val="tx1">
                    <a:lumMod val="50000"/>
                  </a:schemeClr>
                </a:solidFill>
                <a:latin typeface="+mj-lt"/>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8" name="Suora yhdysviiva 7">
            <a:extLst>
              <a:ext uri="{FF2B5EF4-FFF2-40B4-BE49-F238E27FC236}">
                <a16:creationId xmlns:a16="http://schemas.microsoft.com/office/drawing/2014/main" id="{3588402E-E81A-2146-9486-3C850DD8D241}"/>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FBC24D12-455F-1844-B37B-0059080B7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5D5968A8-DE01-4E0D-864A-6D576D348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EFFD8651-AE41-41FA-B866-77846EBDBD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378229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9029A0-91C7-094D-BC77-4E8F5CC12D47}"/>
              </a:ext>
            </a:extLst>
          </p:cNvPr>
          <p:cNvSpPr>
            <a:spLocks noGrp="1"/>
          </p:cNvSpPr>
          <p:nvPr>
            <p:ph type="title"/>
          </p:nvPr>
        </p:nvSpPr>
        <p:spPr>
          <a:xfrm>
            <a:off x="839788" y="365125"/>
            <a:ext cx="10515600" cy="1325563"/>
          </a:xfrm>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67B10E5-8545-344E-AE27-63C375C9126D}"/>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0417E00-95F6-634F-979E-E8040175FE52}"/>
              </a:ext>
            </a:extLst>
          </p:cNvPr>
          <p:cNvSpPr>
            <a:spLocks noGrp="1"/>
          </p:cNvSpPr>
          <p:nvPr>
            <p:ph sz="half" idx="2" hasCustomPrompt="1"/>
          </p:nvPr>
        </p:nvSpPr>
        <p:spPr>
          <a:xfrm>
            <a:off x="839788" y="2505075"/>
            <a:ext cx="5157787" cy="3684588"/>
          </a:xfrm>
        </p:spPr>
        <p:txBody>
          <a:bodyPr/>
          <a:lstStyle>
            <a:lvl1pPr>
              <a:defRPr sz="2400">
                <a:solidFill>
                  <a:schemeClr val="tx1">
                    <a:lumMod val="50000"/>
                  </a:schemeClr>
                </a:solidFill>
                <a:latin typeface="+mj-lt"/>
              </a:defRPr>
            </a:lvl1pPr>
            <a:lvl2pPr>
              <a:defRPr sz="2000">
                <a:solidFill>
                  <a:schemeClr val="tx1">
                    <a:lumMod val="50000"/>
                  </a:schemeClr>
                </a:solidFill>
                <a:latin typeface="+mj-lt"/>
              </a:defRPr>
            </a:lvl2pPr>
            <a:lvl3pPr>
              <a:defRPr sz="1800">
                <a:solidFill>
                  <a:schemeClr val="tx1">
                    <a:lumMod val="50000"/>
                  </a:schemeClr>
                </a:solidFill>
                <a:latin typeface="+mj-lt"/>
              </a:defRPr>
            </a:lvl3pPr>
            <a:lvl4pPr>
              <a:defRPr sz="1400">
                <a:solidFill>
                  <a:schemeClr val="tx1">
                    <a:lumMod val="50000"/>
                  </a:schemeClr>
                </a:solidFill>
                <a:latin typeface="+mj-lt"/>
              </a:defRPr>
            </a:lvl4pPr>
            <a:lvl5pPr>
              <a:defRPr sz="1400">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779FA47-672B-9941-BD23-97400BFE348C}"/>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Sisällön paikkamerkki 3">
            <a:extLst>
              <a:ext uri="{FF2B5EF4-FFF2-40B4-BE49-F238E27FC236}">
                <a16:creationId xmlns:a16="http://schemas.microsoft.com/office/drawing/2014/main" id="{20ABC642-B34E-C349-8393-4C88136BBFEA}"/>
              </a:ext>
            </a:extLst>
          </p:cNvPr>
          <p:cNvSpPr>
            <a:spLocks noGrp="1"/>
          </p:cNvSpPr>
          <p:nvPr>
            <p:ph sz="half" idx="13"/>
          </p:nvPr>
        </p:nvSpPr>
        <p:spPr>
          <a:xfrm>
            <a:off x="6172200" y="2505075"/>
            <a:ext cx="5157787" cy="3684588"/>
          </a:xfrm>
        </p:spPr>
        <p:txBody>
          <a:bodyPr/>
          <a:lstStyle>
            <a:lvl1pPr>
              <a:defRPr sz="2400">
                <a:solidFill>
                  <a:schemeClr val="tx1">
                    <a:lumMod val="50000"/>
                  </a:schemeClr>
                </a:solidFill>
                <a:latin typeface="+mj-lt"/>
              </a:defRPr>
            </a:lvl1pPr>
            <a:lvl2pPr>
              <a:defRPr sz="2000">
                <a:solidFill>
                  <a:schemeClr val="tx1">
                    <a:lumMod val="50000"/>
                  </a:schemeClr>
                </a:solidFill>
                <a:latin typeface="+mj-lt"/>
              </a:defRPr>
            </a:lvl2pPr>
            <a:lvl3pPr>
              <a:defRPr sz="1800">
                <a:solidFill>
                  <a:schemeClr val="tx1">
                    <a:lumMod val="50000"/>
                  </a:schemeClr>
                </a:solidFill>
                <a:latin typeface="+mj-lt"/>
              </a:defRPr>
            </a:lvl3pPr>
            <a:lvl4pPr>
              <a:defRPr sz="1400">
                <a:solidFill>
                  <a:schemeClr val="tx1">
                    <a:lumMod val="50000"/>
                  </a:schemeClr>
                </a:solidFill>
                <a:latin typeface="+mj-lt"/>
              </a:defRPr>
            </a:lvl4pPr>
            <a:lvl5pPr>
              <a:defRPr sz="1400">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1" name="Suora yhdysviiva 10">
            <a:extLst>
              <a:ext uri="{FF2B5EF4-FFF2-40B4-BE49-F238E27FC236}">
                <a16:creationId xmlns:a16="http://schemas.microsoft.com/office/drawing/2014/main" id="{DB6D48FA-CFC2-4B47-887F-6103D02EB56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Kuva 12" descr="Kuva, joka sisältää kohteen teksti&#10;&#10;Kuvaus luotu automaattisesti">
            <a:extLst>
              <a:ext uri="{FF2B5EF4-FFF2-40B4-BE49-F238E27FC236}">
                <a16:creationId xmlns:a16="http://schemas.microsoft.com/office/drawing/2014/main" id="{51AA49D0-1388-5440-B6A7-39D6B3A0D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5" name="Kuva 8">
            <a:extLst>
              <a:ext uri="{FF2B5EF4-FFF2-40B4-BE49-F238E27FC236}">
                <a16:creationId xmlns:a16="http://schemas.microsoft.com/office/drawing/2014/main" id="{3C24E0B4-56D7-40FF-9B02-D27B85C2AF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6" name="Kuva 11">
            <a:extLst>
              <a:ext uri="{FF2B5EF4-FFF2-40B4-BE49-F238E27FC236}">
                <a16:creationId xmlns:a16="http://schemas.microsoft.com/office/drawing/2014/main" id="{6F222E76-8444-46A2-A249-6E06E92087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82425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279A2F7-E171-194B-8119-D4DE039DF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6F06D6E6-220B-4B48-A90D-745D08895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114A0D36-7AE3-B34A-9320-109B7182AA36}"/>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000">
                <a:solidFill>
                  <a:schemeClr val="bg2">
                    <a:lumMod val="50000"/>
                  </a:schemeClr>
                </a:solidFill>
              </a:defRPr>
            </a:lvl1pPr>
          </a:lstStyle>
          <a:p>
            <a:endParaRPr lang="fi-FI"/>
          </a:p>
        </p:txBody>
      </p:sp>
      <p:sp>
        <p:nvSpPr>
          <p:cNvPr id="6" name="Dian numeron paikkamerkki 5">
            <a:extLst>
              <a:ext uri="{FF2B5EF4-FFF2-40B4-BE49-F238E27FC236}">
                <a16:creationId xmlns:a16="http://schemas.microsoft.com/office/drawing/2014/main" id="{4E468276-9F92-5A45-8CAF-21FC770D4208}"/>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chemeClr val="bg2">
                    <a:lumMod val="50000"/>
                  </a:schemeClr>
                </a:solidFill>
                <a:latin typeface="+mj-lt"/>
              </a:defRPr>
            </a:lvl1pPr>
          </a:lstStyle>
          <a:p>
            <a:fld id="{4BD6CBA3-5AC7-274C-80AE-0C679A856365}" type="slidenum">
              <a:rPr lang="fi-FI" smtClean="0"/>
              <a:pPr/>
              <a:t>‹#›</a:t>
            </a:fld>
            <a:endParaRPr lang="fi-FI"/>
          </a:p>
        </p:txBody>
      </p:sp>
      <p:sp>
        <p:nvSpPr>
          <p:cNvPr id="7" name="Alatunnisteen paikkamerkki 6">
            <a:extLst>
              <a:ext uri="{FF2B5EF4-FFF2-40B4-BE49-F238E27FC236}">
                <a16:creationId xmlns:a16="http://schemas.microsoft.com/office/drawing/2014/main" id="{7F8E0626-365A-2D4C-993F-253B8BC387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98913738"/>
      </p:ext>
    </p:extLst>
  </p:cSld>
  <p:clrMap bg1="lt1" tx1="dk1" bg2="lt2" tx2="dk2" accent1="accent1" accent2="accent2" accent3="accent3" accent4="accent4" accent5="accent5" accent6="accent6" hlink="hlink" folHlink="folHlink"/>
  <p:sldLayoutIdLst>
    <p:sldLayoutId id="2147483704" r:id="rId1"/>
    <p:sldLayoutId id="2147483674" r:id="rId2"/>
    <p:sldLayoutId id="2147483703" r:id="rId3"/>
    <p:sldLayoutId id="2147483685" r:id="rId4"/>
    <p:sldLayoutId id="2147483676" r:id="rId5"/>
    <p:sldLayoutId id="2147483705" r:id="rId6"/>
    <p:sldLayoutId id="2147483675" r:id="rId7"/>
    <p:sldLayoutId id="2147483677" r:id="rId8"/>
    <p:sldLayoutId id="2147483678" r:id="rId9"/>
    <p:sldLayoutId id="2147483679" r:id="rId10"/>
    <p:sldLayoutId id="2147484410" r:id="rId11"/>
    <p:sldLayoutId id="2147483680" r:id="rId12"/>
    <p:sldLayoutId id="2147483681" r:id="rId13"/>
    <p:sldLayoutId id="2147483682" r:id="rId14"/>
    <p:sldLayoutId id="2147483690" r:id="rId15"/>
    <p:sldLayoutId id="2147484407" r:id="rId16"/>
    <p:sldLayoutId id="2147484408" r:id="rId17"/>
    <p:sldLayoutId id="2147483694" r:id="rId18"/>
    <p:sldLayoutId id="2147483688" r:id="rId19"/>
    <p:sldLayoutId id="2147483691" r:id="rId20"/>
    <p:sldLayoutId id="2147484409" r:id="rId21"/>
    <p:sldLayoutId id="2147483695" r:id="rId22"/>
    <p:sldLayoutId id="2147483706" r:id="rId23"/>
  </p:sldLayoutIdLst>
  <p:hf hdr="0" ftr="0"/>
  <p:txStyles>
    <p:title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hyperlink" Target="https://kestavakehitys.fi/-/1410837/ruokahavikin-torjuntaa-tehostetaan-suomen-malli-esilla-komissiossa" TargetMode="External"/><Relationship Id="rId3" Type="http://schemas.openxmlformats.org/officeDocument/2006/relationships/hyperlink" Target="https://www.uef.fi/fi/artikkeli/planetaarinen-ruokavalio-on-suosituksia-tiukempi" TargetMode="External"/><Relationship Id="rId7" Type="http://schemas.openxmlformats.org/officeDocument/2006/relationships/hyperlink" Target="https://havikkiviikko.fi/tietoa-ruokahavikista/" TargetMode="External"/><Relationship Id="rId2" Type="http://schemas.openxmlformats.org/officeDocument/2006/relationships/hyperlink" Target="https://www.hsy.fi/ilmanlaatu-ja-ilmasto/ilmastoystavallinen-ruoka/" TargetMode="External"/><Relationship Id="rId1" Type="http://schemas.openxmlformats.org/officeDocument/2006/relationships/slideLayout" Target="../slideLayouts/slideLayout11.xml"/><Relationship Id="rId6" Type="http://schemas.openxmlformats.org/officeDocument/2006/relationships/hyperlink" Target="https://www.uusiouutiset.fi/ruokahavikki-haaskaa-suomessa-satoja-miljoonia-euroja/" TargetMode="External"/><Relationship Id="rId5" Type="http://schemas.openxmlformats.org/officeDocument/2006/relationships/hyperlink" Target="https://valtioneuvosto.fi/-/1410837/ruokajarjestelman-yhteinen-tulevaisuuskuva-2030-vahvistettu" TargetMode="External"/><Relationship Id="rId4" Type="http://schemas.openxmlformats.org/officeDocument/2006/relationships/hyperlink" Target="https://wwf.fi/ruoka/ruuan-ymparistovaikutukset/"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100_8B12AC5C.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Suorakulmio: Pyöristetyt kulmat 24">
            <a:extLst>
              <a:ext uri="{FF2B5EF4-FFF2-40B4-BE49-F238E27FC236}">
                <a16:creationId xmlns:a16="http://schemas.microsoft.com/office/drawing/2014/main" id="{4AE41F24-3728-F82C-6B6A-FFC2CB08AC65}"/>
              </a:ext>
              <a:ext uri="{C183D7F6-B498-43B3-948B-1728B52AA6E4}">
                <adec:decorative xmlns:adec="http://schemas.microsoft.com/office/drawing/2017/decorative" val="1"/>
              </a:ext>
            </a:extLst>
          </p:cNvPr>
          <p:cNvSpPr>
            <a:spLocks noChangeAspect="1"/>
          </p:cNvSpPr>
          <p:nvPr/>
        </p:nvSpPr>
        <p:spPr>
          <a:xfrm>
            <a:off x="141042" y="81000"/>
            <a:ext cx="11904000" cy="6696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93A3C"/>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8A88BA5A-AEB2-FEC3-B235-97028DF8A388}"/>
              </a:ext>
            </a:extLst>
          </p:cNvPr>
          <p:cNvSpPr>
            <a:spLocks noGrp="1"/>
          </p:cNvSpPr>
          <p:nvPr>
            <p:ph type="ctrTitle"/>
          </p:nvPr>
        </p:nvSpPr>
        <p:spPr>
          <a:xfrm>
            <a:off x="2144485" y="1982622"/>
            <a:ext cx="7903029" cy="1093262"/>
          </a:xfrm>
        </p:spPr>
        <p:txBody>
          <a:bodyPr>
            <a:normAutofit/>
          </a:bodyPr>
          <a:lstStyle/>
          <a:p>
            <a:r>
              <a:rPr lang="fi-FI" dirty="0"/>
              <a:t>Planetaarinen ruoka</a:t>
            </a:r>
          </a:p>
        </p:txBody>
      </p:sp>
      <p:grpSp>
        <p:nvGrpSpPr>
          <p:cNvPr id="24" name="Ryhmä 23">
            <a:extLst>
              <a:ext uri="{FF2B5EF4-FFF2-40B4-BE49-F238E27FC236}">
                <a16:creationId xmlns:a16="http://schemas.microsoft.com/office/drawing/2014/main" id="{E7E865A6-E274-19B3-9D09-5C0007C9BBA8}"/>
              </a:ext>
              <a:ext uri="{C183D7F6-B498-43B3-948B-1728B52AA6E4}">
                <adec:decorative xmlns:adec="http://schemas.microsoft.com/office/drawing/2017/decorative" val="1"/>
              </a:ext>
            </a:extLst>
          </p:cNvPr>
          <p:cNvGrpSpPr>
            <a:grpSpLocks noChangeAspect="1"/>
          </p:cNvGrpSpPr>
          <p:nvPr/>
        </p:nvGrpSpPr>
        <p:grpSpPr>
          <a:xfrm>
            <a:off x="998859" y="3429000"/>
            <a:ext cx="10194281" cy="1080000"/>
            <a:chOff x="1738877" y="3677929"/>
            <a:chExt cx="8714243" cy="923202"/>
          </a:xfrm>
        </p:grpSpPr>
        <p:pic>
          <p:nvPicPr>
            <p:cNvPr id="5" name="Kuva 4" descr="Kuva, joka sisältää kohteen clipart, Grafiikka, logo, kuvitus&#10;&#10;Kuvaus luotu automaattisesti">
              <a:extLst>
                <a:ext uri="{FF2B5EF4-FFF2-40B4-BE49-F238E27FC236}">
                  <a16:creationId xmlns:a16="http://schemas.microsoft.com/office/drawing/2014/main" id="{A78D5BE9-36E0-9E18-4280-950706C20A2E}"/>
                </a:ext>
              </a:extLst>
            </p:cNvPr>
            <p:cNvPicPr>
              <a:picLocks noChangeAspect="1"/>
            </p:cNvPicPr>
            <p:nvPr/>
          </p:nvPicPr>
          <p:blipFill>
            <a:blip r:embed="rId2">
              <a:duotone>
                <a:schemeClr val="accent6">
                  <a:shade val="45000"/>
                  <a:satMod val="135000"/>
                </a:schemeClr>
                <a:prstClr val="white"/>
              </a:duotone>
            </a:blip>
            <a:stretch>
              <a:fillRect/>
            </a:stretch>
          </p:blipFill>
          <p:spPr>
            <a:xfrm>
              <a:off x="9580563" y="3728010"/>
              <a:ext cx="872557" cy="811477"/>
            </a:xfrm>
            <a:prstGeom prst="rect">
              <a:avLst/>
            </a:prstGeom>
          </p:spPr>
        </p:pic>
        <p:pic>
          <p:nvPicPr>
            <p:cNvPr id="7" name="Kuva 6" descr="Kuva, joka sisältää kohteen Grafiikka, clipart, ympyrä, symboli&#10;&#10;Kuvaus luotu automaattisesti">
              <a:extLst>
                <a:ext uri="{FF2B5EF4-FFF2-40B4-BE49-F238E27FC236}">
                  <a16:creationId xmlns:a16="http://schemas.microsoft.com/office/drawing/2014/main" id="{75B359D0-D5A9-015F-15BE-447A9EA0F1BB}"/>
                </a:ext>
              </a:extLst>
            </p:cNvPr>
            <p:cNvPicPr>
              <a:picLocks noChangeAspect="1"/>
            </p:cNvPicPr>
            <p:nvPr/>
          </p:nvPicPr>
          <p:blipFill>
            <a:blip r:embed="rId3">
              <a:duotone>
                <a:schemeClr val="accent6">
                  <a:shade val="45000"/>
                  <a:satMod val="135000"/>
                </a:schemeClr>
                <a:prstClr val="white"/>
              </a:duotone>
            </a:blip>
            <a:stretch>
              <a:fillRect/>
            </a:stretch>
          </p:blipFill>
          <p:spPr>
            <a:xfrm>
              <a:off x="6657678" y="3684485"/>
              <a:ext cx="896365" cy="896365"/>
            </a:xfrm>
            <a:prstGeom prst="rect">
              <a:avLst/>
            </a:prstGeom>
          </p:spPr>
        </p:pic>
        <p:pic>
          <p:nvPicPr>
            <p:cNvPr id="9" name="Kuva 8" descr="Kuva, joka sisältää kohteen clipart, Grafiikka, Fontti, logo&#10;&#10;Kuvaus luotu automaattisesti">
              <a:extLst>
                <a:ext uri="{FF2B5EF4-FFF2-40B4-BE49-F238E27FC236}">
                  <a16:creationId xmlns:a16="http://schemas.microsoft.com/office/drawing/2014/main" id="{0CF74A0F-3F3C-D9B3-2FF6-DC900D21DD58}"/>
                </a:ext>
              </a:extLst>
            </p:cNvPr>
            <p:cNvPicPr>
              <a:picLocks noChangeAspect="1"/>
            </p:cNvPicPr>
            <p:nvPr/>
          </p:nvPicPr>
          <p:blipFill>
            <a:blip r:embed="rId4">
              <a:duotone>
                <a:schemeClr val="accent6">
                  <a:shade val="45000"/>
                  <a:satMod val="135000"/>
                </a:schemeClr>
                <a:prstClr val="white"/>
              </a:duotone>
            </a:blip>
            <a:stretch>
              <a:fillRect/>
            </a:stretch>
          </p:blipFill>
          <p:spPr>
            <a:xfrm>
              <a:off x="7642945" y="3677929"/>
              <a:ext cx="896364" cy="896364"/>
            </a:xfrm>
            <a:prstGeom prst="rect">
              <a:avLst/>
            </a:prstGeom>
          </p:spPr>
        </p:pic>
        <p:pic>
          <p:nvPicPr>
            <p:cNvPr id="11" name="Kuva 10" descr="Kuva, joka sisältää kohteen clipart, Grafiikka, logo, Fontti&#10;&#10;Kuvaus luotu automaattisesti">
              <a:extLst>
                <a:ext uri="{FF2B5EF4-FFF2-40B4-BE49-F238E27FC236}">
                  <a16:creationId xmlns:a16="http://schemas.microsoft.com/office/drawing/2014/main" id="{C0FD2872-EEAE-116B-A738-313D664F5F50}"/>
                </a:ext>
              </a:extLst>
            </p:cNvPr>
            <p:cNvPicPr>
              <a:picLocks noChangeAspect="1"/>
            </p:cNvPicPr>
            <p:nvPr/>
          </p:nvPicPr>
          <p:blipFill>
            <a:blip r:embed="rId5"/>
            <a:stretch>
              <a:fillRect/>
            </a:stretch>
          </p:blipFill>
          <p:spPr>
            <a:xfrm>
              <a:off x="5645288" y="3704766"/>
              <a:ext cx="896365" cy="896365"/>
            </a:xfrm>
            <a:prstGeom prst="rect">
              <a:avLst/>
            </a:prstGeom>
          </p:spPr>
        </p:pic>
        <p:pic>
          <p:nvPicPr>
            <p:cNvPr id="13" name="Kuva 12" descr="Kuva, joka sisältää kohteen clipart, piirros, kuvitus, animaatio&#10;&#10;Kuvaus luotu automaattisesti">
              <a:extLst>
                <a:ext uri="{FF2B5EF4-FFF2-40B4-BE49-F238E27FC236}">
                  <a16:creationId xmlns:a16="http://schemas.microsoft.com/office/drawing/2014/main" id="{FBBF2E8B-E3CF-BE8A-31D7-EEA5423F2B5B}"/>
                </a:ext>
              </a:extLst>
            </p:cNvPr>
            <p:cNvPicPr>
              <a:picLocks noChangeAspect="1"/>
            </p:cNvPicPr>
            <p:nvPr/>
          </p:nvPicPr>
          <p:blipFill>
            <a:blip r:embed="rId6">
              <a:duotone>
                <a:schemeClr val="accent6">
                  <a:shade val="45000"/>
                  <a:satMod val="135000"/>
                </a:schemeClr>
                <a:prstClr val="white"/>
              </a:duotone>
            </a:blip>
            <a:stretch>
              <a:fillRect/>
            </a:stretch>
          </p:blipFill>
          <p:spPr>
            <a:xfrm>
              <a:off x="2711502" y="3711748"/>
              <a:ext cx="882400" cy="882400"/>
            </a:xfrm>
            <a:prstGeom prst="rect">
              <a:avLst/>
            </a:prstGeom>
          </p:spPr>
        </p:pic>
        <p:pic>
          <p:nvPicPr>
            <p:cNvPr id="15" name="Kuva 14" descr="Kuva, joka sisältää kohteen clipart, Grafiikka, ympyrä, piirros&#10;&#10;Kuvaus luotu automaattisesti">
              <a:extLst>
                <a:ext uri="{FF2B5EF4-FFF2-40B4-BE49-F238E27FC236}">
                  <a16:creationId xmlns:a16="http://schemas.microsoft.com/office/drawing/2014/main" id="{9DFD0A21-868D-1AF2-55D7-627BE49F47BF}"/>
                </a:ext>
              </a:extLst>
            </p:cNvPr>
            <p:cNvPicPr>
              <a:picLocks noChangeAspect="1"/>
            </p:cNvPicPr>
            <p:nvPr/>
          </p:nvPicPr>
          <p:blipFill>
            <a:blip r:embed="rId7">
              <a:duotone>
                <a:schemeClr val="accent6">
                  <a:shade val="45000"/>
                  <a:satMod val="135000"/>
                </a:schemeClr>
                <a:prstClr val="white"/>
              </a:duotone>
            </a:blip>
            <a:stretch>
              <a:fillRect/>
            </a:stretch>
          </p:blipFill>
          <p:spPr>
            <a:xfrm>
              <a:off x="1738877" y="3704766"/>
              <a:ext cx="896365" cy="896365"/>
            </a:xfrm>
            <a:prstGeom prst="rect">
              <a:avLst/>
            </a:prstGeom>
          </p:spPr>
        </p:pic>
        <p:pic>
          <p:nvPicPr>
            <p:cNvPr id="17" name="Kuva 16" descr="Kuva, joka sisältää kohteen clipart, animaatio, Grafiikka, luovuus&#10;&#10;Kuvaus luotu automaattisesti">
              <a:extLst>
                <a:ext uri="{FF2B5EF4-FFF2-40B4-BE49-F238E27FC236}">
                  <a16:creationId xmlns:a16="http://schemas.microsoft.com/office/drawing/2014/main" id="{3E54A641-A783-3292-F071-74787A9A6C7C}"/>
                </a:ext>
              </a:extLst>
            </p:cNvPr>
            <p:cNvPicPr>
              <a:picLocks noChangeAspect="1"/>
            </p:cNvPicPr>
            <p:nvPr/>
          </p:nvPicPr>
          <p:blipFill>
            <a:blip r:embed="rId8">
              <a:duotone>
                <a:schemeClr val="accent6">
                  <a:shade val="45000"/>
                  <a:satMod val="135000"/>
                </a:schemeClr>
                <a:prstClr val="white"/>
              </a:duotone>
            </a:blip>
            <a:stretch>
              <a:fillRect/>
            </a:stretch>
          </p:blipFill>
          <p:spPr>
            <a:xfrm>
              <a:off x="8624439" y="3720372"/>
              <a:ext cx="871775" cy="811477"/>
            </a:xfrm>
            <a:prstGeom prst="rect">
              <a:avLst/>
            </a:prstGeom>
          </p:spPr>
        </p:pic>
        <p:pic>
          <p:nvPicPr>
            <p:cNvPr id="19" name="Kuva 18" descr="Kuva, joka sisältää kohteen symboli, clipart, Grafiikka, logo&#10;&#10;Kuvaus luotu automaattisesti">
              <a:extLst>
                <a:ext uri="{FF2B5EF4-FFF2-40B4-BE49-F238E27FC236}">
                  <a16:creationId xmlns:a16="http://schemas.microsoft.com/office/drawing/2014/main" id="{7E177F68-6FDF-1246-2795-1D5F8E8C034B}"/>
                </a:ext>
              </a:extLst>
            </p:cNvPr>
            <p:cNvPicPr>
              <a:picLocks noChangeAspect="1"/>
            </p:cNvPicPr>
            <p:nvPr/>
          </p:nvPicPr>
          <p:blipFill>
            <a:blip r:embed="rId9">
              <a:duotone>
                <a:schemeClr val="accent6">
                  <a:shade val="45000"/>
                  <a:satMod val="135000"/>
                </a:schemeClr>
                <a:prstClr val="white"/>
              </a:duotone>
            </a:blip>
            <a:stretch>
              <a:fillRect/>
            </a:stretch>
          </p:blipFill>
          <p:spPr>
            <a:xfrm>
              <a:off x="3674937" y="3723407"/>
              <a:ext cx="871538" cy="814888"/>
            </a:xfrm>
            <a:prstGeom prst="rect">
              <a:avLst/>
            </a:prstGeom>
          </p:spPr>
        </p:pic>
        <p:pic>
          <p:nvPicPr>
            <p:cNvPr id="21" name="Kuva 20" descr="Kuva, joka sisältää kohteen clipart, Grafiikka, kuvitus, Sabluuna&#10;&#10;Kuvaus luotu automaattisesti">
              <a:extLst>
                <a:ext uri="{FF2B5EF4-FFF2-40B4-BE49-F238E27FC236}">
                  <a16:creationId xmlns:a16="http://schemas.microsoft.com/office/drawing/2014/main" id="{60AF0B00-FE3E-B08C-7D80-E71B58BE71B1}"/>
                </a:ext>
              </a:extLst>
            </p:cNvPr>
            <p:cNvPicPr>
              <a:picLocks noChangeAspect="1"/>
            </p:cNvPicPr>
            <p:nvPr/>
          </p:nvPicPr>
          <p:blipFill>
            <a:blip r:embed="rId10">
              <a:duotone>
                <a:schemeClr val="accent6">
                  <a:shade val="45000"/>
                  <a:satMod val="135000"/>
                </a:schemeClr>
                <a:prstClr val="white"/>
              </a:duotone>
            </a:blip>
            <a:stretch>
              <a:fillRect/>
            </a:stretch>
          </p:blipFill>
          <p:spPr>
            <a:xfrm>
              <a:off x="4657725" y="3727038"/>
              <a:ext cx="871538" cy="811257"/>
            </a:xfrm>
            <a:prstGeom prst="rect">
              <a:avLst/>
            </a:prstGeom>
          </p:spPr>
        </p:pic>
      </p:grpSp>
      <p:pic>
        <p:nvPicPr>
          <p:cNvPr id="27" name="Kuva 26">
            <a:extLst>
              <a:ext uri="{FF2B5EF4-FFF2-40B4-BE49-F238E27FC236}">
                <a16:creationId xmlns:a16="http://schemas.microsoft.com/office/drawing/2014/main" id="{160E7BDC-F9E2-D042-7A20-213C192EA00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993112" y="5806550"/>
            <a:ext cx="3912569" cy="970450"/>
          </a:xfrm>
          <a:prstGeom prst="rect">
            <a:avLst/>
          </a:prstGeom>
        </p:spPr>
      </p:pic>
      <p:sp>
        <p:nvSpPr>
          <p:cNvPr id="35" name="Tekstiruutu 34">
            <a:extLst>
              <a:ext uri="{FF2B5EF4-FFF2-40B4-BE49-F238E27FC236}">
                <a16:creationId xmlns:a16="http://schemas.microsoft.com/office/drawing/2014/main" id="{3FF7F1A3-5F6A-4331-F78C-B035B543E716}"/>
              </a:ext>
            </a:extLst>
          </p:cNvPr>
          <p:cNvSpPr txBox="1"/>
          <p:nvPr/>
        </p:nvSpPr>
        <p:spPr>
          <a:xfrm>
            <a:off x="5474176" y="4598905"/>
            <a:ext cx="1242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393A3C"/>
                </a:solidFill>
                <a:effectLst/>
                <a:uLnTx/>
                <a:uFillTx/>
                <a:latin typeface="Calibri" panose="020F0502020204030204"/>
                <a:ea typeface="+mn-ea"/>
                <a:cs typeface="+mn-cs"/>
              </a:rPr>
              <a:t>Planetaarinen ruoka</a:t>
            </a:r>
          </a:p>
        </p:txBody>
      </p:sp>
    </p:spTree>
    <p:extLst>
      <p:ext uri="{BB962C8B-B14F-4D97-AF65-F5344CB8AC3E}">
        <p14:creationId xmlns:p14="http://schemas.microsoft.com/office/powerpoint/2010/main" val="150607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17B1F9-D6C5-4F0C-9DD8-D7145075E6D6}"/>
              </a:ext>
            </a:extLst>
          </p:cNvPr>
          <p:cNvSpPr>
            <a:spLocks noGrp="1"/>
          </p:cNvSpPr>
          <p:nvPr>
            <p:ph type="title"/>
          </p:nvPr>
        </p:nvSpPr>
        <p:spPr/>
        <p:txBody>
          <a:bodyPr>
            <a:normAutofit/>
          </a:bodyPr>
          <a:lstStyle/>
          <a:p>
            <a:r>
              <a:rPr lang="fi-FI" sz="4800" dirty="0"/>
              <a:t>Juusto, maito, kanamuna</a:t>
            </a:r>
          </a:p>
        </p:txBody>
      </p:sp>
      <p:sp>
        <p:nvSpPr>
          <p:cNvPr id="3" name="Tekstin paikkamerkki 2">
            <a:extLst>
              <a:ext uri="{FF2B5EF4-FFF2-40B4-BE49-F238E27FC236}">
                <a16:creationId xmlns:a16="http://schemas.microsoft.com/office/drawing/2014/main" id="{8910A15B-A02E-4AE3-A367-7626E5531E78}"/>
              </a:ext>
            </a:extLst>
          </p:cNvPr>
          <p:cNvSpPr>
            <a:spLocks noGrp="1"/>
          </p:cNvSpPr>
          <p:nvPr>
            <p:ph type="body" sz="quarter" idx="10"/>
          </p:nvPr>
        </p:nvSpPr>
        <p:spPr/>
        <p:txBody>
          <a:bodyPr>
            <a:normAutofit/>
          </a:bodyPr>
          <a:lstStyle/>
          <a:p>
            <a:pPr marL="457200" indent="-457200">
              <a:buFont typeface="Arial" panose="020B0604020202020204" pitchFamily="34" charset="0"/>
              <a:buChar char="•"/>
            </a:pPr>
            <a:r>
              <a:rPr lang="fi-FI" sz="4400" dirty="0"/>
              <a:t>Juusto kilon ympäristövaikutus vastaa esimerkiksi sianlihaa ja suurimmillaan naudanlihaa. </a:t>
            </a:r>
          </a:p>
          <a:p>
            <a:pPr marL="457200" indent="-457200">
              <a:buFont typeface="Arial" panose="020B0604020202020204" pitchFamily="34" charset="0"/>
              <a:buChar char="•"/>
            </a:pPr>
            <a:r>
              <a:rPr lang="fi-FI" sz="4400" dirty="0"/>
              <a:t>Maitotuotteita maltillisesti</a:t>
            </a:r>
          </a:p>
          <a:p>
            <a:pPr marL="457200" indent="-457200">
              <a:buFont typeface="Arial" panose="020B0604020202020204" pitchFamily="34" charset="0"/>
              <a:buChar char="•"/>
            </a:pPr>
            <a:r>
              <a:rPr lang="fi-FI" sz="4400" dirty="0"/>
              <a:t>Maitotuotteille on paljon erilaisia kasvipohjaisia vaihtoehtoja. </a:t>
            </a:r>
          </a:p>
        </p:txBody>
      </p:sp>
    </p:spTree>
    <p:extLst>
      <p:ext uri="{BB962C8B-B14F-4D97-AF65-F5344CB8AC3E}">
        <p14:creationId xmlns:p14="http://schemas.microsoft.com/office/powerpoint/2010/main" val="1634313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D12635-B072-4104-8CFE-F08A02A1C5FD}"/>
              </a:ext>
            </a:extLst>
          </p:cNvPr>
          <p:cNvSpPr>
            <a:spLocks noGrp="1"/>
          </p:cNvSpPr>
          <p:nvPr>
            <p:ph type="title"/>
          </p:nvPr>
        </p:nvSpPr>
        <p:spPr/>
        <p:txBody>
          <a:bodyPr/>
          <a:lstStyle/>
          <a:p>
            <a:r>
              <a:rPr lang="fi-FI" dirty="0"/>
              <a:t>Liha</a:t>
            </a:r>
          </a:p>
        </p:txBody>
      </p:sp>
      <p:sp>
        <p:nvSpPr>
          <p:cNvPr id="3" name="Tekstin paikkamerkki 2">
            <a:extLst>
              <a:ext uri="{FF2B5EF4-FFF2-40B4-BE49-F238E27FC236}">
                <a16:creationId xmlns:a16="http://schemas.microsoft.com/office/drawing/2014/main" id="{479AB39D-406D-44B8-BCAE-FD45C34B8C41}"/>
              </a:ext>
            </a:extLst>
          </p:cNvPr>
          <p:cNvSpPr>
            <a:spLocks noGrp="1"/>
          </p:cNvSpPr>
          <p:nvPr>
            <p:ph type="body" sz="quarter" idx="10"/>
          </p:nvPr>
        </p:nvSpPr>
        <p:spPr/>
        <p:txBody>
          <a:bodyPr>
            <a:normAutofit fontScale="92500"/>
          </a:bodyPr>
          <a:lstStyle/>
          <a:p>
            <a:pPr marL="457200" indent="-457200">
              <a:buFont typeface="Arial" panose="020B0604020202020204" pitchFamily="34" charset="0"/>
              <a:buChar char="•"/>
            </a:pPr>
            <a:r>
              <a:rPr lang="fi-FI" sz="4400" dirty="0"/>
              <a:t>Lihan kulutus 79.1 kg/hlö/vuosi</a:t>
            </a:r>
          </a:p>
          <a:p>
            <a:pPr marL="457200" indent="-457200">
              <a:buFont typeface="Arial" panose="020B0604020202020204" pitchFamily="34" charset="0"/>
              <a:buChar char="•"/>
            </a:pPr>
            <a:r>
              <a:rPr lang="fi-FI" sz="4400" dirty="0"/>
              <a:t>Ympäristön kannalta sopiva määrä lihaa olisi pari-kolme kertaa viikossa. </a:t>
            </a:r>
          </a:p>
          <a:p>
            <a:pPr marL="457200" indent="-457200">
              <a:buFont typeface="Arial" panose="020B0604020202020204" pitchFamily="34" charset="0"/>
              <a:buChar char="•"/>
            </a:pPr>
            <a:r>
              <a:rPr lang="fi-FI" sz="4400" dirty="0"/>
              <a:t>Ympäristön kannalta kestävä määrä punaista lihaa olisi noin kerran viikossa (100 g) ja vaaleaa lihaa pari kertaa viikossa (200 g). </a:t>
            </a:r>
          </a:p>
        </p:txBody>
      </p:sp>
    </p:spTree>
    <p:extLst>
      <p:ext uri="{BB962C8B-B14F-4D97-AF65-F5344CB8AC3E}">
        <p14:creationId xmlns:p14="http://schemas.microsoft.com/office/powerpoint/2010/main" val="227206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353B8B-1F3F-4FA6-BD79-1174CA408AC5}"/>
              </a:ext>
            </a:extLst>
          </p:cNvPr>
          <p:cNvSpPr>
            <a:spLocks noGrp="1"/>
          </p:cNvSpPr>
          <p:nvPr>
            <p:ph type="title"/>
          </p:nvPr>
        </p:nvSpPr>
        <p:spPr>
          <a:xfrm>
            <a:off x="540775" y="176982"/>
            <a:ext cx="10813025" cy="679722"/>
          </a:xfrm>
        </p:spPr>
        <p:txBody>
          <a:bodyPr>
            <a:normAutofit fontScale="90000"/>
          </a:bodyPr>
          <a:lstStyle/>
          <a:p>
            <a:r>
              <a:rPr lang="fi-FI" dirty="0"/>
              <a:t>Palkokasvit ja muut kasviproteiinit</a:t>
            </a:r>
          </a:p>
        </p:txBody>
      </p:sp>
      <p:sp>
        <p:nvSpPr>
          <p:cNvPr id="3" name="Tekstin paikkamerkki 2">
            <a:extLst>
              <a:ext uri="{FF2B5EF4-FFF2-40B4-BE49-F238E27FC236}">
                <a16:creationId xmlns:a16="http://schemas.microsoft.com/office/drawing/2014/main" id="{3BE477FF-552E-40F3-B362-CB5B47D6B513}"/>
              </a:ext>
            </a:extLst>
          </p:cNvPr>
          <p:cNvSpPr>
            <a:spLocks noGrp="1"/>
          </p:cNvSpPr>
          <p:nvPr>
            <p:ph type="body" sz="quarter" idx="10"/>
          </p:nvPr>
        </p:nvSpPr>
        <p:spPr>
          <a:xfrm>
            <a:off x="838200" y="1061884"/>
            <a:ext cx="10515600" cy="5201264"/>
          </a:xfrm>
        </p:spPr>
        <p:txBody>
          <a:bodyPr/>
          <a:lstStyle/>
          <a:p>
            <a:endParaRPr lang="fi-FI" dirty="0"/>
          </a:p>
        </p:txBody>
      </p:sp>
      <p:graphicFrame>
        <p:nvGraphicFramePr>
          <p:cNvPr id="5" name="Taulukko 4" descr="Taulukossa kirjattu eri kasviproteiinilähteitä ja proteiinipitoisuuksia.">
            <a:extLst>
              <a:ext uri="{FF2B5EF4-FFF2-40B4-BE49-F238E27FC236}">
                <a16:creationId xmlns:a16="http://schemas.microsoft.com/office/drawing/2014/main" id="{86CC09D7-44CC-4150-BC5F-833EE78DB964}"/>
              </a:ext>
            </a:extLst>
          </p:cNvPr>
          <p:cNvGraphicFramePr>
            <a:graphicFrameLocks noGrp="1"/>
          </p:cNvGraphicFramePr>
          <p:nvPr>
            <p:extLst>
              <p:ext uri="{D42A27DB-BD31-4B8C-83A1-F6EECF244321}">
                <p14:modId xmlns:p14="http://schemas.microsoft.com/office/powerpoint/2010/main" val="3166526106"/>
              </p:ext>
            </p:extLst>
          </p:nvPr>
        </p:nvGraphicFramePr>
        <p:xfrm>
          <a:off x="540775" y="806734"/>
          <a:ext cx="10813025" cy="5402157"/>
        </p:xfrm>
        <a:graphic>
          <a:graphicData uri="http://schemas.openxmlformats.org/drawingml/2006/table">
            <a:tbl>
              <a:tblPr firstRow="1" bandRow="1">
                <a:tableStyleId>{5C22544A-7EE6-4342-B048-85BDC9FD1C3A}</a:tableStyleId>
              </a:tblPr>
              <a:tblGrid>
                <a:gridCol w="7767483">
                  <a:extLst>
                    <a:ext uri="{9D8B030D-6E8A-4147-A177-3AD203B41FA5}">
                      <a16:colId xmlns:a16="http://schemas.microsoft.com/office/drawing/2014/main" val="2262704994"/>
                    </a:ext>
                  </a:extLst>
                </a:gridCol>
                <a:gridCol w="3045542">
                  <a:extLst>
                    <a:ext uri="{9D8B030D-6E8A-4147-A177-3AD203B41FA5}">
                      <a16:colId xmlns:a16="http://schemas.microsoft.com/office/drawing/2014/main" val="1749391930"/>
                    </a:ext>
                  </a:extLst>
                </a:gridCol>
              </a:tblGrid>
              <a:tr h="372957">
                <a:tc>
                  <a:txBody>
                    <a:bodyPr/>
                    <a:lstStyle/>
                    <a:p>
                      <a:r>
                        <a:rPr lang="fi-FI" dirty="0"/>
                        <a:t>TUOTE</a:t>
                      </a:r>
                    </a:p>
                  </a:txBody>
                  <a:tcPr/>
                </a:tc>
                <a:tc>
                  <a:txBody>
                    <a:bodyPr/>
                    <a:lstStyle/>
                    <a:p>
                      <a:r>
                        <a:rPr lang="fi-FI" dirty="0"/>
                        <a:t>PROTEIINIPITOISUUS / 100G</a:t>
                      </a:r>
                    </a:p>
                  </a:txBody>
                  <a:tcPr/>
                </a:tc>
                <a:extLst>
                  <a:ext uri="{0D108BD9-81ED-4DB2-BD59-A6C34878D82A}">
                    <a16:rowId xmlns:a16="http://schemas.microsoft.com/office/drawing/2014/main" val="3693958703"/>
                  </a:ext>
                </a:extLst>
              </a:tr>
              <a:tr h="452003">
                <a:tc>
                  <a:txBody>
                    <a:bodyPr/>
                    <a:lstStyle/>
                    <a:p>
                      <a:r>
                        <a:rPr lang="fi-FI" sz="2400" dirty="0"/>
                        <a:t>Soijasuikale</a:t>
                      </a:r>
                    </a:p>
                  </a:txBody>
                  <a:tcPr/>
                </a:tc>
                <a:tc>
                  <a:txBody>
                    <a:bodyPr/>
                    <a:lstStyle/>
                    <a:p>
                      <a:r>
                        <a:rPr lang="fi-FI" sz="2000" dirty="0"/>
                        <a:t>70g</a:t>
                      </a:r>
                    </a:p>
                  </a:txBody>
                  <a:tcPr/>
                </a:tc>
                <a:extLst>
                  <a:ext uri="{0D108BD9-81ED-4DB2-BD59-A6C34878D82A}">
                    <a16:rowId xmlns:a16="http://schemas.microsoft.com/office/drawing/2014/main" val="3056580209"/>
                  </a:ext>
                </a:extLst>
              </a:tr>
              <a:tr h="452003">
                <a:tc>
                  <a:txBody>
                    <a:bodyPr/>
                    <a:lstStyle/>
                    <a:p>
                      <a:r>
                        <a:rPr lang="fi-FI" sz="2400" dirty="0" err="1"/>
                        <a:t>Mifu</a:t>
                      </a:r>
                      <a:r>
                        <a:rPr lang="fi-FI" sz="2400" dirty="0"/>
                        <a:t> (lehmän maito)</a:t>
                      </a:r>
                    </a:p>
                  </a:txBody>
                  <a:tcPr/>
                </a:tc>
                <a:tc>
                  <a:txBody>
                    <a:bodyPr/>
                    <a:lstStyle/>
                    <a:p>
                      <a:r>
                        <a:rPr lang="fi-FI" sz="2000" dirty="0"/>
                        <a:t>14g</a:t>
                      </a:r>
                    </a:p>
                  </a:txBody>
                  <a:tcPr/>
                </a:tc>
                <a:extLst>
                  <a:ext uri="{0D108BD9-81ED-4DB2-BD59-A6C34878D82A}">
                    <a16:rowId xmlns:a16="http://schemas.microsoft.com/office/drawing/2014/main" val="3806299883"/>
                  </a:ext>
                </a:extLst>
              </a:tr>
              <a:tr h="452003">
                <a:tc>
                  <a:txBody>
                    <a:bodyPr/>
                    <a:lstStyle/>
                    <a:p>
                      <a:r>
                        <a:rPr lang="fi-FI" sz="2400" dirty="0" err="1"/>
                        <a:t>Hummus</a:t>
                      </a:r>
                      <a:r>
                        <a:rPr lang="fi-FI" sz="2400" dirty="0"/>
                        <a:t> (kikherne)</a:t>
                      </a:r>
                    </a:p>
                  </a:txBody>
                  <a:tcPr/>
                </a:tc>
                <a:tc>
                  <a:txBody>
                    <a:bodyPr/>
                    <a:lstStyle/>
                    <a:p>
                      <a:r>
                        <a:rPr lang="fi-FI" sz="2000" dirty="0"/>
                        <a:t>21g</a:t>
                      </a:r>
                    </a:p>
                  </a:txBody>
                  <a:tcPr/>
                </a:tc>
                <a:extLst>
                  <a:ext uri="{0D108BD9-81ED-4DB2-BD59-A6C34878D82A}">
                    <a16:rowId xmlns:a16="http://schemas.microsoft.com/office/drawing/2014/main" val="4034305340"/>
                  </a:ext>
                </a:extLst>
              </a:tr>
              <a:tr h="452003">
                <a:tc>
                  <a:txBody>
                    <a:bodyPr/>
                    <a:lstStyle/>
                    <a:p>
                      <a:r>
                        <a:rPr lang="fi-FI" sz="2400" dirty="0" err="1"/>
                        <a:t>Härkis</a:t>
                      </a:r>
                      <a:endParaRPr lang="fi-FI" sz="2400" dirty="0"/>
                    </a:p>
                  </a:txBody>
                  <a:tcPr/>
                </a:tc>
                <a:tc>
                  <a:txBody>
                    <a:bodyPr/>
                    <a:lstStyle/>
                    <a:p>
                      <a:r>
                        <a:rPr lang="fi-FI" sz="2000" dirty="0"/>
                        <a:t>17g</a:t>
                      </a:r>
                    </a:p>
                  </a:txBody>
                  <a:tcPr/>
                </a:tc>
                <a:extLst>
                  <a:ext uri="{0D108BD9-81ED-4DB2-BD59-A6C34878D82A}">
                    <a16:rowId xmlns:a16="http://schemas.microsoft.com/office/drawing/2014/main" val="17126945"/>
                  </a:ext>
                </a:extLst>
              </a:tr>
              <a:tr h="452003">
                <a:tc>
                  <a:txBody>
                    <a:bodyPr/>
                    <a:lstStyle/>
                    <a:p>
                      <a:r>
                        <a:rPr lang="fi-FI" sz="2400" dirty="0"/>
                        <a:t>Nyhtökaura</a:t>
                      </a:r>
                    </a:p>
                  </a:txBody>
                  <a:tcPr/>
                </a:tc>
                <a:tc>
                  <a:txBody>
                    <a:bodyPr/>
                    <a:lstStyle/>
                    <a:p>
                      <a:r>
                        <a:rPr lang="fi-FI" sz="2000" dirty="0"/>
                        <a:t>28-30g</a:t>
                      </a:r>
                    </a:p>
                  </a:txBody>
                  <a:tcPr/>
                </a:tc>
                <a:extLst>
                  <a:ext uri="{0D108BD9-81ED-4DB2-BD59-A6C34878D82A}">
                    <a16:rowId xmlns:a16="http://schemas.microsoft.com/office/drawing/2014/main" val="252406369"/>
                  </a:ext>
                </a:extLst>
              </a:tr>
              <a:tr h="452003">
                <a:tc>
                  <a:txBody>
                    <a:bodyPr/>
                    <a:lstStyle/>
                    <a:p>
                      <a:r>
                        <a:rPr lang="fi-FI" sz="2400" dirty="0" err="1"/>
                        <a:t>Oumph</a:t>
                      </a:r>
                      <a:r>
                        <a:rPr lang="fi-FI" sz="2400" dirty="0"/>
                        <a:t> (soija)</a:t>
                      </a:r>
                    </a:p>
                  </a:txBody>
                  <a:tcPr/>
                </a:tc>
                <a:tc>
                  <a:txBody>
                    <a:bodyPr/>
                    <a:lstStyle/>
                    <a:p>
                      <a:r>
                        <a:rPr lang="fi-FI" sz="2000" dirty="0"/>
                        <a:t>17g</a:t>
                      </a:r>
                    </a:p>
                  </a:txBody>
                  <a:tcPr/>
                </a:tc>
                <a:extLst>
                  <a:ext uri="{0D108BD9-81ED-4DB2-BD59-A6C34878D82A}">
                    <a16:rowId xmlns:a16="http://schemas.microsoft.com/office/drawing/2014/main" val="2487464672"/>
                  </a:ext>
                </a:extLst>
              </a:tr>
              <a:tr h="452003">
                <a:tc>
                  <a:txBody>
                    <a:bodyPr/>
                    <a:lstStyle/>
                    <a:p>
                      <a:r>
                        <a:rPr lang="fi-FI" sz="2400" dirty="0" err="1"/>
                        <a:t>Quorn</a:t>
                      </a:r>
                      <a:r>
                        <a:rPr lang="fi-FI" sz="2400" dirty="0"/>
                        <a:t> (punahomeesta käymismenetelmällä)</a:t>
                      </a:r>
                    </a:p>
                  </a:txBody>
                  <a:tcPr/>
                </a:tc>
                <a:tc>
                  <a:txBody>
                    <a:bodyPr/>
                    <a:lstStyle/>
                    <a:p>
                      <a:r>
                        <a:rPr lang="fi-FI" sz="2000" dirty="0"/>
                        <a:t>13.7g</a:t>
                      </a:r>
                    </a:p>
                  </a:txBody>
                  <a:tcPr/>
                </a:tc>
                <a:extLst>
                  <a:ext uri="{0D108BD9-81ED-4DB2-BD59-A6C34878D82A}">
                    <a16:rowId xmlns:a16="http://schemas.microsoft.com/office/drawing/2014/main" val="437859619"/>
                  </a:ext>
                </a:extLst>
              </a:tr>
              <a:tr h="452003">
                <a:tc>
                  <a:txBody>
                    <a:bodyPr/>
                    <a:lstStyle/>
                    <a:p>
                      <a:r>
                        <a:rPr lang="fi-FI" sz="2400" dirty="0"/>
                        <a:t>Seitan (vehnägluteeni)</a:t>
                      </a:r>
                    </a:p>
                  </a:txBody>
                  <a:tcPr/>
                </a:tc>
                <a:tc>
                  <a:txBody>
                    <a:bodyPr/>
                    <a:lstStyle/>
                    <a:p>
                      <a:r>
                        <a:rPr lang="fi-FI" sz="2000" dirty="0"/>
                        <a:t>20-30g</a:t>
                      </a:r>
                    </a:p>
                  </a:txBody>
                  <a:tcPr/>
                </a:tc>
                <a:extLst>
                  <a:ext uri="{0D108BD9-81ED-4DB2-BD59-A6C34878D82A}">
                    <a16:rowId xmlns:a16="http://schemas.microsoft.com/office/drawing/2014/main" val="635562447"/>
                  </a:ext>
                </a:extLst>
              </a:tr>
              <a:tr h="452003">
                <a:tc>
                  <a:txBody>
                    <a:bodyPr/>
                    <a:lstStyle/>
                    <a:p>
                      <a:r>
                        <a:rPr lang="fi-FI" sz="2400" dirty="0" err="1"/>
                        <a:t>Tempeh</a:t>
                      </a:r>
                      <a:r>
                        <a:rPr lang="fi-FI" sz="2400" dirty="0"/>
                        <a:t> (soija)</a:t>
                      </a:r>
                    </a:p>
                  </a:txBody>
                  <a:tcPr/>
                </a:tc>
                <a:tc>
                  <a:txBody>
                    <a:bodyPr/>
                    <a:lstStyle/>
                    <a:p>
                      <a:r>
                        <a:rPr lang="fi-FI" sz="2000" dirty="0"/>
                        <a:t>13-24</a:t>
                      </a:r>
                    </a:p>
                  </a:txBody>
                  <a:tcPr/>
                </a:tc>
                <a:extLst>
                  <a:ext uri="{0D108BD9-81ED-4DB2-BD59-A6C34878D82A}">
                    <a16:rowId xmlns:a16="http://schemas.microsoft.com/office/drawing/2014/main" val="2390079765"/>
                  </a:ext>
                </a:extLst>
              </a:tr>
              <a:tr h="452003">
                <a:tc>
                  <a:txBody>
                    <a:bodyPr/>
                    <a:lstStyle/>
                    <a:p>
                      <a:r>
                        <a:rPr lang="fi-FI" sz="2400" dirty="0"/>
                        <a:t>Tofu</a:t>
                      </a:r>
                    </a:p>
                  </a:txBody>
                  <a:tcPr/>
                </a:tc>
                <a:tc>
                  <a:txBody>
                    <a:bodyPr/>
                    <a:lstStyle/>
                    <a:p>
                      <a:r>
                        <a:rPr lang="fi-FI" sz="2000" dirty="0"/>
                        <a:t>12-18g</a:t>
                      </a:r>
                    </a:p>
                  </a:txBody>
                  <a:tcPr/>
                </a:tc>
                <a:extLst>
                  <a:ext uri="{0D108BD9-81ED-4DB2-BD59-A6C34878D82A}">
                    <a16:rowId xmlns:a16="http://schemas.microsoft.com/office/drawing/2014/main" val="3381022296"/>
                  </a:ext>
                </a:extLst>
              </a:tr>
              <a:tr h="452003">
                <a:tc>
                  <a:txBody>
                    <a:bodyPr/>
                    <a:lstStyle/>
                    <a:p>
                      <a:r>
                        <a:rPr lang="fi-FI" sz="2400" dirty="0"/>
                        <a:t>Herne, kuivattu</a:t>
                      </a:r>
                    </a:p>
                  </a:txBody>
                  <a:tcPr/>
                </a:tc>
                <a:tc>
                  <a:txBody>
                    <a:bodyPr/>
                    <a:lstStyle/>
                    <a:p>
                      <a:r>
                        <a:rPr lang="fi-FI" sz="2000" dirty="0"/>
                        <a:t>20g</a:t>
                      </a:r>
                    </a:p>
                  </a:txBody>
                  <a:tcPr/>
                </a:tc>
                <a:extLst>
                  <a:ext uri="{0D108BD9-81ED-4DB2-BD59-A6C34878D82A}">
                    <a16:rowId xmlns:a16="http://schemas.microsoft.com/office/drawing/2014/main" val="3396672565"/>
                  </a:ext>
                </a:extLst>
              </a:tr>
            </a:tbl>
          </a:graphicData>
        </a:graphic>
      </p:graphicFrame>
    </p:spTree>
    <p:extLst>
      <p:ext uri="{BB962C8B-B14F-4D97-AF65-F5344CB8AC3E}">
        <p14:creationId xmlns:p14="http://schemas.microsoft.com/office/powerpoint/2010/main" val="1521346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712ACD-91F3-4550-B952-D35B750A5083}"/>
              </a:ext>
            </a:extLst>
          </p:cNvPr>
          <p:cNvSpPr>
            <a:spLocks noGrp="1"/>
          </p:cNvSpPr>
          <p:nvPr>
            <p:ph type="title"/>
          </p:nvPr>
        </p:nvSpPr>
        <p:spPr/>
        <p:txBody>
          <a:bodyPr/>
          <a:lstStyle/>
          <a:p>
            <a:r>
              <a:rPr lang="fi-FI" dirty="0"/>
              <a:t>Viljat, peruna ja muut lisukkeet</a:t>
            </a:r>
          </a:p>
        </p:txBody>
      </p:sp>
      <p:sp>
        <p:nvSpPr>
          <p:cNvPr id="3" name="Tekstin paikkamerkki 2">
            <a:extLst>
              <a:ext uri="{FF2B5EF4-FFF2-40B4-BE49-F238E27FC236}">
                <a16:creationId xmlns:a16="http://schemas.microsoft.com/office/drawing/2014/main" id="{3FC01D3B-A44A-414E-81F6-344A005DBECF}"/>
              </a:ext>
            </a:extLst>
          </p:cNvPr>
          <p:cNvSpPr>
            <a:spLocks noGrp="1"/>
          </p:cNvSpPr>
          <p:nvPr>
            <p:ph type="body" sz="quarter" idx="10"/>
          </p:nvPr>
        </p:nvSpPr>
        <p:spPr/>
        <p:txBody>
          <a:bodyPr/>
          <a:lstStyle/>
          <a:p>
            <a:pPr marL="457200" indent="-457200">
              <a:buFont typeface="Arial" panose="020B0604020202020204" pitchFamily="34" charset="0"/>
              <a:buChar char="•"/>
            </a:pPr>
            <a:r>
              <a:rPr lang="fi-FI" sz="4000" dirty="0"/>
              <a:t>Leipä, puuro, peruna ja pasta ovat monen suomalaisen ruokailussa tärkeässä osassa. </a:t>
            </a:r>
          </a:p>
          <a:p>
            <a:pPr marL="457200" indent="-457200">
              <a:buFont typeface="Arial" panose="020B0604020202020204" pitchFamily="34" charset="0"/>
              <a:buChar char="•"/>
            </a:pPr>
            <a:r>
              <a:rPr lang="fi-FI" sz="4000" dirty="0"/>
              <a:t>Viljan kulutus 84kg/vuosi, peruna 50kg</a:t>
            </a:r>
          </a:p>
          <a:p>
            <a:pPr marL="457200" indent="-457200">
              <a:buFont typeface="Arial" panose="020B0604020202020204" pitchFamily="34" charset="0"/>
              <a:buChar char="•"/>
            </a:pPr>
            <a:r>
              <a:rPr lang="fi-FI" sz="4000" dirty="0"/>
              <a:t>Lisukkeena voi käyttää myös pastaa, kvinoaa, kuskusia, ohraa, riisiä tai muita tuotteita.</a:t>
            </a:r>
          </a:p>
          <a:p>
            <a:pPr marL="457200" indent="-457200">
              <a:buFont typeface="Arial" panose="020B0604020202020204" pitchFamily="34" charset="0"/>
              <a:buChar char="•"/>
            </a:pPr>
            <a:r>
              <a:rPr lang="fi-FI" sz="4000" dirty="0"/>
              <a:t>Hyvä vai paha riisi? (kulutus 7kg/vuosi)</a:t>
            </a:r>
          </a:p>
          <a:p>
            <a:pPr marL="457200" indent="-457200">
              <a:buFont typeface="Arial" panose="020B0604020202020204" pitchFamily="34" charset="0"/>
              <a:buChar char="•"/>
            </a:pPr>
            <a:endParaRPr lang="fi-FI" dirty="0"/>
          </a:p>
        </p:txBody>
      </p:sp>
    </p:spTree>
    <p:extLst>
      <p:ext uri="{BB962C8B-B14F-4D97-AF65-F5344CB8AC3E}">
        <p14:creationId xmlns:p14="http://schemas.microsoft.com/office/powerpoint/2010/main" val="718121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66469D-EC64-4B92-A8C4-27EF855BA1D0}"/>
              </a:ext>
            </a:extLst>
          </p:cNvPr>
          <p:cNvSpPr>
            <a:spLocks noGrp="1"/>
          </p:cNvSpPr>
          <p:nvPr>
            <p:ph type="title"/>
          </p:nvPr>
        </p:nvSpPr>
        <p:spPr/>
        <p:txBody>
          <a:bodyPr>
            <a:noAutofit/>
          </a:bodyPr>
          <a:lstStyle/>
          <a:p>
            <a:r>
              <a:rPr lang="fi-FI" sz="4800" dirty="0"/>
              <a:t>Rasvat</a:t>
            </a:r>
          </a:p>
        </p:txBody>
      </p:sp>
      <p:sp>
        <p:nvSpPr>
          <p:cNvPr id="3" name="Tekstin paikkamerkki 2">
            <a:extLst>
              <a:ext uri="{FF2B5EF4-FFF2-40B4-BE49-F238E27FC236}">
                <a16:creationId xmlns:a16="http://schemas.microsoft.com/office/drawing/2014/main" id="{F1F5778D-4ADD-48CA-8A29-B6303CAA2213}"/>
              </a:ext>
            </a:extLst>
          </p:cNvPr>
          <p:cNvSpPr>
            <a:spLocks noGrp="1"/>
          </p:cNvSpPr>
          <p:nvPr>
            <p:ph type="body" sz="quarter" idx="10"/>
          </p:nvPr>
        </p:nvSpPr>
        <p:spPr/>
        <p:txBody>
          <a:bodyPr>
            <a:noAutofit/>
          </a:bodyPr>
          <a:lstStyle/>
          <a:p>
            <a:pPr marL="457200" indent="-457200">
              <a:buFont typeface="Arial" panose="020B0604020202020204" pitchFamily="34" charset="0"/>
              <a:buChar char="•"/>
            </a:pPr>
            <a:r>
              <a:rPr lang="fi-FI" dirty="0"/>
              <a:t>Voilla on eläinperäisenä tuotteena moninkertainen ilmastovaikutus verrattuna rypsi- tai oliiviöljystä valmistettuun margariiniin.</a:t>
            </a:r>
          </a:p>
          <a:p>
            <a:pPr marL="457200" indent="-457200">
              <a:buFont typeface="Arial" panose="020B0604020202020204" pitchFamily="34" charset="0"/>
              <a:buChar char="•"/>
            </a:pPr>
            <a:r>
              <a:rPr lang="fi-FI" dirty="0"/>
              <a:t>Palmuöljy?</a:t>
            </a:r>
          </a:p>
          <a:p>
            <a:pPr marL="457200" indent="-457200">
              <a:buFont typeface="Arial" panose="020B0604020202020204" pitchFamily="34" charset="0"/>
              <a:buChar char="•"/>
            </a:pPr>
            <a:r>
              <a:rPr lang="fi-FI" dirty="0"/>
              <a:t>Kookosöljy?</a:t>
            </a:r>
          </a:p>
          <a:p>
            <a:pPr marL="457200" indent="-457200">
              <a:buFont typeface="Arial" panose="020B0604020202020204" pitchFamily="34" charset="0"/>
              <a:buChar char="•"/>
            </a:pPr>
            <a:r>
              <a:rPr lang="fi-FI" dirty="0"/>
              <a:t>Pähkinät, mantelit ja siemenet kuuluvat tuotteisiin, joita suositellaan nautittavaksi pari ruokalusikallista päivässä. </a:t>
            </a:r>
          </a:p>
        </p:txBody>
      </p:sp>
    </p:spTree>
    <p:extLst>
      <p:ext uri="{BB962C8B-B14F-4D97-AF65-F5344CB8AC3E}">
        <p14:creationId xmlns:p14="http://schemas.microsoft.com/office/powerpoint/2010/main" val="100430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3BDCCE-A0FA-F2DE-B2F5-A68B680D8B6F}"/>
              </a:ext>
            </a:extLst>
          </p:cNvPr>
          <p:cNvSpPr>
            <a:spLocks noGrp="1"/>
          </p:cNvSpPr>
          <p:nvPr>
            <p:ph type="title"/>
          </p:nvPr>
        </p:nvSpPr>
        <p:spPr/>
        <p:txBody>
          <a:bodyPr/>
          <a:lstStyle/>
          <a:p>
            <a:r>
              <a:rPr lang="fi-FI" dirty="0"/>
              <a:t>Ruoan kuljetus ja pakkaus</a:t>
            </a:r>
          </a:p>
        </p:txBody>
      </p:sp>
      <p:sp>
        <p:nvSpPr>
          <p:cNvPr id="3" name="Tekstin paikkamerkki 2">
            <a:extLst>
              <a:ext uri="{FF2B5EF4-FFF2-40B4-BE49-F238E27FC236}">
                <a16:creationId xmlns:a16="http://schemas.microsoft.com/office/drawing/2014/main" id="{4C7A6509-6091-49A0-8190-DA7AEDE2D659}"/>
              </a:ext>
            </a:extLst>
          </p:cNvPr>
          <p:cNvSpPr>
            <a:spLocks noGrp="1"/>
          </p:cNvSpPr>
          <p:nvPr>
            <p:ph type="body" sz="quarter" idx="10"/>
          </p:nvPr>
        </p:nvSpPr>
        <p:spPr/>
        <p:txBody>
          <a:bodyPr>
            <a:normAutofit fontScale="92500" lnSpcReduction="20000"/>
          </a:bodyPr>
          <a:lstStyle/>
          <a:p>
            <a:pPr marL="457200" indent="-457200">
              <a:buFont typeface="Arial" panose="020B0604020202020204" pitchFamily="34" charset="0"/>
              <a:buChar char="•"/>
            </a:pPr>
            <a:r>
              <a:rPr lang="fi-FI" sz="4400" b="1" dirty="0"/>
              <a:t>Ruoan kuljetus </a:t>
            </a:r>
            <a:r>
              <a:rPr lang="fi-FI" sz="4400" dirty="0"/>
              <a:t>(5-7 % elintarvikkeen ilmastovaikutuksista syntyy kuljetuksesta)</a:t>
            </a:r>
          </a:p>
          <a:p>
            <a:pPr marL="457200" indent="-457200">
              <a:buFont typeface="Arial" panose="020B0604020202020204" pitchFamily="34" charset="0"/>
              <a:buChar char="•"/>
            </a:pPr>
            <a:r>
              <a:rPr lang="fi-FI" sz="4400" b="1" dirty="0"/>
              <a:t>Pakkaukset </a:t>
            </a:r>
            <a:r>
              <a:rPr lang="fi-FI" sz="4400" dirty="0"/>
              <a:t>(kokonaisvaikutus n 0.5-2%)</a:t>
            </a:r>
          </a:p>
          <a:p>
            <a:pPr marL="457200" indent="-457200">
              <a:buFont typeface="Arial" panose="020B0604020202020204" pitchFamily="34" charset="0"/>
              <a:buChar char="•"/>
            </a:pPr>
            <a:r>
              <a:rPr lang="fi-FI" sz="4400" dirty="0"/>
              <a:t>Pakkauksen tärkein tehtävä on suojata tuotetta, jolloin hyvä pakkaus muun muassa vähentää ruokahävikkiä.</a:t>
            </a:r>
          </a:p>
          <a:p>
            <a:pPr marL="457200" indent="-457200">
              <a:buFont typeface="Arial" panose="020B0604020202020204" pitchFamily="34" charset="0"/>
              <a:buChar char="•"/>
            </a:pPr>
            <a:r>
              <a:rPr lang="fi-FI" sz="4400" dirty="0"/>
              <a:t>Pakkausten asianmukainen kierrättäminen</a:t>
            </a:r>
          </a:p>
        </p:txBody>
      </p:sp>
    </p:spTree>
    <p:extLst>
      <p:ext uri="{BB962C8B-B14F-4D97-AF65-F5344CB8AC3E}">
        <p14:creationId xmlns:p14="http://schemas.microsoft.com/office/powerpoint/2010/main" val="3096738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41AD-2887-00C1-797B-9975196EAC73}"/>
              </a:ext>
            </a:extLst>
          </p:cNvPr>
          <p:cNvSpPr>
            <a:spLocks noGrp="1"/>
          </p:cNvSpPr>
          <p:nvPr>
            <p:ph type="title"/>
          </p:nvPr>
        </p:nvSpPr>
        <p:spPr/>
        <p:txBody>
          <a:bodyPr/>
          <a:lstStyle/>
          <a:p>
            <a:r>
              <a:rPr lang="fi-FI" dirty="0">
                <a:solidFill>
                  <a:schemeClr val="bg1"/>
                </a:solidFill>
              </a:rPr>
              <a:t>Tehtävä 1. Oman ruokavalion muuttaminen </a:t>
            </a:r>
          </a:p>
        </p:txBody>
      </p:sp>
      <p:sp>
        <p:nvSpPr>
          <p:cNvPr id="3" name="Tekstin paikkamerkki 2">
            <a:extLst>
              <a:ext uri="{FF2B5EF4-FFF2-40B4-BE49-F238E27FC236}">
                <a16:creationId xmlns:a16="http://schemas.microsoft.com/office/drawing/2014/main" id="{714D667D-93F5-0111-C225-CF8EBC9CC503}"/>
              </a:ext>
            </a:extLst>
          </p:cNvPr>
          <p:cNvSpPr>
            <a:spLocks noGrp="1"/>
          </p:cNvSpPr>
          <p:nvPr>
            <p:ph type="body" sz="quarter" idx="4294967295"/>
          </p:nvPr>
        </p:nvSpPr>
        <p:spPr>
          <a:xfrm>
            <a:off x="838200" y="1690688"/>
            <a:ext cx="10515600" cy="4376738"/>
          </a:xfrm>
        </p:spPr>
        <p:txBody>
          <a:bodyPr/>
          <a:lstStyle/>
          <a:p>
            <a:pPr marL="457200" indent="-457200">
              <a:buFont typeface="Arial" panose="020B0604020202020204" pitchFamily="34" charset="0"/>
              <a:buChar char="•"/>
            </a:pPr>
            <a:r>
              <a:rPr lang="fi-FI" dirty="0">
                <a:solidFill>
                  <a:schemeClr val="bg1"/>
                </a:solidFill>
                <a:latin typeface="+mn-lt"/>
              </a:rPr>
              <a:t>Pohdi omaa nykyistä ruokavaliotasi</a:t>
            </a:r>
          </a:p>
          <a:p>
            <a:pPr marL="457200" indent="-457200">
              <a:buFont typeface="Arial" panose="020B0604020202020204" pitchFamily="34" charset="0"/>
              <a:buChar char="•"/>
            </a:pPr>
            <a:r>
              <a:rPr lang="fi-FI" dirty="0">
                <a:solidFill>
                  <a:schemeClr val="bg1"/>
                </a:solidFill>
                <a:latin typeface="+mn-lt"/>
              </a:rPr>
              <a:t>Mitä muutoksia olisit valmis tekemään kohti planetaarista ruokavaliota?</a:t>
            </a:r>
          </a:p>
        </p:txBody>
      </p:sp>
      <p:pic>
        <p:nvPicPr>
          <p:cNvPr id="5" name="Kuva 4">
            <a:extLst>
              <a:ext uri="{FF2B5EF4-FFF2-40B4-BE49-F238E27FC236}">
                <a16:creationId xmlns:a16="http://schemas.microsoft.com/office/drawing/2014/main" id="{134FD4CE-7EDD-220E-3D70-CF2D78482A5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7604" y="2690792"/>
            <a:ext cx="3802083" cy="3802083"/>
          </a:xfrm>
          <a:prstGeom prst="rect">
            <a:avLst/>
          </a:prstGeom>
        </p:spPr>
      </p:pic>
    </p:spTree>
    <p:extLst>
      <p:ext uri="{BB962C8B-B14F-4D97-AF65-F5344CB8AC3E}">
        <p14:creationId xmlns:p14="http://schemas.microsoft.com/office/powerpoint/2010/main" val="250235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F6FDA4-F898-4180-8E5A-4A57C5BE26AD}"/>
              </a:ext>
            </a:extLst>
          </p:cNvPr>
          <p:cNvSpPr>
            <a:spLocks noGrp="1"/>
          </p:cNvSpPr>
          <p:nvPr>
            <p:ph type="title"/>
          </p:nvPr>
        </p:nvSpPr>
        <p:spPr/>
        <p:txBody>
          <a:bodyPr>
            <a:normAutofit fontScale="90000"/>
          </a:bodyPr>
          <a:lstStyle/>
          <a:p>
            <a:r>
              <a:rPr lang="fi-FI" dirty="0"/>
              <a:t>”10 vuoden kuluttua iso osa ruoasta kasvatetaan tankeissa, arvioi tutkija Anneli Raita” </a:t>
            </a:r>
            <a:r>
              <a:rPr lang="fi-FI" sz="2200" b="0" dirty="0"/>
              <a:t>(Yhteishyvä 1/2023)</a:t>
            </a:r>
          </a:p>
        </p:txBody>
      </p:sp>
      <p:sp>
        <p:nvSpPr>
          <p:cNvPr id="3" name="Tekstin paikkamerkki 2">
            <a:extLst>
              <a:ext uri="{FF2B5EF4-FFF2-40B4-BE49-F238E27FC236}">
                <a16:creationId xmlns:a16="http://schemas.microsoft.com/office/drawing/2014/main" id="{83305707-BB0A-4B00-BD54-C4BEAF97EE31}"/>
              </a:ext>
            </a:extLst>
          </p:cNvPr>
          <p:cNvSpPr>
            <a:spLocks noGrp="1"/>
          </p:cNvSpPr>
          <p:nvPr>
            <p:ph type="body" sz="quarter" idx="10"/>
          </p:nvPr>
        </p:nvSpPr>
        <p:spPr/>
        <p:txBody>
          <a:bodyPr/>
          <a:lstStyle/>
          <a:p>
            <a:pPr marL="457200" indent="-457200">
              <a:buFont typeface="Arial" panose="020B0604020202020204" pitchFamily="34" charset="0"/>
              <a:buChar char="•"/>
            </a:pPr>
            <a:r>
              <a:rPr lang="fi-FI" sz="4000" dirty="0"/>
              <a:t>Solumaataloudessa: kasvi- ja eläinsoluja, hiivoja, sieniä tai muita mikrobeja kasvatetaan tankeissa (käymisastioissa)</a:t>
            </a:r>
          </a:p>
          <a:p>
            <a:pPr marL="457200" indent="-457200">
              <a:buFont typeface="Arial" panose="020B0604020202020204" pitchFamily="34" charset="0"/>
              <a:buChar char="•"/>
            </a:pPr>
            <a:r>
              <a:rPr lang="fi-FI" sz="4000" dirty="0"/>
              <a:t>Tulevaisuudessa ruokaa tuotetaan monella tavalla</a:t>
            </a:r>
          </a:p>
          <a:p>
            <a:endParaRPr lang="fi-FI" dirty="0"/>
          </a:p>
        </p:txBody>
      </p:sp>
    </p:spTree>
    <p:extLst>
      <p:ext uri="{BB962C8B-B14F-4D97-AF65-F5344CB8AC3E}">
        <p14:creationId xmlns:p14="http://schemas.microsoft.com/office/powerpoint/2010/main" val="85994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518BEC-3C2A-464D-BF0B-6491C843291F}"/>
              </a:ext>
            </a:extLst>
          </p:cNvPr>
          <p:cNvSpPr>
            <a:spLocks noGrp="1"/>
          </p:cNvSpPr>
          <p:nvPr>
            <p:ph type="title"/>
          </p:nvPr>
        </p:nvSpPr>
        <p:spPr/>
        <p:txBody>
          <a:bodyPr/>
          <a:lstStyle/>
          <a:p>
            <a:r>
              <a:rPr lang="fi-FI" dirty="0"/>
              <a:t>3D-printattu liha</a:t>
            </a:r>
          </a:p>
        </p:txBody>
      </p:sp>
      <p:sp>
        <p:nvSpPr>
          <p:cNvPr id="3" name="Tekstin paikkamerkki 2">
            <a:extLst>
              <a:ext uri="{FF2B5EF4-FFF2-40B4-BE49-F238E27FC236}">
                <a16:creationId xmlns:a16="http://schemas.microsoft.com/office/drawing/2014/main" id="{3F77EDDA-00BE-49EA-9F4B-E2B9DDE69FFD}"/>
              </a:ext>
            </a:extLst>
          </p:cNvPr>
          <p:cNvSpPr>
            <a:spLocks noGrp="1"/>
          </p:cNvSpPr>
          <p:nvPr>
            <p:ph type="body" sz="quarter" idx="10"/>
          </p:nvPr>
        </p:nvSpPr>
        <p:spPr/>
        <p:txBody>
          <a:bodyPr/>
          <a:lstStyle/>
          <a:p>
            <a:pPr marL="457200" indent="-457200">
              <a:buFont typeface="Arial" panose="020B0604020202020204" pitchFamily="34" charset="0"/>
              <a:buChar char="•"/>
            </a:pPr>
            <a:r>
              <a:rPr lang="fi-FI" dirty="0"/>
              <a:t>New-</a:t>
            </a:r>
            <a:r>
              <a:rPr lang="fi-FI" dirty="0" err="1"/>
              <a:t>Meat</a:t>
            </a:r>
            <a:r>
              <a:rPr lang="fi-FI" dirty="0"/>
              <a:t>-tuotteet valmistetaan kasviperäisistä proteiineista, kasvirasvoista ja luonnollisista väreistä ja aromeista. </a:t>
            </a:r>
          </a:p>
          <a:p>
            <a:endParaRPr lang="fi-FI" dirty="0"/>
          </a:p>
        </p:txBody>
      </p:sp>
      <p:pic>
        <p:nvPicPr>
          <p:cNvPr id="4" name="Kuva 3" descr="3D printattu liha. ">
            <a:extLst>
              <a:ext uri="{FF2B5EF4-FFF2-40B4-BE49-F238E27FC236}">
                <a16:creationId xmlns:a16="http://schemas.microsoft.com/office/drawing/2014/main" id="{1E94C3A1-9F08-4BCF-99B6-BF5012093BD1}"/>
              </a:ext>
            </a:extLst>
          </p:cNvPr>
          <p:cNvPicPr>
            <a:picLocks noChangeAspect="1"/>
          </p:cNvPicPr>
          <p:nvPr/>
        </p:nvPicPr>
        <p:blipFill>
          <a:blip r:embed="rId3"/>
          <a:stretch>
            <a:fillRect/>
          </a:stretch>
        </p:blipFill>
        <p:spPr>
          <a:xfrm>
            <a:off x="4694510" y="2933205"/>
            <a:ext cx="2802980" cy="3215183"/>
          </a:xfrm>
          <a:prstGeom prst="rect">
            <a:avLst/>
          </a:prstGeom>
        </p:spPr>
      </p:pic>
    </p:spTree>
    <p:extLst>
      <p:ext uri="{BB962C8B-B14F-4D97-AF65-F5344CB8AC3E}">
        <p14:creationId xmlns:p14="http://schemas.microsoft.com/office/powerpoint/2010/main" val="1767044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781EAD-7F52-4498-836A-C56B51BE85A4}"/>
              </a:ext>
            </a:extLst>
          </p:cNvPr>
          <p:cNvSpPr>
            <a:spLocks noGrp="1"/>
          </p:cNvSpPr>
          <p:nvPr>
            <p:ph type="title"/>
          </p:nvPr>
        </p:nvSpPr>
        <p:spPr>
          <a:xfrm>
            <a:off x="838200" y="235975"/>
            <a:ext cx="10515600" cy="914399"/>
          </a:xfrm>
        </p:spPr>
        <p:txBody>
          <a:bodyPr/>
          <a:lstStyle/>
          <a:p>
            <a:r>
              <a:rPr lang="fi-FI" dirty="0"/>
              <a:t>Ruokahävikki (LUKE)</a:t>
            </a:r>
          </a:p>
        </p:txBody>
      </p:sp>
      <p:sp>
        <p:nvSpPr>
          <p:cNvPr id="3" name="Sisällön paikkamerkki 2">
            <a:extLst>
              <a:ext uri="{FF2B5EF4-FFF2-40B4-BE49-F238E27FC236}">
                <a16:creationId xmlns:a16="http://schemas.microsoft.com/office/drawing/2014/main" id="{283B650A-EF00-441C-94C5-3E42775F4B50}"/>
              </a:ext>
            </a:extLst>
          </p:cNvPr>
          <p:cNvSpPr>
            <a:spLocks noGrp="1"/>
          </p:cNvSpPr>
          <p:nvPr>
            <p:ph sz="half" idx="1"/>
          </p:nvPr>
        </p:nvSpPr>
        <p:spPr>
          <a:xfrm>
            <a:off x="838200" y="1081548"/>
            <a:ext cx="5181600" cy="5095415"/>
          </a:xfrm>
        </p:spPr>
        <p:txBody>
          <a:bodyPr/>
          <a:lstStyle/>
          <a:p>
            <a:r>
              <a:rPr lang="fi-FI" b="1" dirty="0"/>
              <a:t>Kotitaloudet 33%, 107-137kg</a:t>
            </a:r>
          </a:p>
          <a:p>
            <a:r>
              <a:rPr lang="fi-FI" dirty="0"/>
              <a:t>Elintarviketeollisuus 23%</a:t>
            </a:r>
          </a:p>
          <a:p>
            <a:r>
              <a:rPr lang="fi-FI" dirty="0"/>
              <a:t>Ravitsemispalvelut 17%</a:t>
            </a:r>
          </a:p>
          <a:p>
            <a:r>
              <a:rPr lang="fi-FI" dirty="0"/>
              <a:t>Kauppa 16 %</a:t>
            </a:r>
          </a:p>
          <a:p>
            <a:r>
              <a:rPr lang="fi-FI" dirty="0"/>
              <a:t>Alkutuotanto 11% </a:t>
            </a:r>
          </a:p>
        </p:txBody>
      </p:sp>
      <p:graphicFrame>
        <p:nvGraphicFramePr>
          <p:cNvPr id="5" name="Sisällön paikkamerkki 4" descr="Ruokaketjun eri osien osuus ruokahävikistä.">
            <a:extLst>
              <a:ext uri="{FF2B5EF4-FFF2-40B4-BE49-F238E27FC236}">
                <a16:creationId xmlns:a16="http://schemas.microsoft.com/office/drawing/2014/main" id="{442881E4-A052-4637-8B1A-DFDC704CD481}"/>
              </a:ext>
            </a:extLst>
          </p:cNvPr>
          <p:cNvGraphicFramePr>
            <a:graphicFrameLocks noGrp="1"/>
          </p:cNvGraphicFramePr>
          <p:nvPr>
            <p:ph sz="half" idx="2"/>
            <p:extLst>
              <p:ext uri="{D42A27DB-BD31-4B8C-83A1-F6EECF244321}">
                <p14:modId xmlns:p14="http://schemas.microsoft.com/office/powerpoint/2010/main" val="2171992128"/>
              </p:ext>
            </p:extLst>
          </p:nvPr>
        </p:nvGraphicFramePr>
        <p:xfrm>
          <a:off x="6459187" y="419780"/>
          <a:ext cx="5503606" cy="54959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0724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8BF5A63-5643-3E17-A2C2-C3879255AAAA}"/>
              </a:ext>
              <a:ext uri="{C183D7F6-B498-43B3-948B-1728B52AA6E4}">
                <adec:decorative xmlns:adec="http://schemas.microsoft.com/office/drawing/2017/decorative" val="1"/>
              </a:ext>
            </a:extLst>
          </p:cNvPr>
          <p:cNvSpPr/>
          <p:nvPr/>
        </p:nvSpPr>
        <p:spPr>
          <a:xfrm>
            <a:off x="1792941" y="2459691"/>
            <a:ext cx="8639735" cy="16024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2A4FB5-1869-ED3D-6F13-928B5FCC0265}"/>
              </a:ext>
            </a:extLst>
          </p:cNvPr>
          <p:cNvSpPr>
            <a:spLocks noGrp="1"/>
          </p:cNvSpPr>
          <p:nvPr>
            <p:ph type="title"/>
          </p:nvPr>
        </p:nvSpPr>
        <p:spPr/>
        <p:txBody>
          <a:bodyPr/>
          <a:lstStyle/>
          <a:p>
            <a:r>
              <a:rPr lang="en-US" err="1">
                <a:cs typeface="Calibri"/>
              </a:rPr>
              <a:t>Lisenssiehdot</a:t>
            </a:r>
          </a:p>
        </p:txBody>
      </p:sp>
      <p:pic>
        <p:nvPicPr>
          <p:cNvPr id="3" name="Picture 2" descr="Creative Commons -lisenssi">
            <a:extLst>
              <a:ext uri="{FF2B5EF4-FFF2-40B4-BE49-F238E27FC236}">
                <a16:creationId xmlns:a16="http://schemas.microsoft.com/office/drawing/2014/main" id="{51AC839C-0D2E-DF0E-A27E-AF087D91B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07" y="2993775"/>
            <a:ext cx="1556106" cy="548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EDB45A-BC8B-0F7C-5D37-3EB3E9D38C60}"/>
              </a:ext>
            </a:extLst>
          </p:cNvPr>
          <p:cNvSpPr txBox="1"/>
          <p:nvPr/>
        </p:nvSpPr>
        <p:spPr>
          <a:xfrm>
            <a:off x="3766770" y="2937746"/>
            <a:ext cx="64228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rPr>
              <a:t>Tämä teos on lisensoitu </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Creative </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Commons</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Nimeä-</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EiKaupallinen</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JaaSamoin</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4.0 Kansainvälinen -lisenssillä</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rPr>
              <a:t>.</a:t>
            </a:r>
            <a:endParaRPr kumimoji="0" lang="fi-FI"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53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908DE4-57C2-4E86-8BBC-447BF6433E70}"/>
              </a:ext>
            </a:extLst>
          </p:cNvPr>
          <p:cNvSpPr>
            <a:spLocks noGrp="1"/>
          </p:cNvSpPr>
          <p:nvPr>
            <p:ph type="title"/>
          </p:nvPr>
        </p:nvSpPr>
        <p:spPr/>
        <p:txBody>
          <a:bodyPr>
            <a:normAutofit/>
          </a:bodyPr>
          <a:lstStyle/>
          <a:p>
            <a:r>
              <a:rPr lang="fi-FI" dirty="0"/>
              <a:t>Ruokahävikkitiekartta</a:t>
            </a:r>
            <a:br>
              <a:rPr lang="fi-FI" dirty="0"/>
            </a:br>
            <a:r>
              <a:rPr lang="fi-FI" sz="2200" dirty="0"/>
              <a:t>Luonnonvarakeskus (Luke) https://ruokahavikkitiekartta.fi/</a:t>
            </a:r>
          </a:p>
        </p:txBody>
      </p:sp>
      <p:sp>
        <p:nvSpPr>
          <p:cNvPr id="3" name="Tekstin paikkamerkki 2" descr="Kuvakaappaus &quot;Suomi on sitoutunut puolittamaan ruokahävikin 2030 mennessä&quot;. Ruokaketjun eri osa-alueilla tehtyjä toimenpiteitä ruokahävikin pienentämiseksi ruokahävikkitiekartan avulla.">
            <a:extLst>
              <a:ext uri="{FF2B5EF4-FFF2-40B4-BE49-F238E27FC236}">
                <a16:creationId xmlns:a16="http://schemas.microsoft.com/office/drawing/2014/main" id="{447DCCA4-8996-40BE-823E-1D6A54571C39}"/>
              </a:ext>
            </a:extLst>
          </p:cNvPr>
          <p:cNvSpPr>
            <a:spLocks noGrp="1"/>
          </p:cNvSpPr>
          <p:nvPr>
            <p:ph type="body" sz="quarter" idx="10"/>
          </p:nvPr>
        </p:nvSpPr>
        <p:spPr>
          <a:xfrm>
            <a:off x="838199" y="1494503"/>
            <a:ext cx="11078497" cy="5152103"/>
          </a:xfrm>
        </p:spPr>
        <p:txBody>
          <a:bodyPr/>
          <a:lstStyle/>
          <a:p>
            <a:r>
              <a:rPr lang="fi-FI" dirty="0"/>
              <a:t>Suomi on sitoutunut puolittamaan ruokahävikin 2030 mennessä.</a:t>
            </a:r>
          </a:p>
          <a:p>
            <a:r>
              <a:rPr lang="fi-FI" sz="2400" dirty="0"/>
              <a:t>Alkutuotanto, teollisuus, kauppa, ravitsemispalvelut, kotitaloudet</a:t>
            </a:r>
          </a:p>
        </p:txBody>
      </p:sp>
      <p:pic>
        <p:nvPicPr>
          <p:cNvPr id="4" name="Kuva 3">
            <a:extLst>
              <a:ext uri="{FF2B5EF4-FFF2-40B4-BE49-F238E27FC236}">
                <a16:creationId xmlns:a16="http://schemas.microsoft.com/office/drawing/2014/main" id="{774568CC-57BF-403F-8811-736D9C0ABB1F}"/>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75853" y="2504743"/>
            <a:ext cx="7607709" cy="3761990"/>
          </a:xfrm>
          <a:prstGeom prst="rect">
            <a:avLst/>
          </a:prstGeom>
          <a:noFill/>
          <a:ln>
            <a:noFill/>
          </a:ln>
        </p:spPr>
      </p:pic>
    </p:spTree>
    <p:extLst>
      <p:ext uri="{BB962C8B-B14F-4D97-AF65-F5344CB8AC3E}">
        <p14:creationId xmlns:p14="http://schemas.microsoft.com/office/powerpoint/2010/main" val="162733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41AD-2887-00C1-797B-9975196EAC73}"/>
              </a:ext>
            </a:extLst>
          </p:cNvPr>
          <p:cNvSpPr>
            <a:spLocks noGrp="1"/>
          </p:cNvSpPr>
          <p:nvPr>
            <p:ph type="title"/>
          </p:nvPr>
        </p:nvSpPr>
        <p:spPr/>
        <p:txBody>
          <a:bodyPr/>
          <a:lstStyle/>
          <a:p>
            <a:r>
              <a:rPr lang="fi-FI" dirty="0">
                <a:solidFill>
                  <a:schemeClr val="bg1"/>
                </a:solidFill>
              </a:rPr>
              <a:t>Tehtävä 2. Ruokahävikin pienentäminen </a:t>
            </a:r>
          </a:p>
        </p:txBody>
      </p:sp>
      <p:sp>
        <p:nvSpPr>
          <p:cNvPr id="3" name="Tekstin paikkamerkki 2">
            <a:extLst>
              <a:ext uri="{FF2B5EF4-FFF2-40B4-BE49-F238E27FC236}">
                <a16:creationId xmlns:a16="http://schemas.microsoft.com/office/drawing/2014/main" id="{714D667D-93F5-0111-C225-CF8EBC9CC503}"/>
              </a:ext>
            </a:extLst>
          </p:cNvPr>
          <p:cNvSpPr>
            <a:spLocks noGrp="1"/>
          </p:cNvSpPr>
          <p:nvPr>
            <p:ph type="body" sz="quarter" idx="4294967295"/>
          </p:nvPr>
        </p:nvSpPr>
        <p:spPr>
          <a:xfrm>
            <a:off x="838200" y="1690688"/>
            <a:ext cx="10515600" cy="4376738"/>
          </a:xfrm>
        </p:spPr>
        <p:txBody>
          <a:bodyPr/>
          <a:lstStyle/>
          <a:p>
            <a:r>
              <a:rPr lang="fi-FI" dirty="0">
                <a:solidFill>
                  <a:schemeClr val="bg1"/>
                </a:solidFill>
                <a:latin typeface="+mn-lt"/>
              </a:rPr>
              <a:t>Pohdi, miten voisit vähentää ruokahävikkiä</a:t>
            </a:r>
          </a:p>
          <a:p>
            <a:pPr lvl="1"/>
            <a:r>
              <a:rPr lang="fi-FI" dirty="0">
                <a:solidFill>
                  <a:schemeClr val="bg1"/>
                </a:solidFill>
                <a:latin typeface="+mn-lt"/>
              </a:rPr>
              <a:t>Omalla kohdallasi</a:t>
            </a:r>
          </a:p>
          <a:p>
            <a:pPr lvl="1"/>
            <a:r>
              <a:rPr lang="fi-FI" dirty="0">
                <a:solidFill>
                  <a:schemeClr val="bg1"/>
                </a:solidFill>
                <a:latin typeface="+mn-lt"/>
              </a:rPr>
              <a:t>Koulussa</a:t>
            </a:r>
          </a:p>
          <a:p>
            <a:pPr lvl="1"/>
            <a:r>
              <a:rPr lang="fi-FI" dirty="0">
                <a:solidFill>
                  <a:schemeClr val="bg1"/>
                </a:solidFill>
                <a:latin typeface="+mn-lt"/>
              </a:rPr>
              <a:t>Valtakunnallisesti</a:t>
            </a:r>
          </a:p>
          <a:p>
            <a:pPr lvl="1"/>
            <a:r>
              <a:rPr lang="fi-FI" dirty="0">
                <a:solidFill>
                  <a:schemeClr val="bg1"/>
                </a:solidFill>
                <a:latin typeface="+mn-lt"/>
              </a:rPr>
              <a:t>Globaalisti</a:t>
            </a:r>
          </a:p>
        </p:txBody>
      </p:sp>
      <p:pic>
        <p:nvPicPr>
          <p:cNvPr id="6" name="Kuva 5">
            <a:extLst>
              <a:ext uri="{FF2B5EF4-FFF2-40B4-BE49-F238E27FC236}">
                <a16:creationId xmlns:a16="http://schemas.microsoft.com/office/drawing/2014/main" id="{144B61BA-93F2-B4DD-BC73-039B5586C0B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901562">
            <a:off x="7242958" y="2870984"/>
            <a:ext cx="4324597" cy="4324597"/>
          </a:xfrm>
          <a:prstGeom prst="rect">
            <a:avLst/>
          </a:prstGeom>
        </p:spPr>
      </p:pic>
    </p:spTree>
    <p:extLst>
      <p:ext uri="{BB962C8B-B14F-4D97-AF65-F5344CB8AC3E}">
        <p14:creationId xmlns:p14="http://schemas.microsoft.com/office/powerpoint/2010/main" val="297339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341AD-2887-00C1-797B-9975196EAC73}"/>
              </a:ext>
            </a:extLst>
          </p:cNvPr>
          <p:cNvSpPr>
            <a:spLocks noGrp="1"/>
          </p:cNvSpPr>
          <p:nvPr>
            <p:ph type="title"/>
          </p:nvPr>
        </p:nvSpPr>
        <p:spPr/>
        <p:txBody>
          <a:bodyPr/>
          <a:lstStyle/>
          <a:p>
            <a:r>
              <a:rPr lang="fi-FI" dirty="0">
                <a:solidFill>
                  <a:schemeClr val="bg1"/>
                </a:solidFill>
              </a:rPr>
              <a:t>Tehtävä 3. Suklaiden pakkausmerkinnät</a:t>
            </a:r>
          </a:p>
        </p:txBody>
      </p:sp>
      <p:sp>
        <p:nvSpPr>
          <p:cNvPr id="3" name="Tekstin paikkamerkki 2">
            <a:extLst>
              <a:ext uri="{FF2B5EF4-FFF2-40B4-BE49-F238E27FC236}">
                <a16:creationId xmlns:a16="http://schemas.microsoft.com/office/drawing/2014/main" id="{714D667D-93F5-0111-C225-CF8EBC9CC503}"/>
              </a:ext>
            </a:extLst>
          </p:cNvPr>
          <p:cNvSpPr>
            <a:spLocks noGrp="1"/>
          </p:cNvSpPr>
          <p:nvPr>
            <p:ph type="body" sz="quarter" idx="4294967295"/>
          </p:nvPr>
        </p:nvSpPr>
        <p:spPr>
          <a:xfrm>
            <a:off x="838200" y="1690688"/>
            <a:ext cx="7695447" cy="4376738"/>
          </a:xfrm>
        </p:spPr>
        <p:txBody>
          <a:bodyPr>
            <a:normAutofit/>
          </a:bodyPr>
          <a:lstStyle/>
          <a:p>
            <a:r>
              <a:rPr lang="fi-FI" sz="2800" dirty="0">
                <a:solidFill>
                  <a:schemeClr val="bg1"/>
                </a:solidFill>
                <a:latin typeface="+mn-lt"/>
              </a:rPr>
              <a:t>Jakaantukaa 2-3 hengen ryhmiin</a:t>
            </a:r>
          </a:p>
          <a:p>
            <a:r>
              <a:rPr lang="fi-FI" sz="2800" dirty="0">
                <a:solidFill>
                  <a:schemeClr val="bg1"/>
                </a:solidFill>
                <a:latin typeface="+mn-lt"/>
              </a:rPr>
              <a:t>Valitkaa suklaiden joukosta yksi suklaa</a:t>
            </a:r>
          </a:p>
          <a:p>
            <a:r>
              <a:rPr lang="fi-FI" sz="2800" dirty="0">
                <a:solidFill>
                  <a:schemeClr val="bg1"/>
                </a:solidFill>
                <a:latin typeface="+mn-lt"/>
              </a:rPr>
              <a:t>Tutkikaa tuotteen pakkausmerkintöjä</a:t>
            </a:r>
          </a:p>
          <a:p>
            <a:r>
              <a:rPr lang="fi-FI" sz="2800" dirty="0">
                <a:solidFill>
                  <a:schemeClr val="bg1"/>
                </a:solidFill>
                <a:latin typeface="+mn-lt"/>
              </a:rPr>
              <a:t>Vaikuttavatko erilaiset pakkausmerkinnät ostopäätökseesi?</a:t>
            </a:r>
          </a:p>
        </p:txBody>
      </p:sp>
      <p:pic>
        <p:nvPicPr>
          <p:cNvPr id="5" name="Kuva 4" descr="Fazer maitosuklaalevy">
            <a:extLst>
              <a:ext uri="{FF2B5EF4-FFF2-40B4-BE49-F238E27FC236}">
                <a16:creationId xmlns:a16="http://schemas.microsoft.com/office/drawing/2014/main" id="{CB9C5D9E-1A28-F867-B74B-207F262B9CE6}"/>
              </a:ext>
            </a:extLst>
          </p:cNvPr>
          <p:cNvPicPr>
            <a:picLocks noChangeAspect="1"/>
          </p:cNvPicPr>
          <p:nvPr/>
        </p:nvPicPr>
        <p:blipFill>
          <a:blip r:embed="rId3"/>
          <a:stretch>
            <a:fillRect/>
          </a:stretch>
        </p:blipFill>
        <p:spPr>
          <a:xfrm>
            <a:off x="680853" y="4152727"/>
            <a:ext cx="5759532" cy="2340148"/>
          </a:xfrm>
          <a:prstGeom prst="rect">
            <a:avLst/>
          </a:prstGeom>
        </p:spPr>
      </p:pic>
      <p:pic>
        <p:nvPicPr>
          <p:cNvPr id="10" name="Kuva 9" descr="Ohoi suklaalevy">
            <a:extLst>
              <a:ext uri="{FF2B5EF4-FFF2-40B4-BE49-F238E27FC236}">
                <a16:creationId xmlns:a16="http://schemas.microsoft.com/office/drawing/2014/main" id="{FD0BC874-5277-0C33-8D0F-35B4AF5BA6FF}"/>
              </a:ext>
            </a:extLst>
          </p:cNvPr>
          <p:cNvPicPr>
            <a:picLocks noChangeAspect="1"/>
          </p:cNvPicPr>
          <p:nvPr/>
        </p:nvPicPr>
        <p:blipFill rotWithShape="1">
          <a:blip r:embed="rId4"/>
          <a:srcRect l="27281" t="1429" r="27420" b="3834"/>
          <a:stretch/>
        </p:blipFill>
        <p:spPr>
          <a:xfrm>
            <a:off x="9559636" y="1702226"/>
            <a:ext cx="2343397" cy="4901001"/>
          </a:xfrm>
          <a:prstGeom prst="rect">
            <a:avLst/>
          </a:prstGeom>
        </p:spPr>
      </p:pic>
      <p:pic>
        <p:nvPicPr>
          <p:cNvPr id="14" name="Kuva 13" descr="Panda tummasuklaalevy">
            <a:extLst>
              <a:ext uri="{FF2B5EF4-FFF2-40B4-BE49-F238E27FC236}">
                <a16:creationId xmlns:a16="http://schemas.microsoft.com/office/drawing/2014/main" id="{68F4F040-CDFC-13DE-569F-C4656E4215E3}"/>
              </a:ext>
            </a:extLst>
          </p:cNvPr>
          <p:cNvPicPr>
            <a:picLocks noChangeAspect="1"/>
          </p:cNvPicPr>
          <p:nvPr/>
        </p:nvPicPr>
        <p:blipFill>
          <a:blip r:embed="rId5"/>
          <a:stretch>
            <a:fillRect/>
          </a:stretch>
        </p:blipFill>
        <p:spPr>
          <a:xfrm rot="20257232">
            <a:off x="6031939" y="3751598"/>
            <a:ext cx="4700719" cy="1688342"/>
          </a:xfrm>
          <a:prstGeom prst="rect">
            <a:avLst/>
          </a:prstGeom>
        </p:spPr>
      </p:pic>
    </p:spTree>
    <p:extLst>
      <p:ext uri="{BB962C8B-B14F-4D97-AF65-F5344CB8AC3E}">
        <p14:creationId xmlns:p14="http://schemas.microsoft.com/office/powerpoint/2010/main" val="90419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Otsikko 16">
            <a:extLst>
              <a:ext uri="{FF2B5EF4-FFF2-40B4-BE49-F238E27FC236}">
                <a16:creationId xmlns:a16="http://schemas.microsoft.com/office/drawing/2014/main" id="{B461DAFC-4CD4-E83F-6EF9-29EEFBBFA88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fi-FI" dirty="0"/>
              <a:t>Tehtävä 3: Suklaiden pakkausmerkinnät 1/3</a:t>
            </a:r>
          </a:p>
        </p:txBody>
      </p:sp>
      <p:sp>
        <p:nvSpPr>
          <p:cNvPr id="27" name="Tekstiruutu 26">
            <a:extLst>
              <a:ext uri="{FF2B5EF4-FFF2-40B4-BE49-F238E27FC236}">
                <a16:creationId xmlns:a16="http://schemas.microsoft.com/office/drawing/2014/main" id="{09C4B9FF-FCD2-AEE6-8067-2201061A801D}"/>
              </a:ext>
            </a:extLst>
          </p:cNvPr>
          <p:cNvSpPr txBox="1"/>
          <p:nvPr/>
        </p:nvSpPr>
        <p:spPr>
          <a:xfrm>
            <a:off x="5348178" y="643622"/>
            <a:ext cx="6596032" cy="5570756"/>
          </a:xfrm>
          <a:prstGeom prst="rect">
            <a:avLst/>
          </a:prstGeom>
          <a:noFill/>
        </p:spPr>
        <p:txBody>
          <a:bodyPr wrap="square" rtlCol="0">
            <a:spAutoFit/>
          </a:bodyPr>
          <a:lstStyle/>
          <a:p>
            <a:r>
              <a:rPr lang="fi-FI" sz="3600" b="1" dirty="0">
                <a:solidFill>
                  <a:schemeClr val="bg1"/>
                </a:solidFill>
              </a:rPr>
              <a:t>Fazer </a:t>
            </a:r>
          </a:p>
          <a:p>
            <a:pPr marL="171450" indent="-171450">
              <a:buFont typeface="Arial" panose="020B0604020202020204" pitchFamily="34" charset="0"/>
              <a:buChar char="•"/>
            </a:pPr>
            <a:r>
              <a:rPr lang="fi-FI" sz="2000" dirty="0">
                <a:solidFill>
                  <a:schemeClr val="bg1"/>
                </a:solidFill>
              </a:rPr>
              <a:t>Kestävä kaakaontuotanto on elintärkeää suklaanvalmistuksen tulevaisuudelle. Koska kaakao on tärkein raaka-aineemme, teemme parhaamme varmistaaksemme saatavuuden ja vastuullisen tuotannon sekä kaakaonviljelijöiden toimeentulon. </a:t>
            </a:r>
          </a:p>
          <a:p>
            <a:pPr marL="171450" indent="-171450">
              <a:buFont typeface="Arial" panose="020B0604020202020204" pitchFamily="34" charset="0"/>
              <a:buChar char="•"/>
            </a:pPr>
            <a:r>
              <a:rPr lang="fi-FI" sz="2000" dirty="0">
                <a:solidFill>
                  <a:schemeClr val="bg1"/>
                </a:solidFill>
              </a:rPr>
              <a:t>100 % kaakaostamme on kestävästi hankittua ja kolmannen osapuolen vahvistamaa. Kaakaomme jäljitettävyyden parantaminen on meille keskeinen painopistealue. </a:t>
            </a:r>
          </a:p>
          <a:p>
            <a:pPr marL="171450" indent="-171450">
              <a:buFont typeface="Arial" panose="020B0604020202020204" pitchFamily="34" charset="0"/>
              <a:buChar char="•"/>
            </a:pPr>
            <a:r>
              <a:rPr lang="fi-FI" sz="2000" dirty="0">
                <a:solidFill>
                  <a:schemeClr val="bg1"/>
                </a:solidFill>
              </a:rPr>
              <a:t>Meille suklaan tulevaisuus tarkoittaa vauraita maanviljelijöitä, hyvinvointia kaakaoyhteisöjä ja planeettamme kunnioittamista. </a:t>
            </a:r>
          </a:p>
          <a:p>
            <a:pPr marL="171450" indent="-171450">
              <a:buFont typeface="Arial" panose="020B0604020202020204" pitchFamily="34" charset="0"/>
              <a:buChar char="•"/>
            </a:pPr>
            <a:r>
              <a:rPr lang="fi-FI" sz="2000" dirty="0">
                <a:solidFill>
                  <a:schemeClr val="bg1"/>
                </a:solidFill>
              </a:rPr>
              <a:t>Teemme yhteistyötä kansainvälisten kaakao- ja suklaateollisuuden toimijoiden kanssa parantaaksemme kaakaotilojen ja -yhteisöjen oloja.  </a:t>
            </a:r>
          </a:p>
          <a:p>
            <a:pPr marL="171450" indent="-171450">
              <a:buFont typeface="Arial" panose="020B0604020202020204" pitchFamily="34" charset="0"/>
              <a:buChar char="•"/>
            </a:pPr>
            <a:r>
              <a:rPr lang="fi-FI" sz="2000" dirty="0">
                <a:solidFill>
                  <a:schemeClr val="bg1"/>
                </a:solidFill>
              </a:rPr>
              <a:t>https://www.fazergroup.com/sustainability/sustainable-sourcing/cocoa/ </a:t>
            </a:r>
          </a:p>
        </p:txBody>
      </p:sp>
      <p:pic>
        <p:nvPicPr>
          <p:cNvPr id="5" name="Kuva 4" descr="Fazer maitosuklaalevy">
            <a:extLst>
              <a:ext uri="{FF2B5EF4-FFF2-40B4-BE49-F238E27FC236}">
                <a16:creationId xmlns:a16="http://schemas.microsoft.com/office/drawing/2014/main" id="{CB9C5D9E-1A28-F867-B74B-207F262B9CE6}"/>
              </a:ext>
            </a:extLst>
          </p:cNvPr>
          <p:cNvPicPr>
            <a:picLocks noChangeAspect="1"/>
          </p:cNvPicPr>
          <p:nvPr/>
        </p:nvPicPr>
        <p:blipFill>
          <a:blip r:embed="rId3"/>
          <a:stretch>
            <a:fillRect/>
          </a:stretch>
        </p:blipFill>
        <p:spPr>
          <a:xfrm>
            <a:off x="476616" y="4601998"/>
            <a:ext cx="4739941" cy="1925879"/>
          </a:xfrm>
          <a:prstGeom prst="rect">
            <a:avLst/>
          </a:prstGeom>
        </p:spPr>
      </p:pic>
      <p:pic>
        <p:nvPicPr>
          <p:cNvPr id="18" name="Kuva 17" descr="Fazer maitosuklaalevy on 100% vastuullista kaakaosta valmistettu">
            <a:extLst>
              <a:ext uri="{FF2B5EF4-FFF2-40B4-BE49-F238E27FC236}">
                <a16:creationId xmlns:a16="http://schemas.microsoft.com/office/drawing/2014/main" id="{F42C34D0-6937-EF73-F9C6-29D13A17F467}"/>
              </a:ext>
            </a:extLst>
          </p:cNvPr>
          <p:cNvPicPr>
            <a:picLocks noChangeAspect="1"/>
          </p:cNvPicPr>
          <p:nvPr/>
        </p:nvPicPr>
        <p:blipFill rotWithShape="1">
          <a:blip r:embed="rId3"/>
          <a:srcRect l="1405" t="2659" r="88512" b="71926"/>
          <a:stretch/>
        </p:blipFill>
        <p:spPr>
          <a:xfrm>
            <a:off x="754913" y="330123"/>
            <a:ext cx="2679404" cy="2744125"/>
          </a:xfrm>
          <a:prstGeom prst="rect">
            <a:avLst/>
          </a:prstGeom>
        </p:spPr>
      </p:pic>
      <p:sp>
        <p:nvSpPr>
          <p:cNvPr id="19" name="Ellipsi 18">
            <a:extLst>
              <a:ext uri="{FF2B5EF4-FFF2-40B4-BE49-F238E27FC236}">
                <a16:creationId xmlns:a16="http://schemas.microsoft.com/office/drawing/2014/main" id="{945AA6CE-C7CE-92FF-49C9-14D83322E94E}"/>
              </a:ext>
              <a:ext uri="{C183D7F6-B498-43B3-948B-1728B52AA6E4}">
                <adec:decorative xmlns:adec="http://schemas.microsoft.com/office/drawing/2017/decorative" val="1"/>
              </a:ext>
            </a:extLst>
          </p:cNvPr>
          <p:cNvSpPr/>
          <p:nvPr/>
        </p:nvSpPr>
        <p:spPr>
          <a:xfrm>
            <a:off x="247790" y="4554666"/>
            <a:ext cx="911159" cy="80356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21" name="Suora yhdysviiva 20">
            <a:extLst>
              <a:ext uri="{FF2B5EF4-FFF2-40B4-BE49-F238E27FC236}">
                <a16:creationId xmlns:a16="http://schemas.microsoft.com/office/drawing/2014/main" id="{767AC3F4-C05F-A38E-5F52-C92D50281F95}"/>
              </a:ext>
              <a:ext uri="{C183D7F6-B498-43B3-948B-1728B52AA6E4}">
                <adec:decorative xmlns:adec="http://schemas.microsoft.com/office/drawing/2017/decorative" val="1"/>
              </a:ext>
            </a:extLst>
          </p:cNvPr>
          <p:cNvCxnSpPr>
            <a:cxnSpLocks/>
            <a:stCxn id="19" idx="0"/>
          </p:cNvCxnSpPr>
          <p:nvPr/>
        </p:nvCxnSpPr>
        <p:spPr>
          <a:xfrm flipV="1">
            <a:off x="703370" y="2679405"/>
            <a:ext cx="1072267" cy="187526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419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44BC195-B87D-B4F2-23AF-CF5D81176D3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fi-FI" dirty="0"/>
              <a:t>Tehtävä 3: Suklaiden pakkausmerkinnät 2/3</a:t>
            </a:r>
          </a:p>
        </p:txBody>
      </p:sp>
      <p:sp>
        <p:nvSpPr>
          <p:cNvPr id="28" name="Tekstiruutu 27">
            <a:extLst>
              <a:ext uri="{FF2B5EF4-FFF2-40B4-BE49-F238E27FC236}">
                <a16:creationId xmlns:a16="http://schemas.microsoft.com/office/drawing/2014/main" id="{BB555633-E849-0E43-CA76-3536F634E201}"/>
              </a:ext>
            </a:extLst>
          </p:cNvPr>
          <p:cNvSpPr txBox="1"/>
          <p:nvPr/>
        </p:nvSpPr>
        <p:spPr>
          <a:xfrm>
            <a:off x="417636" y="475624"/>
            <a:ext cx="4019608" cy="3847207"/>
          </a:xfrm>
          <a:prstGeom prst="rect">
            <a:avLst/>
          </a:prstGeom>
          <a:noFill/>
        </p:spPr>
        <p:txBody>
          <a:bodyPr wrap="square" rtlCol="0">
            <a:spAutoFit/>
          </a:bodyPr>
          <a:lstStyle/>
          <a:p>
            <a:r>
              <a:rPr lang="fi-FI" sz="2800" b="1" dirty="0">
                <a:solidFill>
                  <a:schemeClr val="bg1"/>
                </a:solidFill>
              </a:rPr>
              <a:t>Panda</a:t>
            </a:r>
          </a:p>
          <a:p>
            <a:pPr marL="342900" indent="-342900">
              <a:buFont typeface="Arial" panose="020B0604020202020204" pitchFamily="34" charset="0"/>
              <a:buChar char="•"/>
            </a:pPr>
            <a:r>
              <a:rPr lang="fi-FI" sz="2400" b="0" i="0" dirty="0">
                <a:solidFill>
                  <a:schemeClr val="bg1"/>
                </a:solidFill>
                <a:effectLst/>
              </a:rPr>
              <a:t>Tumman suklaan intensiivinen aromi on peräisin tropiikista kasvaneista sertifioiduista kaakaopavuista. Runsas suutuntuma saa suklaan ystävän suun hymyyn. Panda tumma suklaa sopii erinomaisesti leivontaan.</a:t>
            </a:r>
            <a:endParaRPr lang="fi-FI" sz="2400" dirty="0">
              <a:solidFill>
                <a:schemeClr val="bg1"/>
              </a:solidFill>
            </a:endParaRPr>
          </a:p>
        </p:txBody>
      </p:sp>
      <p:pic>
        <p:nvPicPr>
          <p:cNvPr id="14" name="Kuva 13" descr="Panda tummasuklaalevy">
            <a:extLst>
              <a:ext uri="{FF2B5EF4-FFF2-40B4-BE49-F238E27FC236}">
                <a16:creationId xmlns:a16="http://schemas.microsoft.com/office/drawing/2014/main" id="{68F4F040-CDFC-13DE-569F-C4656E4215E3}"/>
              </a:ext>
            </a:extLst>
          </p:cNvPr>
          <p:cNvPicPr>
            <a:picLocks noChangeAspect="1"/>
          </p:cNvPicPr>
          <p:nvPr/>
        </p:nvPicPr>
        <p:blipFill>
          <a:blip r:embed="rId3"/>
          <a:stretch>
            <a:fillRect/>
          </a:stretch>
        </p:blipFill>
        <p:spPr>
          <a:xfrm>
            <a:off x="362892" y="4518837"/>
            <a:ext cx="5454390" cy="1939984"/>
          </a:xfrm>
          <a:prstGeom prst="rect">
            <a:avLst/>
          </a:prstGeom>
        </p:spPr>
      </p:pic>
      <p:pic>
        <p:nvPicPr>
          <p:cNvPr id="7" name="Kuva 6" descr="Rainforest alliance -merkki">
            <a:extLst>
              <a:ext uri="{FF2B5EF4-FFF2-40B4-BE49-F238E27FC236}">
                <a16:creationId xmlns:a16="http://schemas.microsoft.com/office/drawing/2014/main" id="{BEBCFECF-3514-F457-A3DA-2D0AD269FB4A}"/>
              </a:ext>
            </a:extLst>
          </p:cNvPr>
          <p:cNvPicPr>
            <a:picLocks noChangeAspect="1"/>
          </p:cNvPicPr>
          <p:nvPr/>
        </p:nvPicPr>
        <p:blipFill rotWithShape="1">
          <a:blip r:embed="rId3"/>
          <a:srcRect l="7243" t="75260" r="84425" b="178"/>
          <a:stretch/>
        </p:blipFill>
        <p:spPr>
          <a:xfrm>
            <a:off x="5271207" y="1025375"/>
            <a:ext cx="2115879" cy="2218813"/>
          </a:xfrm>
          <a:prstGeom prst="rect">
            <a:avLst/>
          </a:prstGeom>
        </p:spPr>
      </p:pic>
      <p:sp>
        <p:nvSpPr>
          <p:cNvPr id="25" name="Tekstiruutu 24">
            <a:extLst>
              <a:ext uri="{FF2B5EF4-FFF2-40B4-BE49-F238E27FC236}">
                <a16:creationId xmlns:a16="http://schemas.microsoft.com/office/drawing/2014/main" id="{E7E8F3A5-2D87-FD72-16AC-3C25A70C0EE6}"/>
              </a:ext>
            </a:extLst>
          </p:cNvPr>
          <p:cNvSpPr txBox="1"/>
          <p:nvPr/>
        </p:nvSpPr>
        <p:spPr>
          <a:xfrm>
            <a:off x="7387086" y="319188"/>
            <a:ext cx="4387278" cy="3785652"/>
          </a:xfrm>
          <a:prstGeom prst="rect">
            <a:avLst/>
          </a:prstGeom>
          <a:noFill/>
        </p:spPr>
        <p:txBody>
          <a:bodyPr wrap="square" rtlCol="0">
            <a:spAutoFit/>
          </a:bodyPr>
          <a:lstStyle/>
          <a:p>
            <a:pPr marL="285750" indent="-285750">
              <a:buFont typeface="Arial" panose="020B0604020202020204" pitchFamily="34" charset="0"/>
              <a:buChar char="•"/>
            </a:pPr>
            <a:r>
              <a:rPr lang="fi-FI" sz="2400" dirty="0">
                <a:solidFill>
                  <a:schemeClr val="bg1"/>
                </a:solidFill>
              </a:rPr>
              <a:t>Rainforest Alliance -sertifiointi takaa, että tuote on valmistettu työntekijöille oikeudenmukaisissa oloissa, ympäristöystävällisesti ja kestävän kehityksen mukaisesti. Lisätietoja sertifikaateista löydät Rainforest Alliancen ja </a:t>
            </a:r>
            <a:r>
              <a:rPr lang="fi-FI" sz="2400" dirty="0" err="1">
                <a:solidFill>
                  <a:schemeClr val="bg1"/>
                </a:solidFill>
              </a:rPr>
              <a:t>UTZ:n</a:t>
            </a:r>
            <a:r>
              <a:rPr lang="fi-FI" sz="2400" dirty="0">
                <a:solidFill>
                  <a:schemeClr val="bg1"/>
                </a:solidFill>
              </a:rPr>
              <a:t> englanninkielisiltä sivuilta.</a:t>
            </a:r>
          </a:p>
        </p:txBody>
      </p:sp>
      <p:pic>
        <p:nvPicPr>
          <p:cNvPr id="8" name="Kuva 7" descr="Vegaaninen-merkki">
            <a:extLst>
              <a:ext uri="{FF2B5EF4-FFF2-40B4-BE49-F238E27FC236}">
                <a16:creationId xmlns:a16="http://schemas.microsoft.com/office/drawing/2014/main" id="{936F86F3-7C7A-DAA1-B6DF-32B4A8C2ABF2}"/>
              </a:ext>
            </a:extLst>
          </p:cNvPr>
          <p:cNvPicPr>
            <a:picLocks noChangeAspect="1"/>
          </p:cNvPicPr>
          <p:nvPr/>
        </p:nvPicPr>
        <p:blipFill rotWithShape="1">
          <a:blip r:embed="rId3"/>
          <a:srcRect l="72702" t="64026" r="20857" b="18381"/>
          <a:stretch/>
        </p:blipFill>
        <p:spPr>
          <a:xfrm>
            <a:off x="8344709" y="4183589"/>
            <a:ext cx="2231565" cy="2168108"/>
          </a:xfrm>
          <a:prstGeom prst="rect">
            <a:avLst/>
          </a:prstGeom>
        </p:spPr>
      </p:pic>
      <p:sp>
        <p:nvSpPr>
          <p:cNvPr id="9" name="Ellipsi 8">
            <a:extLst>
              <a:ext uri="{FF2B5EF4-FFF2-40B4-BE49-F238E27FC236}">
                <a16:creationId xmlns:a16="http://schemas.microsoft.com/office/drawing/2014/main" id="{226ACB69-CE3F-2B96-3D83-6E3CDE94AD8F}"/>
              </a:ext>
              <a:ext uri="{C183D7F6-B498-43B3-948B-1728B52AA6E4}">
                <adec:decorative xmlns:adec="http://schemas.microsoft.com/office/drawing/2017/decorative" val="1"/>
              </a:ext>
            </a:extLst>
          </p:cNvPr>
          <p:cNvSpPr/>
          <p:nvPr/>
        </p:nvSpPr>
        <p:spPr>
          <a:xfrm>
            <a:off x="659220" y="5849710"/>
            <a:ext cx="680482" cy="69111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A81BD44C-F69C-324A-1C3E-592134CABED9}"/>
              </a:ext>
              <a:ext uri="{C183D7F6-B498-43B3-948B-1728B52AA6E4}">
                <adec:decorative xmlns:adec="http://schemas.microsoft.com/office/drawing/2017/decorative" val="1"/>
              </a:ext>
            </a:extLst>
          </p:cNvPr>
          <p:cNvSpPr/>
          <p:nvPr/>
        </p:nvSpPr>
        <p:spPr>
          <a:xfrm>
            <a:off x="4189227" y="5558276"/>
            <a:ext cx="606056" cy="58286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3" name="Suora yhdysviiva 12">
            <a:extLst>
              <a:ext uri="{FF2B5EF4-FFF2-40B4-BE49-F238E27FC236}">
                <a16:creationId xmlns:a16="http://schemas.microsoft.com/office/drawing/2014/main" id="{7C544167-125F-6935-10C0-CE7EDB3ABA2F}"/>
              </a:ext>
              <a:ext uri="{C183D7F6-B498-43B3-948B-1728B52AA6E4}">
                <adec:decorative xmlns:adec="http://schemas.microsoft.com/office/drawing/2017/decorative" val="1"/>
              </a:ext>
            </a:extLst>
          </p:cNvPr>
          <p:cNvCxnSpPr>
            <a:cxnSpLocks/>
            <a:stCxn id="7" idx="2"/>
            <a:endCxn id="9" idx="0"/>
          </p:cNvCxnSpPr>
          <p:nvPr/>
        </p:nvCxnSpPr>
        <p:spPr>
          <a:xfrm flipH="1">
            <a:off x="999461" y="3244188"/>
            <a:ext cx="5329686" cy="26055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26DA448D-BA48-45D0-3025-13852F3E59D9}"/>
              </a:ext>
              <a:ext uri="{C183D7F6-B498-43B3-948B-1728B52AA6E4}">
                <adec:decorative xmlns:adec="http://schemas.microsoft.com/office/drawing/2017/decorative" val="1"/>
              </a:ext>
            </a:extLst>
          </p:cNvPr>
          <p:cNvCxnSpPr>
            <a:cxnSpLocks/>
            <a:stCxn id="8" idx="1"/>
            <a:endCxn id="11" idx="7"/>
          </p:cNvCxnSpPr>
          <p:nvPr/>
        </p:nvCxnSpPr>
        <p:spPr>
          <a:xfrm flipH="1">
            <a:off x="4706528" y="5267643"/>
            <a:ext cx="3638181" cy="3759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958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B6CCF75E-5405-333D-ADE3-F769C6C7AC5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fi-FI" dirty="0"/>
              <a:t>Tehtävä 3: Suklaiden pakkausmerkinnät 3/3</a:t>
            </a:r>
          </a:p>
        </p:txBody>
      </p:sp>
      <p:sp>
        <p:nvSpPr>
          <p:cNvPr id="35" name="Tekstiruutu 34">
            <a:extLst>
              <a:ext uri="{FF2B5EF4-FFF2-40B4-BE49-F238E27FC236}">
                <a16:creationId xmlns:a16="http://schemas.microsoft.com/office/drawing/2014/main" id="{8783F4DC-CB4C-DDD7-5743-F5201E6C4EF3}"/>
              </a:ext>
            </a:extLst>
          </p:cNvPr>
          <p:cNvSpPr txBox="1"/>
          <p:nvPr/>
        </p:nvSpPr>
        <p:spPr>
          <a:xfrm>
            <a:off x="48791" y="199793"/>
            <a:ext cx="2728954" cy="1600438"/>
          </a:xfrm>
          <a:prstGeom prst="rect">
            <a:avLst/>
          </a:prstGeom>
          <a:noFill/>
        </p:spPr>
        <p:txBody>
          <a:bodyPr wrap="square" rtlCol="0">
            <a:spAutoFit/>
          </a:bodyPr>
          <a:lstStyle/>
          <a:p>
            <a:r>
              <a:rPr lang="fi-FI" b="1" i="0" strike="noStrike" dirty="0">
                <a:solidFill>
                  <a:schemeClr val="bg1"/>
                </a:solidFill>
                <a:effectLst/>
                <a:latin typeface="Arial" panose="020B0604020202020204" pitchFamily="34" charset="0"/>
              </a:rPr>
              <a:t>Ohoi!</a:t>
            </a:r>
          </a:p>
          <a:p>
            <a:pPr marL="285750" indent="-285750">
              <a:buFont typeface="Arial" panose="020B0604020202020204" pitchFamily="34" charset="0"/>
              <a:buChar char="•"/>
            </a:pPr>
            <a:r>
              <a:rPr lang="fi-FI" sz="1600" dirty="0">
                <a:solidFill>
                  <a:schemeClr val="bg1"/>
                </a:solidFill>
                <a:latin typeface="Arial" panose="020B0604020202020204" pitchFamily="34" charset="0"/>
              </a:rPr>
              <a:t>Halusimme tuoda markkinoille suklaasarjan, joka on sekä vastuullisesti tuotettua, että maukasta!</a:t>
            </a:r>
            <a:endParaRPr lang="fi-FI" dirty="0">
              <a:solidFill>
                <a:schemeClr val="bg1"/>
              </a:solidFill>
            </a:endParaRPr>
          </a:p>
        </p:txBody>
      </p:sp>
      <p:pic>
        <p:nvPicPr>
          <p:cNvPr id="10" name="Kuva 9" descr="Ohoi suklaalevy">
            <a:extLst>
              <a:ext uri="{FF2B5EF4-FFF2-40B4-BE49-F238E27FC236}">
                <a16:creationId xmlns:a16="http://schemas.microsoft.com/office/drawing/2014/main" id="{FD0BC874-5277-0C33-8D0F-35B4AF5BA6FF}"/>
              </a:ext>
            </a:extLst>
          </p:cNvPr>
          <p:cNvPicPr>
            <a:picLocks noChangeAspect="1"/>
          </p:cNvPicPr>
          <p:nvPr/>
        </p:nvPicPr>
        <p:blipFill rotWithShape="1">
          <a:blip r:embed="rId3"/>
          <a:srcRect l="27281" t="1429" r="27420" b="3834"/>
          <a:stretch/>
        </p:blipFill>
        <p:spPr>
          <a:xfrm>
            <a:off x="209108" y="1910760"/>
            <a:ext cx="2253136" cy="4712228"/>
          </a:xfrm>
          <a:prstGeom prst="rect">
            <a:avLst/>
          </a:prstGeom>
        </p:spPr>
      </p:pic>
      <p:pic>
        <p:nvPicPr>
          <p:cNvPr id="8" name="Kuva 7" descr="Fairtrade-merkki">
            <a:extLst>
              <a:ext uri="{FF2B5EF4-FFF2-40B4-BE49-F238E27FC236}">
                <a16:creationId xmlns:a16="http://schemas.microsoft.com/office/drawing/2014/main" id="{7830E810-2FC0-11BB-4822-806CBAE91F49}"/>
              </a:ext>
            </a:extLst>
          </p:cNvPr>
          <p:cNvPicPr>
            <a:picLocks noChangeAspect="1"/>
          </p:cNvPicPr>
          <p:nvPr/>
        </p:nvPicPr>
        <p:blipFill rotWithShape="1">
          <a:blip r:embed="rId3"/>
          <a:srcRect l="30749" t="64131" r="59347" b="23145"/>
          <a:stretch/>
        </p:blipFill>
        <p:spPr>
          <a:xfrm>
            <a:off x="2775097" y="180753"/>
            <a:ext cx="1853612" cy="2381693"/>
          </a:xfrm>
          <a:prstGeom prst="rect">
            <a:avLst/>
          </a:prstGeom>
        </p:spPr>
      </p:pic>
      <p:sp>
        <p:nvSpPr>
          <p:cNvPr id="33" name="Tekstiruutu 32">
            <a:extLst>
              <a:ext uri="{FF2B5EF4-FFF2-40B4-BE49-F238E27FC236}">
                <a16:creationId xmlns:a16="http://schemas.microsoft.com/office/drawing/2014/main" id="{698A9569-57EC-CF22-2F2A-E03DBD2427C8}"/>
              </a:ext>
            </a:extLst>
          </p:cNvPr>
          <p:cNvSpPr txBox="1"/>
          <p:nvPr/>
        </p:nvSpPr>
        <p:spPr>
          <a:xfrm>
            <a:off x="4795423" y="231988"/>
            <a:ext cx="6790521" cy="2585323"/>
          </a:xfrm>
          <a:prstGeom prst="rect">
            <a:avLst/>
          </a:prstGeom>
          <a:noFill/>
        </p:spPr>
        <p:txBody>
          <a:bodyPr wrap="square" rtlCol="0">
            <a:spAutoFit/>
          </a:bodyPr>
          <a:lstStyle/>
          <a:p>
            <a:pPr marL="285750" indent="-285750">
              <a:buFont typeface="Arial" panose="020B0604020202020204" pitchFamily="34" charset="0"/>
              <a:buChar char="•"/>
            </a:pPr>
            <a:r>
              <a:rPr lang="fi-FI" sz="1800" i="0" strike="noStrike" dirty="0">
                <a:solidFill>
                  <a:schemeClr val="bg1"/>
                </a:solidFill>
                <a:effectLst/>
                <a:latin typeface="Arial" panose="020B0604020202020204" pitchFamily="34" charset="0"/>
              </a:rPr>
              <a:t>Reilun kaupan merkki</a:t>
            </a:r>
            <a:r>
              <a:rPr lang="fi-FI" sz="1800" i="0" dirty="0">
                <a:solidFill>
                  <a:schemeClr val="bg1"/>
                </a:solidFill>
                <a:effectLst/>
                <a:latin typeface="Arial" panose="020B0604020202020204" pitchFamily="34" charset="0"/>
              </a:rPr>
              <a:t> (</a:t>
            </a:r>
            <a:r>
              <a:rPr lang="fi-FI" sz="1800" i="0" dirty="0" err="1">
                <a:solidFill>
                  <a:schemeClr val="bg1"/>
                </a:solidFill>
                <a:effectLst/>
                <a:latin typeface="Arial" panose="020B0604020202020204" pitchFamily="34" charset="0"/>
              </a:rPr>
              <a:t>Fair</a:t>
            </a:r>
            <a:r>
              <a:rPr lang="fi-FI" sz="1800" i="0" dirty="0">
                <a:solidFill>
                  <a:schemeClr val="bg1"/>
                </a:solidFill>
                <a:effectLst/>
                <a:latin typeface="Arial" panose="020B0604020202020204" pitchFamily="34" charset="0"/>
              </a:rPr>
              <a:t> </a:t>
            </a:r>
            <a:r>
              <a:rPr lang="fi-FI" sz="1800" i="0" dirty="0" err="1">
                <a:solidFill>
                  <a:schemeClr val="bg1"/>
                </a:solidFill>
                <a:effectLst/>
                <a:latin typeface="Arial" panose="020B0604020202020204" pitchFamily="34" charset="0"/>
              </a:rPr>
              <a:t>trade</a:t>
            </a:r>
            <a:r>
              <a:rPr lang="fi-FI" sz="1800" i="0" dirty="0">
                <a:solidFill>
                  <a:schemeClr val="bg1"/>
                </a:solidFill>
                <a:effectLst/>
                <a:latin typeface="Arial" panose="020B0604020202020204" pitchFamily="34" charset="0"/>
              </a:rPr>
              <a:t> -merkki) tarkoittaa, että tuote tai raaka-aine täyttää kansainvälisesti sovitut Reilun kaupan sosiaaliset, taloudelliset ja ympäristöön liittyvät kriteerit. Reilun kaupan merkistä on erilaisia versioita, jotka kertovat tuotteen sisältävän joko kokonaan tai sovittujen sääntöjen mukaisesti osittain Reilun kaupan sertifioimia vastuullisia raaka-aineita. Reilun kaupan järjestelmä on luotu parantamaan kehitysmaiden pienviljelijöiden ja suurtilojen työntekijöiden asemaa kansainvälisessä kaupankäynnissä. </a:t>
            </a:r>
            <a:endParaRPr lang="fi-FI" sz="2000" dirty="0">
              <a:solidFill>
                <a:schemeClr val="bg1"/>
              </a:solidFill>
            </a:endParaRPr>
          </a:p>
        </p:txBody>
      </p:sp>
      <p:pic>
        <p:nvPicPr>
          <p:cNvPr id="7" name="Kuva 6" descr="Luomumerkki">
            <a:extLst>
              <a:ext uri="{FF2B5EF4-FFF2-40B4-BE49-F238E27FC236}">
                <a16:creationId xmlns:a16="http://schemas.microsoft.com/office/drawing/2014/main" id="{C8FBAB92-A191-B501-302E-92720768C307}"/>
              </a:ext>
            </a:extLst>
          </p:cNvPr>
          <p:cNvPicPr>
            <a:picLocks noChangeAspect="1"/>
          </p:cNvPicPr>
          <p:nvPr/>
        </p:nvPicPr>
        <p:blipFill rotWithShape="1">
          <a:blip r:embed="rId3"/>
          <a:srcRect l="44933" t="87366" r="44105" b="3833"/>
          <a:stretch/>
        </p:blipFill>
        <p:spPr>
          <a:xfrm>
            <a:off x="2750845" y="3580276"/>
            <a:ext cx="2104781" cy="1689881"/>
          </a:xfrm>
          <a:prstGeom prst="rect">
            <a:avLst/>
          </a:prstGeom>
        </p:spPr>
      </p:pic>
      <p:sp>
        <p:nvSpPr>
          <p:cNvPr id="29" name="Tekstiruutu 28">
            <a:extLst>
              <a:ext uri="{FF2B5EF4-FFF2-40B4-BE49-F238E27FC236}">
                <a16:creationId xmlns:a16="http://schemas.microsoft.com/office/drawing/2014/main" id="{7F64C73B-1C3F-948D-7F27-6ADFEB6676A5}"/>
              </a:ext>
            </a:extLst>
          </p:cNvPr>
          <p:cNvSpPr txBox="1"/>
          <p:nvPr/>
        </p:nvSpPr>
        <p:spPr>
          <a:xfrm>
            <a:off x="4855626" y="3391786"/>
            <a:ext cx="4176084" cy="3170099"/>
          </a:xfrm>
          <a:prstGeom prst="rect">
            <a:avLst/>
          </a:prstGeom>
          <a:noFill/>
        </p:spPr>
        <p:txBody>
          <a:bodyPr wrap="square" rtlCol="0">
            <a:spAutoFit/>
          </a:bodyPr>
          <a:lstStyle/>
          <a:p>
            <a:pPr marL="285750" indent="-285750">
              <a:buFont typeface="Arial" panose="020B0604020202020204" pitchFamily="34" charset="0"/>
              <a:buChar char="•"/>
            </a:pPr>
            <a:r>
              <a:rPr lang="fi-FI" sz="2000" b="0" i="0" dirty="0">
                <a:solidFill>
                  <a:schemeClr val="bg1"/>
                </a:solidFill>
                <a:effectLst/>
              </a:rPr>
              <a:t>Luomumerkki pakkauksessa kertoo, että elintarvike on tuotettu EU:n luomuehtojen mukaisesti. Eikä kyseessä ole mikä tahansa järjestelmä, vaan luomu on osa EU:n lainsäädäntöä. Samat säädökset ovat voimassa kaikissa EU-maissa. Myös EU:n ulkopuolelta tuotavien luomutuotteiden on täytettävä samat vaatimukset.</a:t>
            </a:r>
            <a:endParaRPr lang="fi-FI" sz="2000" dirty="0">
              <a:solidFill>
                <a:schemeClr val="bg1"/>
              </a:solidFill>
            </a:endParaRPr>
          </a:p>
        </p:txBody>
      </p:sp>
      <p:pic>
        <p:nvPicPr>
          <p:cNvPr id="9" name="Kuva 8" descr="Jokaisesta levystä 5 senttiä metsien suojeluun.">
            <a:extLst>
              <a:ext uri="{FF2B5EF4-FFF2-40B4-BE49-F238E27FC236}">
                <a16:creationId xmlns:a16="http://schemas.microsoft.com/office/drawing/2014/main" id="{47FACFF9-7A68-74B7-A7D2-4ED74F95A763}"/>
              </a:ext>
            </a:extLst>
          </p:cNvPr>
          <p:cNvPicPr>
            <a:picLocks noChangeAspect="1"/>
          </p:cNvPicPr>
          <p:nvPr/>
        </p:nvPicPr>
        <p:blipFill rotWithShape="1">
          <a:blip r:embed="rId3"/>
          <a:srcRect l="27281" t="79813" r="55708" b="4796"/>
          <a:stretch/>
        </p:blipFill>
        <p:spPr>
          <a:xfrm rot="532144">
            <a:off x="9157154" y="4008983"/>
            <a:ext cx="2942480" cy="2662360"/>
          </a:xfrm>
          <a:prstGeom prst="rect">
            <a:avLst/>
          </a:prstGeom>
        </p:spPr>
      </p:pic>
      <p:sp>
        <p:nvSpPr>
          <p:cNvPr id="11" name="Ellipsi 10">
            <a:extLst>
              <a:ext uri="{FF2B5EF4-FFF2-40B4-BE49-F238E27FC236}">
                <a16:creationId xmlns:a16="http://schemas.microsoft.com/office/drawing/2014/main" id="{0ED156B8-8897-546D-10F9-0FE138611EA7}"/>
              </a:ext>
              <a:ext uri="{C183D7F6-B498-43B3-948B-1728B52AA6E4}">
                <adec:decorative xmlns:adec="http://schemas.microsoft.com/office/drawing/2017/decorative" val="1"/>
              </a:ext>
            </a:extLst>
          </p:cNvPr>
          <p:cNvSpPr/>
          <p:nvPr/>
        </p:nvSpPr>
        <p:spPr>
          <a:xfrm>
            <a:off x="217968" y="4885667"/>
            <a:ext cx="776176" cy="81228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C7959F7D-A450-77AD-C40B-4E3B306D77C0}"/>
              </a:ext>
              <a:ext uri="{C183D7F6-B498-43B3-948B-1728B52AA6E4}">
                <adec:decorative xmlns:adec="http://schemas.microsoft.com/office/drawing/2017/decorative" val="1"/>
              </a:ext>
            </a:extLst>
          </p:cNvPr>
          <p:cNvSpPr/>
          <p:nvPr/>
        </p:nvSpPr>
        <p:spPr>
          <a:xfrm>
            <a:off x="209108" y="5770272"/>
            <a:ext cx="776176" cy="90482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223E64B0-12C5-B80C-4360-4C065834A866}"/>
              </a:ext>
              <a:ext uri="{C183D7F6-B498-43B3-948B-1728B52AA6E4}">
                <adec:decorative xmlns:adec="http://schemas.microsoft.com/office/drawing/2017/decorative" val="1"/>
              </a:ext>
            </a:extLst>
          </p:cNvPr>
          <p:cNvSpPr/>
          <p:nvPr/>
        </p:nvSpPr>
        <p:spPr>
          <a:xfrm>
            <a:off x="1043280" y="6160094"/>
            <a:ext cx="609600" cy="49618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6" name="Suora yhdysviiva 15">
            <a:extLst>
              <a:ext uri="{FF2B5EF4-FFF2-40B4-BE49-F238E27FC236}">
                <a16:creationId xmlns:a16="http://schemas.microsoft.com/office/drawing/2014/main" id="{C71D9BD0-9867-CBF4-D8D6-C5A50F0BC23A}"/>
              </a:ext>
              <a:ext uri="{C183D7F6-B498-43B3-948B-1728B52AA6E4}">
                <adec:decorative xmlns:adec="http://schemas.microsoft.com/office/drawing/2017/decorative" val="1"/>
              </a:ext>
            </a:extLst>
          </p:cNvPr>
          <p:cNvCxnSpPr>
            <a:cxnSpLocks/>
            <a:stCxn id="12" idx="4"/>
            <a:endCxn id="9" idx="2"/>
          </p:cNvCxnSpPr>
          <p:nvPr/>
        </p:nvCxnSpPr>
        <p:spPr>
          <a:xfrm flipV="1">
            <a:off x="597196" y="6655426"/>
            <a:ext cx="9825961" cy="196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7B5106D4-EA55-4D11-C024-19133D72F8D9}"/>
              </a:ext>
              <a:ext uri="{C183D7F6-B498-43B3-948B-1728B52AA6E4}">
                <adec:decorative xmlns:adec="http://schemas.microsoft.com/office/drawing/2017/decorative" val="1"/>
              </a:ext>
            </a:extLst>
          </p:cNvPr>
          <p:cNvCxnSpPr>
            <a:cxnSpLocks/>
            <a:stCxn id="13" idx="7"/>
            <a:endCxn id="7" idx="1"/>
          </p:cNvCxnSpPr>
          <p:nvPr/>
        </p:nvCxnSpPr>
        <p:spPr>
          <a:xfrm flipV="1">
            <a:off x="1563606" y="4425217"/>
            <a:ext cx="1187239" cy="18075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6A3953AF-4F44-8805-9AE5-F70954F1A7FA}"/>
              </a:ext>
              <a:ext uri="{C183D7F6-B498-43B3-948B-1728B52AA6E4}">
                <adec:decorative xmlns:adec="http://schemas.microsoft.com/office/drawing/2017/decorative" val="1"/>
              </a:ext>
            </a:extLst>
          </p:cNvPr>
          <p:cNvCxnSpPr>
            <a:cxnSpLocks/>
            <a:stCxn id="11" idx="0"/>
            <a:endCxn id="8" idx="2"/>
          </p:cNvCxnSpPr>
          <p:nvPr/>
        </p:nvCxnSpPr>
        <p:spPr>
          <a:xfrm flipV="1">
            <a:off x="606056" y="2562446"/>
            <a:ext cx="3095847" cy="2323221"/>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5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59605C-B3A0-B43B-75E2-7338B20EC057}"/>
              </a:ext>
            </a:extLst>
          </p:cNvPr>
          <p:cNvSpPr>
            <a:spLocks noGrp="1"/>
          </p:cNvSpPr>
          <p:nvPr>
            <p:ph type="title"/>
          </p:nvPr>
        </p:nvSpPr>
        <p:spPr/>
        <p:txBody>
          <a:bodyPr/>
          <a:lstStyle/>
          <a:p>
            <a:r>
              <a:rPr lang="fi-FI" dirty="0"/>
              <a:t>Muita pakkausmerkintöjä</a:t>
            </a:r>
          </a:p>
        </p:txBody>
      </p:sp>
      <p:pic>
        <p:nvPicPr>
          <p:cNvPr id="1026" name="Picture 2" descr="Erilaisia ruokapakkausten pakkausmerkintöjä">
            <a:extLst>
              <a:ext uri="{FF2B5EF4-FFF2-40B4-BE49-F238E27FC236}">
                <a16:creationId xmlns:a16="http://schemas.microsoft.com/office/drawing/2014/main" id="{06B0E336-BC8E-4240-D173-48FBE7F79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007" y="1967023"/>
            <a:ext cx="10486197" cy="3963951"/>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9C1FEA11-119A-BCDE-0DDC-69B9E54345FD}"/>
              </a:ext>
            </a:extLst>
          </p:cNvPr>
          <p:cNvSpPr txBox="1"/>
          <p:nvPr/>
        </p:nvSpPr>
        <p:spPr>
          <a:xfrm>
            <a:off x="725007" y="6164080"/>
            <a:ext cx="10092070" cy="369332"/>
          </a:xfrm>
          <a:prstGeom prst="rect">
            <a:avLst/>
          </a:prstGeom>
          <a:noFill/>
        </p:spPr>
        <p:txBody>
          <a:bodyPr wrap="square">
            <a:spAutoFit/>
          </a:bodyPr>
          <a:lstStyle/>
          <a:p>
            <a:r>
              <a:rPr lang="fi-FI" b="0" i="0" dirty="0">
                <a:solidFill>
                  <a:srgbClr val="000000"/>
                </a:solidFill>
                <a:effectLst/>
                <a:latin typeface="Segoe UI" panose="020B0502040204020203" pitchFamily="34" charset="0"/>
              </a:rPr>
              <a:t>https://www.kuluttajaliitto.fi/materiaalit/ruoan-pakkausmerkinnat/</a:t>
            </a:r>
            <a:endParaRPr lang="fi-FI" dirty="0"/>
          </a:p>
        </p:txBody>
      </p:sp>
    </p:spTree>
    <p:extLst>
      <p:ext uri="{BB962C8B-B14F-4D97-AF65-F5344CB8AC3E}">
        <p14:creationId xmlns:p14="http://schemas.microsoft.com/office/powerpoint/2010/main" val="2765299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D24693-8885-45E5-8628-436599372CE7}"/>
              </a:ext>
            </a:extLst>
          </p:cNvPr>
          <p:cNvSpPr>
            <a:spLocks noGrp="1"/>
          </p:cNvSpPr>
          <p:nvPr>
            <p:ph type="title"/>
          </p:nvPr>
        </p:nvSpPr>
        <p:spPr/>
        <p:txBody>
          <a:bodyPr>
            <a:normAutofit/>
          </a:bodyPr>
          <a:lstStyle/>
          <a:p>
            <a:r>
              <a:rPr lang="fi-FI" sz="8000" dirty="0"/>
              <a:t>Kiitos !</a:t>
            </a:r>
          </a:p>
        </p:txBody>
      </p:sp>
      <p:pic>
        <p:nvPicPr>
          <p:cNvPr id="4" name="Kuva 3">
            <a:extLst>
              <a:ext uri="{FF2B5EF4-FFF2-40B4-BE49-F238E27FC236}">
                <a16:creationId xmlns:a16="http://schemas.microsoft.com/office/drawing/2014/main" id="{635FC954-DCDB-4BB1-84F5-355D9D5010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67205" y="1478621"/>
            <a:ext cx="2586595" cy="4598390"/>
          </a:xfrm>
          <a:prstGeom prst="rect">
            <a:avLst/>
          </a:prstGeom>
        </p:spPr>
      </p:pic>
      <p:pic>
        <p:nvPicPr>
          <p:cNvPr id="5" name="Kuva 4">
            <a:extLst>
              <a:ext uri="{FF2B5EF4-FFF2-40B4-BE49-F238E27FC236}">
                <a16:creationId xmlns:a16="http://schemas.microsoft.com/office/drawing/2014/main" id="{3A28A2C9-4278-470A-9E5F-12FC6D062CB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02702" y="1478621"/>
            <a:ext cx="3448793" cy="4598390"/>
          </a:xfrm>
          <a:prstGeom prst="rect">
            <a:avLst/>
          </a:prstGeom>
        </p:spPr>
      </p:pic>
      <p:pic>
        <p:nvPicPr>
          <p:cNvPr id="6" name="Kuva 5">
            <a:extLst>
              <a:ext uri="{FF2B5EF4-FFF2-40B4-BE49-F238E27FC236}">
                <a16:creationId xmlns:a16="http://schemas.microsoft.com/office/drawing/2014/main" id="{DA54888D-46AE-43CD-9577-BC51BE12CE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8200" y="1478621"/>
            <a:ext cx="3448792" cy="4598390"/>
          </a:xfrm>
          <a:prstGeom prst="rect">
            <a:avLst/>
          </a:prstGeom>
        </p:spPr>
      </p:pic>
    </p:spTree>
    <p:extLst>
      <p:ext uri="{BB962C8B-B14F-4D97-AF65-F5344CB8AC3E}">
        <p14:creationId xmlns:p14="http://schemas.microsoft.com/office/powerpoint/2010/main" val="721971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F9136C-4BF5-45AC-827E-B7485CA481E7}"/>
              </a:ext>
            </a:extLst>
          </p:cNvPr>
          <p:cNvSpPr>
            <a:spLocks noGrp="1"/>
          </p:cNvSpPr>
          <p:nvPr>
            <p:ph type="title"/>
          </p:nvPr>
        </p:nvSpPr>
        <p:spPr/>
        <p:txBody>
          <a:bodyPr>
            <a:normAutofit/>
          </a:bodyPr>
          <a:lstStyle/>
          <a:p>
            <a:r>
              <a:rPr lang="fi-FI" dirty="0"/>
              <a:t>Lähteet</a:t>
            </a:r>
          </a:p>
        </p:txBody>
      </p:sp>
      <p:sp>
        <p:nvSpPr>
          <p:cNvPr id="3" name="Tekstin paikkamerkki 2">
            <a:extLst>
              <a:ext uri="{FF2B5EF4-FFF2-40B4-BE49-F238E27FC236}">
                <a16:creationId xmlns:a16="http://schemas.microsoft.com/office/drawing/2014/main" id="{B056A9B9-94F5-4F8A-B678-6B34ACE463E2}"/>
              </a:ext>
            </a:extLst>
          </p:cNvPr>
          <p:cNvSpPr>
            <a:spLocks noGrp="1"/>
          </p:cNvSpPr>
          <p:nvPr>
            <p:ph type="body" sz="quarter" idx="10"/>
          </p:nvPr>
        </p:nvSpPr>
        <p:spPr/>
        <p:txBody>
          <a:bodyPr>
            <a:normAutofit fontScale="92500" lnSpcReduction="10000"/>
          </a:bodyPr>
          <a:lstStyle/>
          <a:p>
            <a:pPr>
              <a:spcBef>
                <a:spcPts val="0"/>
              </a:spcBef>
            </a:pPr>
            <a:r>
              <a:rPr lang="fi-FI" sz="1600" dirty="0"/>
              <a:t>Ilmastoystävällinen ruoka. </a:t>
            </a:r>
            <a:r>
              <a:rPr lang="fi-FI" sz="1600" u="sng" dirty="0">
                <a:hlinkClick r:id="rId2"/>
              </a:rPr>
              <a:t>https://www.hsy.fi/ilmanlaatu-ja-ilmasto/ilmastoystavallinen-ruoka/</a:t>
            </a:r>
            <a:endParaRPr lang="fi-FI" sz="1600" dirty="0"/>
          </a:p>
          <a:p>
            <a:pPr>
              <a:spcBef>
                <a:spcPts val="0"/>
              </a:spcBef>
            </a:pPr>
            <a:endParaRPr lang="fi-FI" sz="1600" dirty="0"/>
          </a:p>
          <a:p>
            <a:pPr>
              <a:spcBef>
                <a:spcPts val="0"/>
              </a:spcBef>
            </a:pPr>
            <a:r>
              <a:rPr lang="fi-FI" sz="1600" dirty="0"/>
              <a:t>Planetaarinen ruokavalio on suosituksia tiukempi. Terveys ja hyvinvointi. Ympäristö ja luonnonvarat. </a:t>
            </a:r>
            <a:r>
              <a:rPr lang="fi-FI" sz="1600" dirty="0">
                <a:hlinkClick r:id="rId3"/>
              </a:rPr>
              <a:t>https://www.uef.fi/fi/artikkeli/planetaarinen-ruokavalio-on-suosituksia-tiukempi</a:t>
            </a:r>
            <a:endParaRPr lang="fi-FI" sz="1600" dirty="0"/>
          </a:p>
          <a:p>
            <a:pPr>
              <a:spcBef>
                <a:spcPts val="0"/>
              </a:spcBef>
            </a:pPr>
            <a:endParaRPr lang="fi-FI" sz="1600" dirty="0"/>
          </a:p>
          <a:p>
            <a:pPr>
              <a:spcBef>
                <a:spcPts val="0"/>
              </a:spcBef>
            </a:pPr>
            <a:r>
              <a:rPr lang="fi-FI" sz="1600" dirty="0"/>
              <a:t>Ruoan ympäristövaikutukset. </a:t>
            </a:r>
            <a:r>
              <a:rPr lang="fi-FI" sz="1700" u="sng" dirty="0">
                <a:hlinkClick r:id="rId4"/>
              </a:rPr>
              <a:t>https://wwf.fi/ruoka/ruuan-ymparistovaikutukset/</a:t>
            </a:r>
            <a:endParaRPr lang="fi-FI" sz="1700" dirty="0"/>
          </a:p>
          <a:p>
            <a:pPr>
              <a:spcBef>
                <a:spcPts val="0"/>
              </a:spcBef>
            </a:pPr>
            <a:endParaRPr lang="fi-FI" sz="1700" dirty="0"/>
          </a:p>
          <a:p>
            <a:pPr>
              <a:spcBef>
                <a:spcPts val="0"/>
              </a:spcBef>
            </a:pPr>
            <a:endParaRPr lang="fi-FI" sz="1600" dirty="0"/>
          </a:p>
          <a:p>
            <a:pPr>
              <a:spcBef>
                <a:spcPts val="0"/>
              </a:spcBef>
            </a:pPr>
            <a:r>
              <a:rPr lang="fi-FI" sz="1600" dirty="0"/>
              <a:t>Ruokajärjestelmän yhteinen tulevaisuuskuva 2030 vahvistettu. </a:t>
            </a:r>
            <a:r>
              <a:rPr lang="fi-FI" sz="1600" dirty="0">
                <a:hlinkClick r:id="rId5"/>
              </a:rPr>
              <a:t>https://valtioneuvosto.fi/-//1410837/ruokajarjestelman-yhteinen-tulevaisuuskuva-2030-vahvistettu</a:t>
            </a:r>
            <a:endParaRPr lang="fi-FI" sz="1600" dirty="0"/>
          </a:p>
          <a:p>
            <a:pPr>
              <a:spcBef>
                <a:spcPts val="0"/>
              </a:spcBef>
            </a:pPr>
            <a:endParaRPr lang="fi-FI" sz="1600" dirty="0"/>
          </a:p>
          <a:p>
            <a:pPr>
              <a:spcBef>
                <a:spcPts val="0"/>
              </a:spcBef>
            </a:pPr>
            <a:r>
              <a:rPr lang="fi-FI" sz="1600" dirty="0"/>
              <a:t>Ruokahävikin jakautuminen Suomessa</a:t>
            </a:r>
          </a:p>
          <a:p>
            <a:pPr>
              <a:spcBef>
                <a:spcPts val="0"/>
              </a:spcBef>
            </a:pPr>
            <a:r>
              <a:rPr lang="fi-FI" sz="1600" dirty="0">
                <a:hlinkClick r:id="rId6"/>
              </a:rPr>
              <a:t>https://www.uusiouutiset.fi/ruokahavikki-haaskaa-suomessa-satoja-miljoonia-euroja/</a:t>
            </a:r>
            <a:endParaRPr lang="fi-FI" sz="1600" dirty="0"/>
          </a:p>
          <a:p>
            <a:pPr>
              <a:spcBef>
                <a:spcPts val="0"/>
              </a:spcBef>
            </a:pPr>
            <a:endParaRPr lang="fi-FI" sz="1600" dirty="0"/>
          </a:p>
          <a:p>
            <a:pPr>
              <a:spcBef>
                <a:spcPts val="0"/>
              </a:spcBef>
            </a:pPr>
            <a:r>
              <a:rPr lang="fi-FI" sz="1600" dirty="0"/>
              <a:t>Tietoa ruokahävikistä. 2022. </a:t>
            </a:r>
            <a:r>
              <a:rPr lang="fi-FI" sz="1600" dirty="0">
                <a:hlinkClick r:id="rId7"/>
              </a:rPr>
              <a:t>https://havikkiviikko.fi/tietoa-ruokahavikista/</a:t>
            </a:r>
            <a:endParaRPr lang="fi-FI" sz="1600" dirty="0"/>
          </a:p>
          <a:p>
            <a:pPr>
              <a:spcBef>
                <a:spcPts val="0"/>
              </a:spcBef>
            </a:pPr>
            <a:endParaRPr lang="fi-FI" sz="1600" dirty="0"/>
          </a:p>
          <a:p>
            <a:pPr>
              <a:spcBef>
                <a:spcPts val="0"/>
              </a:spcBef>
            </a:pPr>
            <a:r>
              <a:rPr lang="fi-FI" sz="1600" dirty="0"/>
              <a:t>Tulevaisuuden ruokajärjestelmä. Ruokahävikin torjuntaa tehostetaan, Suomen malli esillä komissiossa. 2019. </a:t>
            </a:r>
            <a:r>
              <a:rPr lang="fi-FI" sz="1600" dirty="0">
                <a:hlinkClick r:id="rId8"/>
              </a:rPr>
              <a:t>https://kestavakehitys.fi/-/1410837/ruokahavikin-torjuntaa-tehostetaan-suomen-malli-esilla-komissiossa</a:t>
            </a:r>
            <a:endParaRPr lang="fi-FI" sz="1600" dirty="0"/>
          </a:p>
          <a:p>
            <a:pPr>
              <a:spcBef>
                <a:spcPts val="0"/>
              </a:spcBef>
            </a:pPr>
            <a:endParaRPr lang="fi-FI" sz="1600" dirty="0"/>
          </a:p>
          <a:p>
            <a:r>
              <a:rPr lang="fi-FI" sz="1600" dirty="0"/>
              <a:t> </a:t>
            </a:r>
          </a:p>
        </p:txBody>
      </p:sp>
      <p:sp>
        <p:nvSpPr>
          <p:cNvPr id="4" name="AutoShape 2" descr="https://euc-powerpoint.officeapps.live.com/pods/GetClipboardImage.ashx?Id=017482c1-77a8-4e99-ba55-4cc7d183270d&amp;DC=PSE1&amp;pkey=f504a514-9440-4d20-887a-21727cbc04d8&amp;wdwaccluster=PSE1">
            <a:extLst>
              <a:ext uri="{FF2B5EF4-FFF2-40B4-BE49-F238E27FC236}">
                <a16:creationId xmlns:a16="http://schemas.microsoft.com/office/drawing/2014/main" id="{5B81401C-2EB3-48F5-8684-053546157E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43484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90EC-E845-4ADC-86B3-EDB382F750BB}"/>
              </a:ext>
            </a:extLst>
          </p:cNvPr>
          <p:cNvSpPr>
            <a:spLocks noGrp="1"/>
          </p:cNvSpPr>
          <p:nvPr>
            <p:ph type="ctrTitle"/>
          </p:nvPr>
        </p:nvSpPr>
        <p:spPr/>
        <p:txBody>
          <a:bodyPr/>
          <a:lstStyle/>
          <a:p>
            <a:r>
              <a:rPr lang="fi-FI" dirty="0"/>
              <a:t>Planetaarinen ruokavalio</a:t>
            </a:r>
          </a:p>
        </p:txBody>
      </p:sp>
      <p:sp>
        <p:nvSpPr>
          <p:cNvPr id="3" name="Subtitle 2">
            <a:extLst>
              <a:ext uri="{FF2B5EF4-FFF2-40B4-BE49-F238E27FC236}">
                <a16:creationId xmlns:a16="http://schemas.microsoft.com/office/drawing/2014/main" id="{7531BE0F-6FDB-49FE-958C-0A84BD0136A1}"/>
              </a:ext>
            </a:extLst>
          </p:cNvPr>
          <p:cNvSpPr>
            <a:spLocks noGrp="1"/>
          </p:cNvSpPr>
          <p:nvPr>
            <p:ph type="subTitle" idx="1"/>
          </p:nvPr>
        </p:nvSpPr>
        <p:spPr/>
        <p:txBody>
          <a:bodyPr>
            <a:normAutofit/>
          </a:bodyPr>
          <a:lstStyle/>
          <a:p>
            <a:r>
              <a:rPr lang="fi-FI" dirty="0"/>
              <a:t>Anne Rantanen</a:t>
            </a:r>
          </a:p>
        </p:txBody>
      </p:sp>
    </p:spTree>
    <p:extLst>
      <p:ext uri="{BB962C8B-B14F-4D97-AF65-F5344CB8AC3E}">
        <p14:creationId xmlns:p14="http://schemas.microsoft.com/office/powerpoint/2010/main" val="233325679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B45BE6-51F3-4021-91E3-9EF006A04183}"/>
              </a:ext>
            </a:extLst>
          </p:cNvPr>
          <p:cNvSpPr>
            <a:spLocks noGrp="1"/>
          </p:cNvSpPr>
          <p:nvPr>
            <p:ph type="title"/>
          </p:nvPr>
        </p:nvSpPr>
        <p:spPr/>
        <p:txBody>
          <a:bodyPr>
            <a:normAutofit/>
          </a:bodyPr>
          <a:lstStyle/>
          <a:p>
            <a:r>
              <a:rPr lang="fi-FI" dirty="0"/>
              <a:t>Mitä on planetaarinen ruokavalio?</a:t>
            </a:r>
            <a:br>
              <a:rPr lang="fi-FI" dirty="0"/>
            </a:br>
            <a:endParaRPr lang="fi-FI" dirty="0"/>
          </a:p>
        </p:txBody>
      </p:sp>
      <p:sp>
        <p:nvSpPr>
          <p:cNvPr id="3" name="Tekstin paikkamerkki 2">
            <a:extLst>
              <a:ext uri="{FF2B5EF4-FFF2-40B4-BE49-F238E27FC236}">
                <a16:creationId xmlns:a16="http://schemas.microsoft.com/office/drawing/2014/main" id="{FDA0C418-8582-456F-AB3F-CB13BDD02138}"/>
              </a:ext>
            </a:extLst>
          </p:cNvPr>
          <p:cNvSpPr>
            <a:spLocks noGrp="1"/>
          </p:cNvSpPr>
          <p:nvPr>
            <p:ph type="body" sz="quarter" idx="10"/>
          </p:nvPr>
        </p:nvSpPr>
        <p:spPr/>
        <p:txBody>
          <a:bodyPr>
            <a:normAutofit fontScale="92500"/>
          </a:bodyPr>
          <a:lstStyle/>
          <a:p>
            <a:pPr marL="457200" indent="-457200">
              <a:buFont typeface="Arial" panose="020B0604020202020204" pitchFamily="34" charset="0"/>
              <a:buChar char="•"/>
            </a:pPr>
            <a:r>
              <a:rPr lang="fi-FI" dirty="0"/>
              <a:t>Planetaarinen ruokavalio on ensimmäinen tiedeperustainen ehdotus globaaliksi ruokajärjestelmäksi, joka turvaisi terveellisen ruoan kaikille eli lähes </a:t>
            </a:r>
            <a:r>
              <a:rPr lang="fi-FI" b="1" dirty="0"/>
              <a:t>10 miljardille </a:t>
            </a:r>
            <a:r>
              <a:rPr lang="fi-FI" dirty="0"/>
              <a:t>ihmiselle vuoteen 2050 mennessä. Sen laatineeseen EAT-Lancet-komissioon kuului 37 eri alojen tutkijaa eri puolilta maailmaa.</a:t>
            </a:r>
          </a:p>
          <a:p>
            <a:pPr marL="457200" indent="-457200">
              <a:buFont typeface="Arial" panose="020B0604020202020204" pitchFamily="34" charset="0"/>
              <a:buChar char="•"/>
            </a:pPr>
            <a:r>
              <a:rPr lang="fi-FI" dirty="0"/>
              <a:t>Suurin osa ruoan ilmastopäästöistä aiheutuu raaka-aineiden ja ruokatuotteiden tuotantoketjuista  (alkutuotanto, jalostaminen tuotteiksi, kuljetukset, tuotantoketjun hävikit)</a:t>
            </a:r>
          </a:p>
          <a:p>
            <a:endParaRPr lang="fi-FI" dirty="0"/>
          </a:p>
        </p:txBody>
      </p:sp>
    </p:spTree>
    <p:extLst>
      <p:ext uri="{BB962C8B-B14F-4D97-AF65-F5344CB8AC3E}">
        <p14:creationId xmlns:p14="http://schemas.microsoft.com/office/powerpoint/2010/main" val="1753148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DF2CBE-071D-412C-9E35-3F3D4564967D}"/>
              </a:ext>
            </a:extLst>
          </p:cNvPr>
          <p:cNvSpPr>
            <a:spLocks noGrp="1"/>
          </p:cNvSpPr>
          <p:nvPr>
            <p:ph type="title"/>
          </p:nvPr>
        </p:nvSpPr>
        <p:spPr/>
        <p:txBody>
          <a:bodyPr>
            <a:normAutofit/>
          </a:bodyPr>
          <a:lstStyle/>
          <a:p>
            <a:r>
              <a:rPr lang="fi-FI" sz="5400" dirty="0"/>
              <a:t>Planetaarinen ruokavalio on myös</a:t>
            </a:r>
          </a:p>
        </p:txBody>
      </p:sp>
      <p:sp>
        <p:nvSpPr>
          <p:cNvPr id="3" name="Tekstin paikkamerkki 2">
            <a:extLst>
              <a:ext uri="{FF2B5EF4-FFF2-40B4-BE49-F238E27FC236}">
                <a16:creationId xmlns:a16="http://schemas.microsoft.com/office/drawing/2014/main" id="{75471B6F-795E-4963-8D5D-4916F5C16010}"/>
              </a:ext>
            </a:extLst>
          </p:cNvPr>
          <p:cNvSpPr>
            <a:spLocks noGrp="1"/>
          </p:cNvSpPr>
          <p:nvPr>
            <p:ph type="body" sz="quarter" idx="10"/>
          </p:nvPr>
        </p:nvSpPr>
        <p:spPr/>
        <p:txBody>
          <a:bodyPr/>
          <a:lstStyle/>
          <a:p>
            <a:pPr marL="457200" indent="-457200">
              <a:buFont typeface="Arial" panose="020B0604020202020204" pitchFamily="34" charset="0"/>
              <a:buChar char="•"/>
            </a:pPr>
            <a:r>
              <a:rPr lang="fi-FI" sz="5400" dirty="0"/>
              <a:t>Kestävämpi ruokatuotanto </a:t>
            </a:r>
          </a:p>
          <a:p>
            <a:pPr marL="457200" indent="-457200">
              <a:buFont typeface="Arial" panose="020B0604020202020204" pitchFamily="34" charset="0"/>
              <a:buChar char="•"/>
            </a:pPr>
            <a:r>
              <a:rPr lang="fi-FI" sz="5400" dirty="0"/>
              <a:t>Terveellisempi ruokavalio </a:t>
            </a:r>
          </a:p>
          <a:p>
            <a:pPr marL="457200" indent="-457200">
              <a:buFont typeface="Arial" panose="020B0604020202020204" pitchFamily="34" charset="0"/>
              <a:buChar char="•"/>
            </a:pPr>
            <a:r>
              <a:rPr lang="fi-FI" sz="5400" dirty="0"/>
              <a:t>Hävikin minimointia</a:t>
            </a:r>
          </a:p>
          <a:p>
            <a:endParaRPr lang="fi-FI" dirty="0"/>
          </a:p>
        </p:txBody>
      </p:sp>
    </p:spTree>
    <p:extLst>
      <p:ext uri="{BB962C8B-B14F-4D97-AF65-F5344CB8AC3E}">
        <p14:creationId xmlns:p14="http://schemas.microsoft.com/office/powerpoint/2010/main" val="79357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6781BB-BE6C-43C2-AE02-B844F4A8FD1C}"/>
              </a:ext>
            </a:extLst>
          </p:cNvPr>
          <p:cNvSpPr>
            <a:spLocks noGrp="1"/>
          </p:cNvSpPr>
          <p:nvPr>
            <p:ph type="title"/>
          </p:nvPr>
        </p:nvSpPr>
        <p:spPr/>
        <p:txBody>
          <a:bodyPr>
            <a:normAutofit/>
          </a:bodyPr>
          <a:lstStyle/>
          <a:p>
            <a:r>
              <a:rPr lang="fi-FI" dirty="0"/>
              <a:t>Tulevaisuuden ruokajärjestelmä</a:t>
            </a:r>
            <a:br>
              <a:rPr lang="fi-FI" dirty="0"/>
            </a:br>
            <a:endParaRPr lang="fi-FI" dirty="0"/>
          </a:p>
        </p:txBody>
      </p:sp>
      <p:pic>
        <p:nvPicPr>
          <p:cNvPr id="4" name="Kuva 3" descr="Tulevaisuuden ruokajärjestelmän kohdealueet maa- ja metsätalousministeriön mukaan.">
            <a:extLst>
              <a:ext uri="{FF2B5EF4-FFF2-40B4-BE49-F238E27FC236}">
                <a16:creationId xmlns:a16="http://schemas.microsoft.com/office/drawing/2014/main" id="{24AA458F-784E-433A-BCB7-26E1AB01D4FF}"/>
              </a:ex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201" y="1121943"/>
            <a:ext cx="9271818" cy="4892347"/>
          </a:xfrm>
          <a:prstGeom prst="rect">
            <a:avLst/>
          </a:prstGeom>
          <a:noFill/>
        </p:spPr>
      </p:pic>
    </p:spTree>
    <p:extLst>
      <p:ext uri="{BB962C8B-B14F-4D97-AF65-F5344CB8AC3E}">
        <p14:creationId xmlns:p14="http://schemas.microsoft.com/office/powerpoint/2010/main" val="2255090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Eri ruoka-aineryhmät kuvattuna planetaarisen ruokavalion lautasella.">
            <a:extLst>
              <a:ext uri="{FF2B5EF4-FFF2-40B4-BE49-F238E27FC236}">
                <a16:creationId xmlns:a16="http://schemas.microsoft.com/office/drawing/2014/main" id="{DFCAF17A-F641-4E94-9EAE-589E1A45913E}"/>
              </a:ext>
            </a:extLst>
          </p:cNvPr>
          <p:cNvPicPr>
            <a:picLocks noChangeAspect="1"/>
          </p:cNvPicPr>
          <p:nvPr/>
        </p:nvPicPr>
        <p:blipFill rotWithShape="1">
          <a:blip r:embed="rId3"/>
          <a:srcRect t="19521" b="5548"/>
          <a:stretch/>
        </p:blipFill>
        <p:spPr>
          <a:xfrm>
            <a:off x="3206233" y="1272701"/>
            <a:ext cx="5779534" cy="4999512"/>
          </a:xfrm>
          <a:prstGeom prst="rect">
            <a:avLst/>
          </a:prstGeom>
        </p:spPr>
      </p:pic>
      <p:sp>
        <p:nvSpPr>
          <p:cNvPr id="2" name="Otsikko 1">
            <a:extLst>
              <a:ext uri="{FF2B5EF4-FFF2-40B4-BE49-F238E27FC236}">
                <a16:creationId xmlns:a16="http://schemas.microsoft.com/office/drawing/2014/main" id="{96C692D9-32B1-79F5-F512-868375BDF28A}"/>
              </a:ext>
            </a:extLst>
          </p:cNvPr>
          <p:cNvSpPr>
            <a:spLocks noGrp="1"/>
          </p:cNvSpPr>
          <p:nvPr>
            <p:ph type="title"/>
          </p:nvPr>
        </p:nvSpPr>
        <p:spPr/>
        <p:txBody>
          <a:bodyPr/>
          <a:lstStyle/>
          <a:p>
            <a:r>
              <a:rPr lang="fi-FI" dirty="0"/>
              <a:t>Planetaarinen ruokavalio lautasella</a:t>
            </a:r>
          </a:p>
        </p:txBody>
      </p:sp>
      <p:sp>
        <p:nvSpPr>
          <p:cNvPr id="3" name="Tekstin paikkamerkki 2" descr="Planetaarisen ruokavalio lautasella, jossa puolet lautasesta koostuu vihanneksista, juureksista ja hedelmistä.">
            <a:extLst>
              <a:ext uri="{FF2B5EF4-FFF2-40B4-BE49-F238E27FC236}">
                <a16:creationId xmlns:a16="http://schemas.microsoft.com/office/drawing/2014/main" id="{7930317E-4F74-46DB-8FB4-72133429A732}"/>
              </a:ext>
            </a:extLst>
          </p:cNvPr>
          <p:cNvSpPr>
            <a:spLocks noGrp="1"/>
          </p:cNvSpPr>
          <p:nvPr>
            <p:ph type="body" sz="quarter" idx="4294967295"/>
          </p:nvPr>
        </p:nvSpPr>
        <p:spPr>
          <a:xfrm>
            <a:off x="708025" y="246063"/>
            <a:ext cx="11483975" cy="6026150"/>
          </a:xfrm>
        </p:spPr>
        <p:txBody>
          <a:bodyPr/>
          <a:lstStyle/>
          <a:p>
            <a:pPr algn="r"/>
            <a:endParaRPr lang="fi-FI" dirty="0"/>
          </a:p>
          <a:p>
            <a:pPr algn="r"/>
            <a:endParaRPr lang="fi-FI" dirty="0"/>
          </a:p>
          <a:p>
            <a:pPr algn="r"/>
            <a:endParaRPr lang="fi-FI" dirty="0"/>
          </a:p>
          <a:p>
            <a:pPr algn="r"/>
            <a:endParaRPr lang="fi-FI" dirty="0"/>
          </a:p>
          <a:p>
            <a:pPr algn="r"/>
            <a:endParaRPr lang="fi-FI" dirty="0"/>
          </a:p>
        </p:txBody>
      </p:sp>
    </p:spTree>
    <p:extLst>
      <p:ext uri="{BB962C8B-B14F-4D97-AF65-F5344CB8AC3E}">
        <p14:creationId xmlns:p14="http://schemas.microsoft.com/office/powerpoint/2010/main" val="4055782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D87AC6-C79E-4357-9775-618D626FCC54}"/>
              </a:ext>
            </a:extLst>
          </p:cNvPr>
          <p:cNvSpPr>
            <a:spLocks noGrp="1"/>
          </p:cNvSpPr>
          <p:nvPr>
            <p:ph type="title"/>
          </p:nvPr>
        </p:nvSpPr>
        <p:spPr/>
        <p:txBody>
          <a:bodyPr>
            <a:noAutofit/>
          </a:bodyPr>
          <a:lstStyle/>
          <a:p>
            <a:r>
              <a:rPr lang="fi-FI" sz="5400" dirty="0"/>
              <a:t>Kasvikset, marjat, hedelmät</a:t>
            </a:r>
          </a:p>
        </p:txBody>
      </p:sp>
      <p:sp>
        <p:nvSpPr>
          <p:cNvPr id="3" name="Tekstin paikkamerkki 2">
            <a:extLst>
              <a:ext uri="{FF2B5EF4-FFF2-40B4-BE49-F238E27FC236}">
                <a16:creationId xmlns:a16="http://schemas.microsoft.com/office/drawing/2014/main" id="{DB783E34-8D48-4E83-B81D-DCBD10159113}"/>
              </a:ext>
            </a:extLst>
          </p:cNvPr>
          <p:cNvSpPr>
            <a:spLocks noGrp="1"/>
          </p:cNvSpPr>
          <p:nvPr>
            <p:ph type="body" sz="quarter" idx="10"/>
          </p:nvPr>
        </p:nvSpPr>
        <p:spPr/>
        <p:txBody>
          <a:bodyPr>
            <a:normAutofit lnSpcReduction="10000"/>
          </a:bodyPr>
          <a:lstStyle/>
          <a:p>
            <a:pPr marL="457200" indent="-457200">
              <a:buFont typeface="Arial" panose="020B0604020202020204" pitchFamily="34" charset="0"/>
              <a:buChar char="•"/>
            </a:pPr>
            <a:r>
              <a:rPr lang="fi-FI" sz="4400" dirty="0"/>
              <a:t>Suositus 500g/pvä (miehet 14%, naiset 22%)</a:t>
            </a:r>
          </a:p>
          <a:p>
            <a:pPr marL="457200" indent="-457200">
              <a:buFont typeface="Arial" panose="020B0604020202020204" pitchFamily="34" charset="0"/>
              <a:buChar char="•"/>
            </a:pPr>
            <a:r>
              <a:rPr lang="fi-FI" sz="4400" dirty="0"/>
              <a:t>Kasvisten monipuolisuus</a:t>
            </a:r>
          </a:p>
          <a:p>
            <a:pPr marL="457200" indent="-457200">
              <a:buFont typeface="Arial" panose="020B0604020202020204" pitchFamily="34" charset="0"/>
              <a:buChar char="•"/>
            </a:pPr>
            <a:r>
              <a:rPr lang="fi-FI" sz="4400" dirty="0"/>
              <a:t>Kasvisten sesonki/satokausi</a:t>
            </a:r>
          </a:p>
          <a:p>
            <a:pPr marL="457200" indent="-457200">
              <a:buFont typeface="Arial" panose="020B0604020202020204" pitchFamily="34" charset="0"/>
              <a:buChar char="•"/>
            </a:pPr>
            <a:r>
              <a:rPr lang="fi-FI" sz="4400" dirty="0"/>
              <a:t>Suositaan avomaalla kasvatettuja kasviksia</a:t>
            </a:r>
          </a:p>
          <a:p>
            <a:pPr marL="457200" indent="-457200">
              <a:buFont typeface="Arial" panose="020B0604020202020204" pitchFamily="34" charset="0"/>
              <a:buChar char="•"/>
            </a:pPr>
            <a:r>
              <a:rPr lang="fi-FI" sz="4400" dirty="0"/>
              <a:t>Ruoanvalmistustavat ja maustaminen</a:t>
            </a:r>
          </a:p>
        </p:txBody>
      </p:sp>
    </p:spTree>
    <p:extLst>
      <p:ext uri="{BB962C8B-B14F-4D97-AF65-F5344CB8AC3E}">
        <p14:creationId xmlns:p14="http://schemas.microsoft.com/office/powerpoint/2010/main" val="408297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86FA05-9036-4785-97C0-8D48C20CD10B}"/>
              </a:ext>
            </a:extLst>
          </p:cNvPr>
          <p:cNvSpPr>
            <a:spLocks noGrp="1"/>
          </p:cNvSpPr>
          <p:nvPr>
            <p:ph type="title"/>
          </p:nvPr>
        </p:nvSpPr>
        <p:spPr/>
        <p:txBody>
          <a:bodyPr>
            <a:normAutofit/>
          </a:bodyPr>
          <a:lstStyle/>
          <a:p>
            <a:r>
              <a:rPr lang="fi-FI" sz="5400" dirty="0"/>
              <a:t>Kala ja äyriäiset</a:t>
            </a:r>
          </a:p>
        </p:txBody>
      </p:sp>
      <p:sp>
        <p:nvSpPr>
          <p:cNvPr id="3" name="Tekstin paikkamerkki 2">
            <a:extLst>
              <a:ext uri="{FF2B5EF4-FFF2-40B4-BE49-F238E27FC236}">
                <a16:creationId xmlns:a16="http://schemas.microsoft.com/office/drawing/2014/main" id="{72E90F2D-268C-471C-B88A-633678937637}"/>
              </a:ext>
            </a:extLst>
          </p:cNvPr>
          <p:cNvSpPr>
            <a:spLocks noGrp="1"/>
          </p:cNvSpPr>
          <p:nvPr>
            <p:ph type="body" sz="quarter" idx="10"/>
          </p:nvPr>
        </p:nvSpPr>
        <p:spPr/>
        <p:txBody>
          <a:bodyPr>
            <a:normAutofit fontScale="92500" lnSpcReduction="10000"/>
          </a:bodyPr>
          <a:lstStyle/>
          <a:p>
            <a:pPr marL="457200" indent="-457200">
              <a:buFont typeface="Arial" panose="020B0604020202020204" pitchFamily="34" charset="0"/>
              <a:buChar char="•"/>
            </a:pPr>
            <a:r>
              <a:rPr lang="fi-FI" sz="4000" dirty="0"/>
              <a:t>Kestävästi pyydetyt lähivesien kalat kunniaan</a:t>
            </a:r>
          </a:p>
          <a:p>
            <a:pPr marL="457200" indent="-457200">
              <a:buFont typeface="Arial" panose="020B0604020202020204" pitchFamily="34" charset="0"/>
              <a:buChar char="•"/>
            </a:pPr>
            <a:r>
              <a:rPr lang="fi-FI" sz="4000" dirty="0"/>
              <a:t>MSC- ja ASC-merkittyjä kalaa ja äyriäisiä.</a:t>
            </a:r>
          </a:p>
          <a:p>
            <a:pPr marL="457200" indent="-457200">
              <a:buFont typeface="Arial" panose="020B0604020202020204" pitchFamily="34" charset="0"/>
              <a:buChar char="•"/>
            </a:pPr>
            <a:r>
              <a:rPr lang="fi-FI" sz="4000" dirty="0"/>
              <a:t>Muikku, ahven, hauki, sisävesien kuha, siika</a:t>
            </a:r>
          </a:p>
          <a:p>
            <a:pPr marL="457200" indent="-457200">
              <a:buFont typeface="Arial" panose="020B0604020202020204" pitchFamily="34" charset="0"/>
              <a:buChar char="•"/>
            </a:pPr>
            <a:r>
              <a:rPr lang="fi-FI" sz="4000" dirty="0"/>
              <a:t>Perämeren silakka</a:t>
            </a:r>
          </a:p>
          <a:p>
            <a:pPr marL="457200" indent="-457200">
              <a:buFont typeface="Arial" panose="020B0604020202020204" pitchFamily="34" charset="0"/>
              <a:buChar char="•"/>
            </a:pPr>
            <a:r>
              <a:rPr lang="fi-FI" sz="4000" dirty="0"/>
              <a:t>WWF:n kalaopas</a:t>
            </a:r>
          </a:p>
          <a:p>
            <a:pPr marL="457200" indent="-457200">
              <a:buFont typeface="Arial" panose="020B0604020202020204" pitchFamily="34" charset="0"/>
              <a:buChar char="•"/>
            </a:pPr>
            <a:r>
              <a:rPr lang="fi-FI" sz="4000" dirty="0"/>
              <a:t>Kasvatettu Norjan lohi Z kasvatettu Suomen kirjolohi</a:t>
            </a:r>
          </a:p>
          <a:p>
            <a:endParaRPr lang="fi-FI" dirty="0"/>
          </a:p>
        </p:txBody>
      </p:sp>
    </p:spTree>
    <p:extLst>
      <p:ext uri="{BB962C8B-B14F-4D97-AF65-F5344CB8AC3E}">
        <p14:creationId xmlns:p14="http://schemas.microsoft.com/office/powerpoint/2010/main" val="3782365738"/>
      </p:ext>
    </p:extLst>
  </p:cSld>
  <p:clrMapOvr>
    <a:masterClrMapping/>
  </p:clrMapOvr>
</p:sld>
</file>

<file path=ppt/theme/theme1.xml><?xml version="1.0" encoding="utf-8"?>
<a:theme xmlns:a="http://schemas.openxmlformats.org/drawingml/2006/main" name="1_Mukautettu suunnittelumalli">
  <a:themeElements>
    <a:clrScheme name="Polku-teema">
      <a:dk1>
        <a:srgbClr val="393A3C"/>
      </a:dk1>
      <a:lt1>
        <a:srgbClr val="FFFFFF"/>
      </a:lt1>
      <a:dk2>
        <a:srgbClr val="132658"/>
      </a:dk2>
      <a:lt2>
        <a:srgbClr val="9B9C9F"/>
      </a:lt2>
      <a:accent1>
        <a:srgbClr val="FF007B"/>
      </a:accent1>
      <a:accent2>
        <a:srgbClr val="FFE047"/>
      </a:accent2>
      <a:accent3>
        <a:srgbClr val="132658"/>
      </a:accent3>
      <a:accent4>
        <a:srgbClr val="FF0000"/>
      </a:accent4>
      <a:accent5>
        <a:srgbClr val="9B9C9F"/>
      </a:accent5>
      <a:accent6>
        <a:srgbClr val="FFFFF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30070ADBF961541925812843A26F9DF" ma:contentTypeVersion="16" ma:contentTypeDescription="Luo uusi asiakirja." ma:contentTypeScope="" ma:versionID="4a22706a16ba29488347010baea209b8">
  <xsd:schema xmlns:xsd="http://www.w3.org/2001/XMLSchema" xmlns:xs="http://www.w3.org/2001/XMLSchema" xmlns:p="http://schemas.microsoft.com/office/2006/metadata/properties" xmlns:ns2="503b9d93-8403-4a46-a24c-0a6129fcdba3" xmlns:ns3="28107539-3d8a-449e-a535-c91582e78a7d" targetNamespace="http://schemas.microsoft.com/office/2006/metadata/properties" ma:root="true" ma:fieldsID="96ced80a4c7f77c99013c7192fbbb39d" ns2:_="" ns3:_="">
    <xsd:import namespace="503b9d93-8403-4a46-a24c-0a6129fcdba3"/>
    <xsd:import namespace="28107539-3d8a-449e-a535-c91582e78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b9d93-8403-4a46-a24c-0a6129fcdb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07539-3d8a-449e-a535-c91582e78a7d" elementFormDefault="qualified">
    <xsd:import namespace="http://schemas.microsoft.com/office/2006/documentManagement/types"/>
    <xsd:import namespace="http://schemas.microsoft.com/office/infopath/2007/PartnerControls"/>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05661c62-8036-41d3-af5d-058d2083e07c}" ma:internalName="TaxCatchAll" ma:showField="CatchAllData" ma:web="28107539-3d8a-449e-a535-c91582e78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8107539-3d8a-449e-a535-c91582e78a7d" xsi:nil="true"/>
    <lcf76f155ced4ddcb4097134ff3c332f xmlns="503b9d93-8403-4a46-a24c-0a6129fcdba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85E5E-B848-4297-81CB-4F57D8DA39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3b9d93-8403-4a46-a24c-0a6129fcdba3"/>
    <ds:schemaRef ds:uri="28107539-3d8a-449e-a535-c91582e78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BC93C4-2553-4FCD-9AEF-A5B16EAE70FC}">
  <ds:schemaRefs>
    <ds:schemaRef ds:uri="http://purl.org/dc/terms/"/>
    <ds:schemaRef ds:uri="http://purl.org/dc/dcmitype/"/>
    <ds:schemaRef ds:uri="503b9d93-8403-4a46-a24c-0a6129fcdba3"/>
    <ds:schemaRef ds:uri="http://www.w3.org/XML/1998/namespace"/>
    <ds:schemaRef ds:uri="http://purl.org/dc/elements/1.1/"/>
    <ds:schemaRef ds:uri="28107539-3d8a-449e-a535-c91582e78a7d"/>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7AFB9775-C465-45E9-BD66-9DA8CF26A5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1308</TotalTime>
  <Words>1273</Words>
  <Application>Microsoft Office PowerPoint</Application>
  <PresentationFormat>Laajakuva</PresentationFormat>
  <Paragraphs>179</Paragraphs>
  <Slides>28</Slides>
  <Notes>18</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28</vt:i4>
      </vt:variant>
    </vt:vector>
  </HeadingPairs>
  <TitlesOfParts>
    <vt:vector size="36" baseType="lpstr">
      <vt:lpstr>Arial</vt:lpstr>
      <vt:lpstr>Calibri</vt:lpstr>
      <vt:lpstr>Calibri Light</vt:lpstr>
      <vt:lpstr>Lato</vt:lpstr>
      <vt:lpstr>Open Sans Light</vt:lpstr>
      <vt:lpstr>Segoe UI</vt:lpstr>
      <vt:lpstr>Source Sans Pro</vt:lpstr>
      <vt:lpstr>1_Mukautettu suunnittelumalli</vt:lpstr>
      <vt:lpstr>Planetaarinen ruoka</vt:lpstr>
      <vt:lpstr>Lisenssiehdot</vt:lpstr>
      <vt:lpstr>Planetaarinen ruokavalio</vt:lpstr>
      <vt:lpstr>Mitä on planetaarinen ruokavalio? </vt:lpstr>
      <vt:lpstr>Planetaarinen ruokavalio on myös</vt:lpstr>
      <vt:lpstr>Tulevaisuuden ruokajärjestelmä </vt:lpstr>
      <vt:lpstr>Planetaarinen ruokavalio lautasella</vt:lpstr>
      <vt:lpstr>Kasvikset, marjat, hedelmät</vt:lpstr>
      <vt:lpstr>Kala ja äyriäiset</vt:lpstr>
      <vt:lpstr>Juusto, maito, kanamuna</vt:lpstr>
      <vt:lpstr>Liha</vt:lpstr>
      <vt:lpstr>Palkokasvit ja muut kasviproteiinit</vt:lpstr>
      <vt:lpstr>Viljat, peruna ja muut lisukkeet</vt:lpstr>
      <vt:lpstr>Rasvat</vt:lpstr>
      <vt:lpstr>Ruoan kuljetus ja pakkaus</vt:lpstr>
      <vt:lpstr>Tehtävä 1. Oman ruokavalion muuttaminen </vt:lpstr>
      <vt:lpstr>”10 vuoden kuluttua iso osa ruoasta kasvatetaan tankeissa, arvioi tutkija Anneli Raita” (Yhteishyvä 1/2023)</vt:lpstr>
      <vt:lpstr>3D-printattu liha</vt:lpstr>
      <vt:lpstr>Ruokahävikki (LUKE)</vt:lpstr>
      <vt:lpstr>Ruokahävikkitiekartta Luonnonvarakeskus (Luke) https://ruokahavikkitiekartta.fi/</vt:lpstr>
      <vt:lpstr>Tehtävä 2. Ruokahävikin pienentäminen </vt:lpstr>
      <vt:lpstr>Tehtävä 3. Suklaiden pakkausmerkinnät</vt:lpstr>
      <vt:lpstr>Tehtävä 3: Suklaiden pakkausmerkinnät 1/3</vt:lpstr>
      <vt:lpstr>Tehtävä 3: Suklaiden pakkausmerkinnät 2/3</vt:lpstr>
      <vt:lpstr>Tehtävä 3: Suklaiden pakkausmerkinnät 3/3</vt:lpstr>
      <vt:lpstr>Muita pakkausmerkintöjä</vt:lpstr>
      <vt:lpstr>Kiitos !</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Lasse Eskola</dc:creator>
  <cp:lastModifiedBy>Alisa Aaltonen</cp:lastModifiedBy>
  <cp:revision>142</cp:revision>
  <cp:lastPrinted>2023-03-07T08:08:09Z</cp:lastPrinted>
  <dcterms:created xsi:type="dcterms:W3CDTF">2020-12-14T09:47:31Z</dcterms:created>
  <dcterms:modified xsi:type="dcterms:W3CDTF">2023-06-16T11:19:16Z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0x010100730070ADBF961541925812843A26F9DF</vt:lpwstr>
  </property>
  <property fmtid="{D5CDD505-2E9C-101B-9397-08002B2CF9AE}" pid="3" name="MSIP_Label_1da9c32a-bfae-405a-8b24-7b98e9ab8c95_Enabled">
    <vt:lpwstr>true</vt:lpwstr>
  </property>
  <property fmtid="{D5CDD505-2E9C-101B-9397-08002B2CF9AE}" pid="4" name="MSIP_Label_1da9c32a-bfae-405a-8b24-7b98e9ab8c95_SetDate">
    <vt:lpwstr>2023-02-02T17:48:30Z</vt:lpwstr>
  </property>
  <property fmtid="{D5CDD505-2E9C-101B-9397-08002B2CF9AE}" pid="5" name="MSIP_Label_1da9c32a-bfae-405a-8b24-7b98e9ab8c95_Method">
    <vt:lpwstr>Standard</vt:lpwstr>
  </property>
  <property fmtid="{D5CDD505-2E9C-101B-9397-08002B2CF9AE}" pid="6" name="MSIP_Label_1da9c32a-bfae-405a-8b24-7b98e9ab8c95_Name">
    <vt:lpwstr>Poke oletus</vt:lpwstr>
  </property>
  <property fmtid="{D5CDD505-2E9C-101B-9397-08002B2CF9AE}" pid="7" name="MSIP_Label_1da9c32a-bfae-405a-8b24-7b98e9ab8c95_SiteId">
    <vt:lpwstr>d9b5edb3-7859-4978-89c3-cadf9e5176b7</vt:lpwstr>
  </property>
  <property fmtid="{D5CDD505-2E9C-101B-9397-08002B2CF9AE}" pid="8" name="MSIP_Label_1da9c32a-bfae-405a-8b24-7b98e9ab8c95_ActionId">
    <vt:lpwstr>4595950d-ba8c-448b-9acf-3d2531f068cf</vt:lpwstr>
  </property>
  <property fmtid="{D5CDD505-2E9C-101B-9397-08002B2CF9AE}" pid="9" name="MSIP_Label_1da9c32a-bfae-405a-8b24-7b98e9ab8c95_ContentBits">
    <vt:lpwstr>0</vt:lpwstr>
  </property>
  <property fmtid="{D5CDD505-2E9C-101B-9397-08002B2CF9AE}" pid="10" name="MediaServiceImageTags">
    <vt:lpwstr/>
  </property>
</Properties>
</file>