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BAA3A-3F3C-47D5-AB50-D50562A1CBA5}" type="datetimeFigureOut">
              <a:rPr lang="fi-FI" smtClean="0"/>
              <a:t>3.10.2021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092F0-10AD-4246-892C-E3A5C323BA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6091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BAA3A-3F3C-47D5-AB50-D50562A1CBA5}" type="datetimeFigureOut">
              <a:rPr lang="fi-FI" smtClean="0"/>
              <a:t>3.10.2021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092F0-10AD-4246-892C-E3A5C323BA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9505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BAA3A-3F3C-47D5-AB50-D50562A1CBA5}" type="datetimeFigureOut">
              <a:rPr lang="fi-FI" smtClean="0"/>
              <a:t>3.10.2021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092F0-10AD-4246-892C-E3A5C323BA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8664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BAA3A-3F3C-47D5-AB50-D50562A1CBA5}" type="datetimeFigureOut">
              <a:rPr lang="fi-FI" smtClean="0"/>
              <a:t>3.10.2021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092F0-10AD-4246-892C-E3A5C323BA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3392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BAA3A-3F3C-47D5-AB50-D50562A1CBA5}" type="datetimeFigureOut">
              <a:rPr lang="fi-FI" smtClean="0"/>
              <a:t>3.10.2021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092F0-10AD-4246-892C-E3A5C323BA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154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BAA3A-3F3C-47D5-AB50-D50562A1CBA5}" type="datetimeFigureOut">
              <a:rPr lang="fi-FI" smtClean="0"/>
              <a:t>3.10.2021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092F0-10AD-4246-892C-E3A5C323BA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5432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BAA3A-3F3C-47D5-AB50-D50562A1CBA5}" type="datetimeFigureOut">
              <a:rPr lang="fi-FI" smtClean="0"/>
              <a:t>3.10.2021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092F0-10AD-4246-892C-E3A5C323BA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6069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BAA3A-3F3C-47D5-AB50-D50562A1CBA5}" type="datetimeFigureOut">
              <a:rPr lang="fi-FI" smtClean="0"/>
              <a:t>3.10.2021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092F0-10AD-4246-892C-E3A5C323BA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8297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BAA3A-3F3C-47D5-AB50-D50562A1CBA5}" type="datetimeFigureOut">
              <a:rPr lang="fi-FI" smtClean="0"/>
              <a:t>3.10.2021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092F0-10AD-4246-892C-E3A5C323BA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9774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BAA3A-3F3C-47D5-AB50-D50562A1CBA5}" type="datetimeFigureOut">
              <a:rPr lang="fi-FI" smtClean="0"/>
              <a:t>3.10.2021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092F0-10AD-4246-892C-E3A5C323BA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899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BAA3A-3F3C-47D5-AB50-D50562A1CBA5}" type="datetimeFigureOut">
              <a:rPr lang="fi-FI" smtClean="0"/>
              <a:t>3.10.2021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092F0-10AD-4246-892C-E3A5C323BA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482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0BAA3A-3F3C-47D5-AB50-D50562A1CBA5}" type="datetimeFigureOut">
              <a:rPr lang="fi-FI" smtClean="0"/>
              <a:t>3.10.2021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092F0-10AD-4246-892C-E3A5C323BA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701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685109" y="306503"/>
            <a:ext cx="9144000" cy="744582"/>
          </a:xfrm>
        </p:spPr>
        <p:txBody>
          <a:bodyPr>
            <a:normAutofit fontScale="90000"/>
          </a:bodyPr>
          <a:lstStyle/>
          <a:p>
            <a:r>
              <a:rPr lang="fi-FI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KOULUTUSRAKENNE</a:t>
            </a:r>
            <a:endParaRPr lang="fi-FI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34" name="Pyöristetty suorakulmio 33"/>
          <p:cNvSpPr/>
          <p:nvPr/>
        </p:nvSpPr>
        <p:spPr>
          <a:xfrm>
            <a:off x="2677884" y="5695406"/>
            <a:ext cx="7602585" cy="53557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VARHAISKASVATUS</a:t>
            </a:r>
            <a:endParaRPr lang="fi-FI" dirty="0"/>
          </a:p>
        </p:txBody>
      </p:sp>
      <p:sp>
        <p:nvSpPr>
          <p:cNvPr id="35" name="Pyöristetty suorakulmio 34"/>
          <p:cNvSpPr/>
          <p:nvPr/>
        </p:nvSpPr>
        <p:spPr>
          <a:xfrm>
            <a:off x="2677883" y="5003074"/>
            <a:ext cx="7602585" cy="50945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ESIOPETUS</a:t>
            </a:r>
            <a:endParaRPr lang="fi-FI" dirty="0"/>
          </a:p>
        </p:txBody>
      </p:sp>
      <p:sp>
        <p:nvSpPr>
          <p:cNvPr id="36" name="Pyöristetty suorakulmio 35"/>
          <p:cNvSpPr/>
          <p:nvPr/>
        </p:nvSpPr>
        <p:spPr>
          <a:xfrm>
            <a:off x="2677883" y="3658787"/>
            <a:ext cx="7602585" cy="112412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PERUSOPETUS</a:t>
            </a:r>
          </a:p>
          <a:p>
            <a:pPr algn="ctr"/>
            <a:r>
              <a:rPr lang="fi-FI" dirty="0" smtClean="0"/>
              <a:t>LUOKAT 1-9 </a:t>
            </a:r>
            <a:endParaRPr lang="fi-FI" dirty="0"/>
          </a:p>
        </p:txBody>
      </p:sp>
      <p:sp>
        <p:nvSpPr>
          <p:cNvPr id="37" name="Pyöristetty suorakulmio 36"/>
          <p:cNvSpPr/>
          <p:nvPr/>
        </p:nvSpPr>
        <p:spPr>
          <a:xfrm>
            <a:off x="2670264" y="2324953"/>
            <a:ext cx="7602585" cy="115095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TOINEN ASTE</a:t>
            </a:r>
          </a:p>
          <a:p>
            <a:pPr algn="ctr"/>
            <a:r>
              <a:rPr lang="fi-FI" dirty="0" smtClean="0"/>
              <a:t>LUKIO                                                                       AMMATILLINEN KOULUTUS</a:t>
            </a:r>
          </a:p>
        </p:txBody>
      </p:sp>
      <p:sp>
        <p:nvSpPr>
          <p:cNvPr id="38" name="Pyöristetty suorakulmio 37"/>
          <p:cNvSpPr/>
          <p:nvPr/>
        </p:nvSpPr>
        <p:spPr>
          <a:xfrm>
            <a:off x="2677883" y="1012075"/>
            <a:ext cx="7602585" cy="115095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mtClean="0"/>
              <a:t>KORKEA-ASTE</a:t>
            </a:r>
            <a:endParaRPr lang="fi-FI" dirty="0" smtClean="0"/>
          </a:p>
          <a:p>
            <a:pPr algn="ctr"/>
            <a:r>
              <a:rPr lang="fi-FI" dirty="0" smtClean="0"/>
              <a:t>YLIOPISTO                                                                       AMMATTIKORKEA</a:t>
            </a:r>
          </a:p>
        </p:txBody>
      </p:sp>
      <p:sp>
        <p:nvSpPr>
          <p:cNvPr id="39" name="Kuvatekstiellipsi 38"/>
          <p:cNvSpPr/>
          <p:nvPr/>
        </p:nvSpPr>
        <p:spPr>
          <a:xfrm>
            <a:off x="8876210" y="458903"/>
            <a:ext cx="3196045" cy="2467037"/>
          </a:xfrm>
          <a:prstGeom prst="wedgeEllipseCallout">
            <a:avLst>
              <a:gd name="adj1" fmla="val -53641"/>
              <a:gd name="adj2" fmla="val 45181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1400" dirty="0" smtClean="0"/>
              <a:t>VALINTAPERUSTEENA: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fi-FI" sz="1400" dirty="0" smtClean="0"/>
              <a:t>KAIKKIEN AINEIDEN KA 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fi-FI" sz="1400" dirty="0" smtClean="0"/>
              <a:t>KOLMEN PARHAAN TAITO- JA TAIDEAINEEN KA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fi-FI" sz="1400" dirty="0" smtClean="0"/>
              <a:t>NÄISSÄ MUKANA YHTEISIIN AINEISIIN KUULUVAT VALINNAISET</a:t>
            </a:r>
            <a:endParaRPr lang="fi-FI" sz="1400" dirty="0"/>
          </a:p>
        </p:txBody>
      </p:sp>
      <p:sp>
        <p:nvSpPr>
          <p:cNvPr id="40" name="Kuvatekstiellipsi 39"/>
          <p:cNvSpPr/>
          <p:nvPr/>
        </p:nvSpPr>
        <p:spPr>
          <a:xfrm>
            <a:off x="648789" y="458903"/>
            <a:ext cx="3095897" cy="1787533"/>
          </a:xfrm>
          <a:prstGeom prst="wedgeEllipseCallout">
            <a:avLst>
              <a:gd name="adj1" fmla="val 37880"/>
              <a:gd name="adj2" fmla="val 91895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1400" dirty="0" smtClean="0"/>
              <a:t>VALINTAPERUSTEENA: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fi-FI" sz="1400" dirty="0" smtClean="0"/>
              <a:t>LUKUAINEIDEN KA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fi-FI" sz="1400" dirty="0" smtClean="0"/>
              <a:t>VALINNAISISTA B2-KIELI</a:t>
            </a:r>
            <a:endParaRPr lang="fi-FI" sz="1400" dirty="0"/>
          </a:p>
        </p:txBody>
      </p:sp>
      <p:sp>
        <p:nvSpPr>
          <p:cNvPr id="42" name="Ylänuoli 41"/>
          <p:cNvSpPr/>
          <p:nvPr/>
        </p:nvSpPr>
        <p:spPr>
          <a:xfrm>
            <a:off x="1005840" y="2324953"/>
            <a:ext cx="1664424" cy="2457954"/>
          </a:xfrm>
          <a:prstGeom prst="up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1200" dirty="0" smtClean="0"/>
              <a:t>OPPI</a:t>
            </a:r>
          </a:p>
          <a:p>
            <a:pPr algn="ctr"/>
            <a:r>
              <a:rPr lang="fi-FI" sz="1200" dirty="0" smtClean="0"/>
              <a:t>VELVOLLI</a:t>
            </a:r>
          </a:p>
          <a:p>
            <a:pPr algn="ctr"/>
            <a:r>
              <a:rPr lang="fi-FI" sz="1200" dirty="0" smtClean="0"/>
              <a:t>SUUS</a:t>
            </a:r>
          </a:p>
          <a:p>
            <a:pPr algn="ctr"/>
            <a:r>
              <a:rPr lang="fi-FI" sz="1200" dirty="0" smtClean="0"/>
              <a:t>18 V</a:t>
            </a:r>
          </a:p>
        </p:txBody>
      </p:sp>
    </p:spTree>
    <p:extLst>
      <p:ext uri="{BB962C8B-B14F-4D97-AF65-F5344CB8AC3E}">
        <p14:creationId xmlns:p14="http://schemas.microsoft.com/office/powerpoint/2010/main" val="2296954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1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2" grpId="0" animBg="1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42</Words>
  <Application>Microsoft Office PowerPoint</Application>
  <PresentationFormat>Laajakuva</PresentationFormat>
  <Paragraphs>20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Office-teema</vt:lpstr>
      <vt:lpstr>KOULUTUSRAKENNE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KOULUTUSRAKENNE</dc:title>
  <dc:creator>Minna Ruotsala</dc:creator>
  <cp:lastModifiedBy>Minna Ruotsala</cp:lastModifiedBy>
  <cp:revision>7</cp:revision>
  <dcterms:created xsi:type="dcterms:W3CDTF">2021-10-03T08:41:58Z</dcterms:created>
  <dcterms:modified xsi:type="dcterms:W3CDTF">2021-10-03T09:42:42Z</dcterms:modified>
</cp:coreProperties>
</file>