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Suorakulmio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uorakulmio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3B48BEC-6F71-4561-9108-FA2D9587F3E3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BACB0BC-A9AE-4287-88FD-DE5AC07C3C0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Liittoutuneet voittavat </a:t>
            </a:r>
            <a:r>
              <a:rPr lang="fi-FI" dirty="0" err="1" smtClean="0"/>
              <a:t>IIms:n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hi2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87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Totaalinen, ihmiskunnan verisin sota, miksi?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409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Sodan käännekohtataisteluja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 </a:t>
            </a:r>
            <a:r>
              <a:rPr lang="fi-FI" dirty="0" err="1" smtClean="0"/>
              <a:t>Alamein</a:t>
            </a:r>
            <a:r>
              <a:rPr lang="fi-FI" dirty="0" smtClean="0"/>
              <a:t> 1942: Montgomery vs. </a:t>
            </a:r>
            <a:r>
              <a:rPr lang="fi-FI" dirty="0" err="1" smtClean="0"/>
              <a:t>Rommel</a:t>
            </a:r>
            <a:r>
              <a:rPr lang="fi-FI" dirty="0" smtClean="0"/>
              <a:t> – I-B:n voitto</a:t>
            </a:r>
          </a:p>
          <a:p>
            <a:r>
              <a:rPr lang="fi-FI" dirty="0" smtClean="0"/>
              <a:t>Stalingrad 1943: </a:t>
            </a:r>
            <a:r>
              <a:rPr lang="fi-FI" dirty="0" err="1" smtClean="0"/>
              <a:t>Zukov</a:t>
            </a:r>
            <a:r>
              <a:rPr lang="fi-FI" dirty="0" smtClean="0"/>
              <a:t> vs. von Paulus – NL:n voitto</a:t>
            </a:r>
          </a:p>
          <a:p>
            <a:r>
              <a:rPr lang="fi-FI" dirty="0" err="1" smtClean="0"/>
              <a:t>Midway</a:t>
            </a:r>
            <a:r>
              <a:rPr lang="fi-FI" dirty="0" smtClean="0"/>
              <a:t> 1943: </a:t>
            </a:r>
            <a:r>
              <a:rPr lang="fi-FI" dirty="0" err="1" smtClean="0"/>
              <a:t>Nimitz</a:t>
            </a:r>
            <a:r>
              <a:rPr lang="fi-FI" dirty="0" smtClean="0"/>
              <a:t> vs. </a:t>
            </a:r>
            <a:r>
              <a:rPr lang="fi-FI" dirty="0" err="1" smtClean="0"/>
              <a:t>Yamamoto</a:t>
            </a:r>
            <a:r>
              <a:rPr lang="fi-FI" dirty="0" smtClean="0"/>
              <a:t> – USA:n voitto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07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Liittoutuneiden vyörytys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1943-44 NL pysäytti Saksan hyökkäyksen </a:t>
            </a:r>
            <a:r>
              <a:rPr lang="fi-FI" dirty="0" err="1" smtClean="0"/>
              <a:t>Kurskissa</a:t>
            </a:r>
            <a:r>
              <a:rPr lang="fi-FI" dirty="0" smtClean="0"/>
              <a:t> (kesä-43)  ja eteni koko rintaman leveydeltä kohti länttä, Romania, Bulgaria (ja Suomi) antautuivat.</a:t>
            </a:r>
          </a:p>
          <a:p>
            <a:pPr marL="514350" indent="-514350">
              <a:buAutoNum type="arabicPeriod"/>
            </a:pPr>
            <a:r>
              <a:rPr lang="fi-FI" dirty="0" smtClean="0"/>
              <a:t>1943 länsiliittoutuneiden maihinnousu Sisiliaan </a:t>
            </a:r>
            <a:r>
              <a:rPr lang="fi-FI" dirty="0" smtClean="0">
                <a:sym typeface="Wingdings" panose="05000000000000000000" pitchFamily="2" charset="2"/>
              </a:rPr>
              <a:t> suuri osa Italiaa pois sodasta, pohjoiseen Mussolinin lyhytaikainen nukkevaltio</a:t>
            </a:r>
          </a:p>
          <a:p>
            <a:pPr marL="514350" indent="-514350">
              <a:buAutoNum type="arabicPeriod"/>
            </a:pPr>
            <a:r>
              <a:rPr lang="fi-FI" dirty="0" smtClean="0">
                <a:sym typeface="Wingdings" panose="05000000000000000000" pitchFamily="2" charset="2"/>
              </a:rPr>
              <a:t>6.6. 1944 D-</a:t>
            </a:r>
            <a:r>
              <a:rPr lang="fi-FI" dirty="0" err="1" smtClean="0">
                <a:sym typeface="Wingdings" panose="05000000000000000000" pitchFamily="2" charset="2"/>
              </a:rPr>
              <a:t>day</a:t>
            </a:r>
            <a:r>
              <a:rPr lang="fi-FI" dirty="0" smtClean="0">
                <a:sym typeface="Wingdings" panose="05000000000000000000" pitchFamily="2" charset="2"/>
              </a:rPr>
              <a:t>: toinen rintama Saksaa vastaan Eurooppaan ja mm. Ranskan vapautus</a:t>
            </a:r>
          </a:p>
          <a:p>
            <a:pPr marL="514350" indent="-514350">
              <a:buAutoNum type="arabicPeriod"/>
            </a:pPr>
            <a:r>
              <a:rPr lang="fi-FI" dirty="0" smtClean="0">
                <a:sym typeface="Wingdings" panose="05000000000000000000" pitchFamily="2" charset="2"/>
              </a:rPr>
              <a:t>”Kilpajuoksu Berliiniin”, jonka NL voitti (Hitlerin itsemurha ja Saksan ehdoton antautuminen toukokuussa -45), mm. Unkarin ja Wienin miehitys sivunäyttämöillä.</a:t>
            </a:r>
          </a:p>
          <a:p>
            <a:pPr marL="514350" indent="-514350">
              <a:buAutoNum type="arabicPeriod"/>
            </a:pPr>
            <a:r>
              <a:rPr lang="fi-FI" dirty="0" smtClean="0">
                <a:sym typeface="Wingdings" panose="05000000000000000000" pitchFamily="2" charset="2"/>
              </a:rPr>
              <a:t>Tyynellämerellä </a:t>
            </a:r>
            <a:r>
              <a:rPr lang="fi-FI" dirty="0" smtClean="0">
                <a:sym typeface="Wingdings" panose="05000000000000000000" pitchFamily="2" charset="2"/>
              </a:rPr>
              <a:t>USA eteni kohti Japanin kotisaaria heinäsirkkataktiikalla, omien tappioitten välttämiseksi pres. Truman käytti atomipommia </a:t>
            </a:r>
            <a:r>
              <a:rPr lang="fi-FI" dirty="0" err="1" smtClean="0">
                <a:sym typeface="Wingdings" panose="05000000000000000000" pitchFamily="2" charset="2"/>
              </a:rPr>
              <a:t>Hirosimaan</a:t>
            </a:r>
            <a:r>
              <a:rPr lang="fi-FI" dirty="0" smtClean="0">
                <a:sym typeface="Wingdings" panose="05000000000000000000" pitchFamily="2" charset="2"/>
              </a:rPr>
              <a:t> ja Nagasakiin  Japani antautui 15. elokuuta 1945</a:t>
            </a:r>
          </a:p>
          <a:p>
            <a:pPr marL="514350" indent="-514350">
              <a:buAutoNum type="arabicPeriod"/>
            </a:pPr>
            <a:endParaRPr lang="fi-FI" dirty="0" smtClean="0">
              <a:sym typeface="Wingdings" panose="05000000000000000000" pitchFamily="2" charset="2"/>
            </a:endParaRPr>
          </a:p>
          <a:p>
            <a:pPr marL="514350" indent="-514350">
              <a:buAutoNum type="arabicPeriod"/>
            </a:pPr>
            <a:endParaRPr lang="fi-FI" dirty="0" smtClean="0">
              <a:sym typeface="Wingdings" panose="05000000000000000000" pitchFamily="2" charset="2"/>
            </a:endParaRP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235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”Kolmen suuren” konferenssit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Teheran 1943: Saksan antauduttava ehdoitta</a:t>
            </a:r>
          </a:p>
          <a:p>
            <a:r>
              <a:rPr lang="fi-FI" dirty="0" err="1" smtClean="0"/>
              <a:t>Jalta</a:t>
            </a:r>
            <a:r>
              <a:rPr lang="fi-FI" dirty="0" smtClean="0"/>
              <a:t> 1945: Saksa jaetaan sodan jälkeen, sotarikolliset tuomitaan ja demokratia taataan</a:t>
            </a:r>
          </a:p>
          <a:p>
            <a:r>
              <a:rPr lang="fi-FI" dirty="0" smtClean="0"/>
              <a:t>Potsdam, jo Euroopan sodan päätyttyä 1945: Saksaa kohdeltava yhtenä kokonaisuutena – ei siis onnistunut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660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YK:n </a:t>
            </a:r>
            <a:r>
              <a:rPr lang="fi-FI" dirty="0" smtClean="0"/>
              <a:t>perustaminen 1945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Huhtikuu, San Francisco, YK liittoutuneiden itsestään käyttämä nimitys jo sodan aikana</a:t>
            </a:r>
          </a:p>
          <a:p>
            <a:r>
              <a:rPr lang="fi-FI" dirty="0" smtClean="0"/>
              <a:t>USA tosissaan, päämaja New Yorkiin</a:t>
            </a:r>
          </a:p>
          <a:p>
            <a:r>
              <a:rPr lang="fi-FI" dirty="0" smtClean="0"/>
              <a:t>Turvallisuusneuvostoon viisi pysyvää jäsenmaata, joilla veto-oikeus</a:t>
            </a:r>
          </a:p>
          <a:p>
            <a:r>
              <a:rPr lang="fi-FI" dirty="0" smtClean="0"/>
              <a:t>Kylmän sodan näyttämö, jonka toiminta oli tulevina vuosikymmeninä </a:t>
            </a:r>
            <a:r>
              <a:rPr lang="fi-FI" dirty="0" err="1" smtClean="0"/>
              <a:t>haastaavaa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32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 liittoutuneet voittivat?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Liittoutuneiden ase- ja miesylivoima</a:t>
            </a:r>
          </a:p>
          <a:p>
            <a:r>
              <a:rPr lang="fi-FI" dirty="0" smtClean="0"/>
              <a:t>Sota pitkittyi, akselivaltojen ainoa mahdollisuus oli voittaa nopeasti</a:t>
            </a:r>
          </a:p>
          <a:p>
            <a:r>
              <a:rPr lang="fi-FI" dirty="0" smtClean="0"/>
              <a:t>Saksa teki virhearvioita, </a:t>
            </a:r>
            <a:r>
              <a:rPr lang="fi-FI" dirty="0" err="1" smtClean="0"/>
              <a:t>vars</a:t>
            </a:r>
            <a:r>
              <a:rPr lang="fi-FI" dirty="0" smtClean="0"/>
              <a:t>. hyökkäys NL:oon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368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uli">
  <a:themeElements>
    <a:clrScheme name="Moduuli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uli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u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8720</TotalTime>
  <Words>260</Words>
  <Application>Microsoft Office PowerPoint</Application>
  <PresentationFormat>Laajakuva</PresentationFormat>
  <Paragraphs>27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Corbel</vt:lpstr>
      <vt:lpstr>Wingdings</vt:lpstr>
      <vt:lpstr>Wingdings 2</vt:lpstr>
      <vt:lpstr>Wingdings 3</vt:lpstr>
      <vt:lpstr>Moduuli</vt:lpstr>
      <vt:lpstr>Liittoutuneet voittavat IIms:n</vt:lpstr>
      <vt:lpstr>Totaalinen, ihmiskunnan verisin sota, miksi?</vt:lpstr>
      <vt:lpstr>Sodan käännekohtataisteluja</vt:lpstr>
      <vt:lpstr>Liittoutuneiden vyörytys</vt:lpstr>
      <vt:lpstr>”Kolmen suuren” konferenssit </vt:lpstr>
      <vt:lpstr>YK:n perustaminen 1945</vt:lpstr>
      <vt:lpstr>Miksi liittoutuneet voittivat?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Liittoutuneet voittavat IIms:n</dc:title>
  <dc:creator>Tuija Mäkivalli</dc:creator>
  <cp:lastModifiedBy>Jani Mäkivalli</cp:lastModifiedBy>
  <cp:revision>10</cp:revision>
  <dcterms:created xsi:type="dcterms:W3CDTF">2014-03-03T19:27:15Z</dcterms:created>
  <dcterms:modified xsi:type="dcterms:W3CDTF">2020-01-08T07:12:36Z</dcterms:modified>
</cp:coreProperties>
</file>