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366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636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650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743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17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474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721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12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62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213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448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EB8AF-AEDF-4ECE-8C56-6DE7ADBE7A84}" type="datetimeFigureOut">
              <a:rPr lang="fi-FI" smtClean="0"/>
              <a:t>23.4.2019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4EAEA-6D38-433E-8206-533B715B0B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750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cor.org/" TargetMode="External"/><Relationship Id="rId2" Type="http://schemas.openxmlformats.org/officeDocument/2006/relationships/hyperlink" Target="http://www.nytimes.com/2010/09/06/world/africa/06madagascar.html?pagewanted=all&amp;_r=0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le.fi/aihe/artikkeli/2019/04/18/kyborgi-uskoo-transhumanismiin-ja-aistii-vareja-paahan-kiinnitetyn-anten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5325763" y="2827463"/>
            <a:ext cx="5338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>
                <a:ln w="0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kuolema</a:t>
            </a:r>
            <a:endParaRPr lang="fi-FI" sz="4800" dirty="0">
              <a:ln w="0">
                <a:solidFill>
                  <a:schemeClr val="tx1">
                    <a:lumMod val="65000"/>
                    <a:lumOff val="35000"/>
                  </a:schemeClr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7562335" y="2967507"/>
            <a:ext cx="1217140" cy="142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8730135" y="2672151"/>
            <a:ext cx="2656703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fi-FI" sz="2400" b="1" dirty="0" smtClean="0">
                <a:ln/>
                <a:solidFill>
                  <a:schemeClr val="accent3"/>
                </a:solidFill>
              </a:rPr>
              <a:t>exitus</a:t>
            </a:r>
            <a:endParaRPr lang="fi-FI" sz="24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12" name="Suora yhdysviiva 11"/>
          <p:cNvCxnSpPr/>
          <p:nvPr/>
        </p:nvCxnSpPr>
        <p:spPr>
          <a:xfrm flipV="1">
            <a:off x="9082216" y="2088292"/>
            <a:ext cx="556054" cy="556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9588843" y="1726681"/>
            <a:ext cx="2137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s</a:t>
            </a:r>
            <a:r>
              <a:rPr lang="fi-FI" sz="2400" dirty="0" smtClean="0"/>
              <a:t>iirtymä, muutos?</a:t>
            </a:r>
            <a:endParaRPr lang="fi-FI" sz="2400" dirty="0"/>
          </a:p>
        </p:txBody>
      </p:sp>
      <p:cxnSp>
        <p:nvCxnSpPr>
          <p:cNvPr id="15" name="Suora yhdysviiva 14"/>
          <p:cNvCxnSpPr/>
          <p:nvPr/>
        </p:nvCxnSpPr>
        <p:spPr>
          <a:xfrm>
            <a:off x="9082216" y="3198341"/>
            <a:ext cx="556054" cy="79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471540" y="3890838"/>
            <a:ext cx="1915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p</a:t>
            </a:r>
            <a:r>
              <a:rPr lang="fi-FI" sz="2400" dirty="0" smtClean="0"/>
              <a:t>oistuminen (elämästä)</a:t>
            </a:r>
            <a:endParaRPr lang="fi-FI" sz="2400" dirty="0"/>
          </a:p>
        </p:txBody>
      </p:sp>
      <p:cxnSp>
        <p:nvCxnSpPr>
          <p:cNvPr id="18" name="Suora yhdysviiva 17"/>
          <p:cNvCxnSpPr/>
          <p:nvPr/>
        </p:nvCxnSpPr>
        <p:spPr>
          <a:xfrm flipV="1">
            <a:off x="6450227" y="1816443"/>
            <a:ext cx="0" cy="920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ruutu 18"/>
          <p:cNvSpPr txBox="1"/>
          <p:nvPr/>
        </p:nvSpPr>
        <p:spPr>
          <a:xfrm>
            <a:off x="5202194" y="593125"/>
            <a:ext cx="3052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Ontologinen kysymys: mitä kuolema on; onko kuolemaa olemassa?</a:t>
            </a:r>
            <a:endParaRPr lang="fi-FI" sz="2400" dirty="0"/>
          </a:p>
        </p:txBody>
      </p:sp>
      <p:cxnSp>
        <p:nvCxnSpPr>
          <p:cNvPr id="21" name="Suora yhdysviiva 20"/>
          <p:cNvCxnSpPr/>
          <p:nvPr/>
        </p:nvCxnSpPr>
        <p:spPr>
          <a:xfrm flipH="1" flipV="1">
            <a:off x="4181218" y="1726681"/>
            <a:ext cx="1144545" cy="975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iruutu 21"/>
          <p:cNvSpPr txBox="1"/>
          <p:nvPr/>
        </p:nvSpPr>
        <p:spPr>
          <a:xfrm>
            <a:off x="1495167" y="529323"/>
            <a:ext cx="3089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Metafyysinen kysymys: mitä kuoleman jälkeen?</a:t>
            </a:r>
            <a:endParaRPr lang="fi-FI" sz="2400" dirty="0"/>
          </a:p>
        </p:txBody>
      </p:sp>
      <p:cxnSp>
        <p:nvCxnSpPr>
          <p:cNvPr id="24" name="Suora yhdysviiva 23"/>
          <p:cNvCxnSpPr/>
          <p:nvPr/>
        </p:nvCxnSpPr>
        <p:spPr>
          <a:xfrm flipV="1">
            <a:off x="8353168" y="864973"/>
            <a:ext cx="605481" cy="185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/>
          <p:cNvSpPr txBox="1"/>
          <p:nvPr/>
        </p:nvSpPr>
        <p:spPr>
          <a:xfrm>
            <a:off x="9242854" y="247135"/>
            <a:ext cx="2570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hlinkClick r:id="rId2"/>
              </a:rPr>
              <a:t>http://www.nytimes.com/2010/09/06/world/africa/06madagascar.html?pagewanted=all&amp;_r=0</a:t>
            </a:r>
            <a:endParaRPr lang="fi-FI" dirty="0"/>
          </a:p>
        </p:txBody>
      </p:sp>
      <p:cxnSp>
        <p:nvCxnSpPr>
          <p:cNvPr id="27" name="Suora yhdysviiva 26"/>
          <p:cNvCxnSpPr/>
          <p:nvPr/>
        </p:nvCxnSpPr>
        <p:spPr>
          <a:xfrm flipH="1" flipV="1">
            <a:off x="3770355" y="2967507"/>
            <a:ext cx="1475090" cy="142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iruutu 27"/>
          <p:cNvSpPr txBox="1"/>
          <p:nvPr/>
        </p:nvSpPr>
        <p:spPr>
          <a:xfrm>
            <a:off x="1328352" y="2736675"/>
            <a:ext cx="266905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fi-FI" sz="2400" b="1" dirty="0" smtClean="0">
                <a:ln/>
                <a:solidFill>
                  <a:schemeClr val="accent3"/>
                </a:solidFill>
              </a:rPr>
              <a:t>väistämättömyys</a:t>
            </a:r>
            <a:endParaRPr lang="fi-FI" sz="24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30" name="Suora yhdysviiva 29"/>
          <p:cNvCxnSpPr/>
          <p:nvPr/>
        </p:nvCxnSpPr>
        <p:spPr>
          <a:xfrm flipH="1">
            <a:off x="2113006" y="3216191"/>
            <a:ext cx="321276" cy="370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iruutu 30"/>
          <p:cNvSpPr txBox="1"/>
          <p:nvPr/>
        </p:nvSpPr>
        <p:spPr>
          <a:xfrm>
            <a:off x="285750" y="3658460"/>
            <a:ext cx="4136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Ihminen on kuolevainen &gt; olen ihminen &gt; siis: olen kuolevainen</a:t>
            </a:r>
            <a:endParaRPr lang="fi-FI" sz="2400" dirty="0"/>
          </a:p>
        </p:txBody>
      </p:sp>
      <p:cxnSp>
        <p:nvCxnSpPr>
          <p:cNvPr id="35" name="Suora yhdysviiva 34"/>
          <p:cNvCxnSpPr/>
          <p:nvPr/>
        </p:nvCxnSpPr>
        <p:spPr>
          <a:xfrm flipH="1">
            <a:off x="1977081" y="4491002"/>
            <a:ext cx="296562" cy="340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iruutu 35"/>
          <p:cNvSpPr txBox="1"/>
          <p:nvPr/>
        </p:nvSpPr>
        <p:spPr>
          <a:xfrm>
            <a:off x="490213" y="4823767"/>
            <a:ext cx="3966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Transhumanismi: ihminen voi olla kuolematon (paradigma muuttuu!)</a:t>
            </a:r>
            <a:endParaRPr lang="fi-FI" sz="2400" dirty="0"/>
          </a:p>
        </p:txBody>
      </p:sp>
      <p:cxnSp>
        <p:nvCxnSpPr>
          <p:cNvPr id="38" name="Suora yhdysviiva 37"/>
          <p:cNvCxnSpPr/>
          <p:nvPr/>
        </p:nvCxnSpPr>
        <p:spPr>
          <a:xfrm>
            <a:off x="6561438" y="3472249"/>
            <a:ext cx="457200" cy="37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/>
          <p:cNvSpPr txBox="1"/>
          <p:nvPr/>
        </p:nvSpPr>
        <p:spPr>
          <a:xfrm>
            <a:off x="6585107" y="3844672"/>
            <a:ext cx="2150075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fi-FI" sz="2400" b="1" dirty="0" smtClean="0">
                <a:ln/>
                <a:solidFill>
                  <a:schemeClr val="accent3"/>
                </a:solidFill>
              </a:rPr>
              <a:t>lopullisuus</a:t>
            </a:r>
            <a:endParaRPr lang="fi-FI" sz="24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41" name="Suora yhdysviiva 40"/>
          <p:cNvCxnSpPr/>
          <p:nvPr/>
        </p:nvCxnSpPr>
        <p:spPr>
          <a:xfrm>
            <a:off x="7327557" y="4306337"/>
            <a:ext cx="234778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iruutu 41"/>
          <p:cNvSpPr txBox="1"/>
          <p:nvPr/>
        </p:nvSpPr>
        <p:spPr>
          <a:xfrm>
            <a:off x="6839465" y="4740990"/>
            <a:ext cx="4658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Materialismi, biologinen ihmiskuva</a:t>
            </a:r>
            <a:endParaRPr lang="fi-FI" sz="2400" dirty="0"/>
          </a:p>
        </p:txBody>
      </p:sp>
      <p:cxnSp>
        <p:nvCxnSpPr>
          <p:cNvPr id="44" name="Suora yhdysviiva 43"/>
          <p:cNvCxnSpPr/>
          <p:nvPr/>
        </p:nvCxnSpPr>
        <p:spPr>
          <a:xfrm>
            <a:off x="9786551" y="5293157"/>
            <a:ext cx="74141" cy="353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/>
          <p:cNvSpPr txBox="1"/>
          <p:nvPr/>
        </p:nvSpPr>
        <p:spPr>
          <a:xfrm>
            <a:off x="7784757" y="5708822"/>
            <a:ext cx="3768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Rigoris mortis, lautumat, kuolinsyyn tutkimus</a:t>
            </a:r>
            <a:endParaRPr lang="fi-FI" sz="2400" dirty="0"/>
          </a:p>
        </p:txBody>
      </p:sp>
      <p:cxnSp>
        <p:nvCxnSpPr>
          <p:cNvPr id="47" name="Suora yhdysviiva 46"/>
          <p:cNvCxnSpPr/>
          <p:nvPr/>
        </p:nvCxnSpPr>
        <p:spPr>
          <a:xfrm>
            <a:off x="2570205" y="5708822"/>
            <a:ext cx="444844" cy="222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iruutu 47"/>
          <p:cNvSpPr txBox="1"/>
          <p:nvPr/>
        </p:nvSpPr>
        <p:spPr>
          <a:xfrm>
            <a:off x="1977081" y="6024096"/>
            <a:ext cx="6190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hlinkClick r:id="rId3"/>
              </a:rPr>
              <a:t>http://www.alcor.org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r>
              <a:rPr lang="fi-FI" dirty="0" smtClean="0">
                <a:hlinkClick r:id="rId4"/>
              </a:rPr>
              <a:t>https://yle.fi/aihe/artikkeli/2019/04/18/kyborgi-uskoo-transhumanismiin-ja-aistii-vareja-paahan-kiinnitetyn-antennin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2" name="Tekstiruutu 1"/>
          <p:cNvSpPr txBox="1"/>
          <p:nvPr/>
        </p:nvSpPr>
        <p:spPr>
          <a:xfrm>
            <a:off x="447933" y="1774579"/>
            <a:ext cx="2546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paratiisi, kadotus; ei mitään</a:t>
            </a:r>
            <a:endParaRPr lang="fi-FI" sz="2400" dirty="0"/>
          </a:p>
        </p:txBody>
      </p:sp>
      <p:cxnSp>
        <p:nvCxnSpPr>
          <p:cNvPr id="4" name="Suora yhdysviiva 3"/>
          <p:cNvCxnSpPr/>
          <p:nvPr/>
        </p:nvCxnSpPr>
        <p:spPr>
          <a:xfrm flipH="1">
            <a:off x="2273643" y="1447464"/>
            <a:ext cx="160638" cy="279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flipH="1">
            <a:off x="5692462" y="3658460"/>
            <a:ext cx="231820" cy="830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ruutu 13"/>
          <p:cNvSpPr txBox="1"/>
          <p:nvPr/>
        </p:nvSpPr>
        <p:spPr>
          <a:xfrm>
            <a:off x="4807095" y="4491003"/>
            <a:ext cx="1696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uhri, marttyyri</a:t>
            </a:r>
            <a:endParaRPr lang="fi-FI" sz="2400" dirty="0"/>
          </a:p>
        </p:txBody>
      </p:sp>
      <p:sp>
        <p:nvSpPr>
          <p:cNvPr id="20" name="Tekstiruutu 19"/>
          <p:cNvSpPr txBox="1"/>
          <p:nvPr/>
        </p:nvSpPr>
        <p:spPr>
          <a:xfrm>
            <a:off x="9154897" y="3013675"/>
            <a:ext cx="3037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yksilön autonomia, </a:t>
            </a:r>
            <a:r>
              <a:rPr lang="fi-FI" sz="2400" dirty="0" smtClean="0"/>
              <a:t>yhteiskunnan normit</a:t>
            </a:r>
          </a:p>
          <a:p>
            <a:endParaRPr lang="fi-FI" sz="2400" dirty="0"/>
          </a:p>
        </p:txBody>
      </p:sp>
      <p:cxnSp>
        <p:nvCxnSpPr>
          <p:cNvPr id="26" name="Suora yhdysviiva 25"/>
          <p:cNvCxnSpPr/>
          <p:nvPr/>
        </p:nvCxnSpPr>
        <p:spPr>
          <a:xfrm flipV="1">
            <a:off x="10663882" y="3844672"/>
            <a:ext cx="0" cy="146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92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88</Words>
  <Application>Microsoft Office PowerPoint</Application>
  <PresentationFormat>Laajakuva</PresentationFormat>
  <Paragraphs>18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Seitola Tuomo</cp:lastModifiedBy>
  <cp:revision>11</cp:revision>
  <dcterms:created xsi:type="dcterms:W3CDTF">2013-12-18T20:47:38Z</dcterms:created>
  <dcterms:modified xsi:type="dcterms:W3CDTF">2019-04-23T05:55:30Z</dcterms:modified>
</cp:coreProperties>
</file>