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139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3480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35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10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167023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1355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339291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4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26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05389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18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DA1A6E-49F7-4071-AC8A-E4D7413EB644}" type="datetimeFigureOut">
              <a:rPr lang="fi-FI" smtClean="0"/>
              <a:t>10.10.2017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DEAED13-F9FE-4A79-AF38-043FB1D7028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108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>Kielitietoinen, monikielinen koulu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dirty="0" smtClean="0"/>
              <a:t>demotehtäviä</a:t>
            </a:r>
            <a:endParaRPr lang="fi-FI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Eija.aalto@jyu.fi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4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7914" y="3056148"/>
            <a:ext cx="8229600" cy="3327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fi-FI" dirty="0" smtClean="0"/>
              <a:t> </a:t>
            </a:r>
            <a:r>
              <a:rPr lang="fi-FI" sz="2800" dirty="0" err="1" smtClean="0"/>
              <a:t>Hier</a:t>
            </a:r>
            <a:r>
              <a:rPr lang="fi-FI" sz="2800" dirty="0" smtClean="0"/>
              <a:t> </a:t>
            </a:r>
            <a:r>
              <a:rPr lang="fi-FI" sz="2800" dirty="0" err="1" smtClean="0"/>
              <a:t>ontvangt</a:t>
            </a:r>
            <a:r>
              <a:rPr lang="fi-FI" sz="2800" dirty="0" smtClean="0"/>
              <a:t> u </a:t>
            </a:r>
            <a:r>
              <a:rPr lang="fi-FI" sz="2800" dirty="0" err="1" smtClean="0"/>
              <a:t>enkele</a:t>
            </a:r>
            <a:r>
              <a:rPr lang="fi-FI" sz="2800" dirty="0" smtClean="0"/>
              <a:t> </a:t>
            </a:r>
            <a:r>
              <a:rPr lang="fi-FI" sz="2800" dirty="0" err="1" smtClean="0"/>
              <a:t>nuttige</a:t>
            </a:r>
            <a:r>
              <a:rPr lang="fi-FI" sz="2800" dirty="0" smtClean="0"/>
              <a:t> </a:t>
            </a:r>
            <a:r>
              <a:rPr lang="fi-FI" sz="2800" dirty="0" err="1" smtClean="0"/>
              <a:t>tips</a:t>
            </a:r>
            <a:r>
              <a:rPr lang="fi-FI" sz="2800" dirty="0" smtClean="0"/>
              <a:t> </a:t>
            </a:r>
            <a:r>
              <a:rPr lang="fi-FI" sz="2800" dirty="0" err="1" smtClean="0"/>
              <a:t>als</a:t>
            </a:r>
            <a:r>
              <a:rPr lang="fi-FI" sz="2800" dirty="0" smtClean="0"/>
              <a:t> u </a:t>
            </a:r>
            <a:r>
              <a:rPr lang="fi-FI" sz="2800" dirty="0" err="1" smtClean="0"/>
              <a:t>bij</a:t>
            </a:r>
            <a:r>
              <a:rPr lang="fi-FI" sz="2800" dirty="0" smtClean="0"/>
              <a:t> </a:t>
            </a:r>
            <a:r>
              <a:rPr lang="fi-FI" sz="2800" dirty="0" err="1" smtClean="0"/>
              <a:t>het</a:t>
            </a:r>
            <a:r>
              <a:rPr lang="fi-FI" sz="2800" dirty="0" smtClean="0"/>
              <a:t> </a:t>
            </a:r>
            <a:r>
              <a:rPr lang="fi-FI" sz="2800" dirty="0" err="1" smtClean="0"/>
              <a:t>wassen</a:t>
            </a:r>
            <a:r>
              <a:rPr lang="fi-FI" sz="2800" dirty="0"/>
              <a:t> </a:t>
            </a:r>
            <a:r>
              <a:rPr lang="fi-FI" sz="2800" dirty="0" err="1" smtClean="0"/>
              <a:t>het</a:t>
            </a:r>
            <a:r>
              <a:rPr lang="fi-FI" sz="2800" dirty="0" smtClean="0"/>
              <a:t> </a:t>
            </a:r>
            <a:r>
              <a:rPr lang="fi-FI" sz="2800" dirty="0" err="1" smtClean="0"/>
              <a:t>milieu</a:t>
            </a:r>
            <a:r>
              <a:rPr lang="fi-FI" sz="2800" dirty="0" smtClean="0"/>
              <a:t> </a:t>
            </a:r>
            <a:r>
              <a:rPr lang="fi-FI" sz="2800" dirty="0" err="1" smtClean="0"/>
              <a:t>een</a:t>
            </a:r>
            <a:r>
              <a:rPr lang="fi-FI" sz="2800" dirty="0" smtClean="0"/>
              <a:t> </a:t>
            </a:r>
            <a:r>
              <a:rPr lang="fi-FI" sz="2800" dirty="0" err="1" smtClean="0"/>
              <a:t>handje</a:t>
            </a:r>
            <a:r>
              <a:rPr lang="fi-FI" sz="2800" dirty="0" smtClean="0"/>
              <a:t> </a:t>
            </a:r>
            <a:r>
              <a:rPr lang="fi-FI" sz="2800" dirty="0" err="1" smtClean="0"/>
              <a:t>wil</a:t>
            </a:r>
            <a:r>
              <a:rPr lang="fi-FI" sz="2800" dirty="0" smtClean="0"/>
              <a:t> </a:t>
            </a:r>
            <a:r>
              <a:rPr lang="fi-FI" sz="2800" dirty="0" err="1" smtClean="0"/>
              <a:t>helpen</a:t>
            </a:r>
            <a:r>
              <a:rPr lang="fi-FI" sz="2800" dirty="0" smtClean="0"/>
              <a:t>:</a:t>
            </a:r>
          </a:p>
          <a:p>
            <a:pPr eaLnBrk="1" hangingPunct="1">
              <a:buClrTx/>
            </a:pPr>
            <a:r>
              <a:rPr lang="de-DE" sz="2800" dirty="0" smtClean="0"/>
              <a:t>Was </a:t>
            </a:r>
            <a:r>
              <a:rPr lang="de-DE" sz="2800" dirty="0" err="1" smtClean="0"/>
              <a:t>niet</a:t>
            </a:r>
            <a:r>
              <a:rPr lang="de-DE" sz="2800" dirty="0" smtClean="0"/>
              <a:t> </a:t>
            </a:r>
            <a:r>
              <a:rPr lang="de-DE" sz="2800" dirty="0" err="1" smtClean="0"/>
              <a:t>met</a:t>
            </a:r>
            <a:r>
              <a:rPr lang="de-DE" sz="2800" dirty="0" smtClean="0"/>
              <a:t> </a:t>
            </a:r>
            <a:r>
              <a:rPr lang="de-DE" sz="2800" dirty="0" err="1" smtClean="0"/>
              <a:t>een</a:t>
            </a:r>
            <a:r>
              <a:rPr lang="de-DE" sz="2800" dirty="0" smtClean="0"/>
              <a:t> </a:t>
            </a:r>
            <a:r>
              <a:rPr lang="de-DE" sz="2800" dirty="0" err="1" smtClean="0"/>
              <a:t>halfvolle</a:t>
            </a:r>
            <a:r>
              <a:rPr lang="de-DE" sz="2800" dirty="0" smtClean="0"/>
              <a:t> </a:t>
            </a:r>
            <a:r>
              <a:rPr lang="de-DE" sz="2800" dirty="0" err="1" smtClean="0"/>
              <a:t>trommel</a:t>
            </a:r>
            <a:endParaRPr lang="fi-FI" sz="2800" dirty="0" smtClean="0"/>
          </a:p>
          <a:p>
            <a:pPr eaLnBrk="1" hangingPunct="1">
              <a:buClrTx/>
            </a:pPr>
            <a:r>
              <a:rPr lang="de-DE" sz="2800" dirty="0" err="1" smtClean="0"/>
              <a:t>Doseer</a:t>
            </a:r>
            <a:r>
              <a:rPr lang="de-DE" sz="2800" dirty="0" smtClean="0"/>
              <a:t> </a:t>
            </a:r>
            <a:r>
              <a:rPr lang="de-DE" sz="2800" dirty="0" err="1" smtClean="0"/>
              <a:t>volgens</a:t>
            </a:r>
            <a:r>
              <a:rPr lang="de-DE" sz="2800" dirty="0" smtClean="0"/>
              <a:t> </a:t>
            </a:r>
            <a:r>
              <a:rPr lang="de-DE" sz="2800" dirty="0" err="1" smtClean="0"/>
              <a:t>vuilgraad</a:t>
            </a:r>
            <a:r>
              <a:rPr lang="de-DE" sz="2800" dirty="0" smtClean="0"/>
              <a:t> en </a:t>
            </a:r>
            <a:r>
              <a:rPr lang="de-DE" sz="2800" dirty="0" err="1" smtClean="0"/>
              <a:t>waterhardheid</a:t>
            </a:r>
            <a:endParaRPr lang="fi-FI" sz="2800" dirty="0" smtClean="0"/>
          </a:p>
          <a:p>
            <a:pPr eaLnBrk="1" hangingPunct="1">
              <a:buClrTx/>
            </a:pPr>
            <a:r>
              <a:rPr lang="de-DE" sz="2800" dirty="0" err="1" smtClean="0"/>
              <a:t>Gebruik</a:t>
            </a:r>
            <a:r>
              <a:rPr lang="de-DE" sz="2800" dirty="0" smtClean="0"/>
              <a:t> de </a:t>
            </a:r>
            <a:r>
              <a:rPr lang="de-DE" sz="2800" dirty="0" err="1" smtClean="0"/>
              <a:t>laagst</a:t>
            </a:r>
            <a:r>
              <a:rPr lang="de-DE" sz="2800" dirty="0" smtClean="0"/>
              <a:t> </a:t>
            </a:r>
            <a:r>
              <a:rPr lang="de-DE" sz="2800" dirty="0" err="1" smtClean="0"/>
              <a:t>aanbevolen</a:t>
            </a:r>
            <a:r>
              <a:rPr lang="de-DE" sz="2800" dirty="0" smtClean="0"/>
              <a:t> </a:t>
            </a:r>
            <a:r>
              <a:rPr lang="de-DE" sz="2800" dirty="0" err="1" smtClean="0"/>
              <a:t>temperatuur</a:t>
            </a:r>
            <a:endParaRPr lang="fi-FI" sz="2800" dirty="0" smtClean="0"/>
          </a:p>
          <a:p>
            <a:pPr eaLnBrk="1" hangingPunct="1">
              <a:buClrTx/>
            </a:pPr>
            <a:r>
              <a:rPr lang="de-DE" sz="2800" dirty="0" err="1" smtClean="0"/>
              <a:t>Verminder</a:t>
            </a:r>
            <a:r>
              <a:rPr lang="de-DE" sz="2800" dirty="0" smtClean="0"/>
              <a:t> </a:t>
            </a:r>
            <a:r>
              <a:rPr lang="de-DE" sz="2800" dirty="0" err="1" smtClean="0"/>
              <a:t>verpakkingsafval</a:t>
            </a:r>
            <a:endParaRPr lang="de-DE" sz="2800" dirty="0" smtClean="0"/>
          </a:p>
          <a:p>
            <a:pPr algn="r" eaLnBrk="1" hangingPunct="1">
              <a:buFont typeface="Wingdings 2" pitchFamily="18" charset="2"/>
              <a:buNone/>
            </a:pPr>
            <a:r>
              <a:rPr lang="fi-FI" sz="1800" dirty="0"/>
              <a:t>(</a:t>
            </a:r>
            <a:r>
              <a:rPr lang="fi-FI" sz="1800" dirty="0" err="1"/>
              <a:t>Kalaja</a:t>
            </a:r>
            <a:r>
              <a:rPr lang="fi-FI" sz="1800" dirty="0"/>
              <a:t> &amp; </a:t>
            </a:r>
            <a:r>
              <a:rPr lang="fi-FI" sz="1800" dirty="0" err="1"/>
              <a:t>Dufva</a:t>
            </a:r>
            <a:r>
              <a:rPr lang="fi-FI" sz="1800" dirty="0"/>
              <a:t> 2005)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2541109" y="312587"/>
            <a:ext cx="6842125" cy="2400657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2800" dirty="0">
                <a:solidFill>
                  <a:schemeClr val="tx2"/>
                </a:solidFill>
                <a:latin typeface="Candara" pitchFamily="34" charset="0"/>
              </a:rPr>
              <a:t>Ravistellaan kielitajua</a:t>
            </a:r>
          </a:p>
          <a:p>
            <a:pPr algn="ctr">
              <a:buFont typeface="Arial" charset="0"/>
              <a:buChar char="•"/>
            </a:pPr>
            <a:r>
              <a:rPr lang="fi-FI" sz="2200" dirty="0">
                <a:solidFill>
                  <a:schemeClr val="tx2"/>
                </a:solidFill>
                <a:latin typeface="Candara" pitchFamily="34" charset="0"/>
              </a:rPr>
              <a:t>  </a:t>
            </a: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Mitä kieltä teksti on?</a:t>
            </a:r>
          </a:p>
          <a:p>
            <a:pPr algn="ctr">
              <a:buFont typeface="Arial" charset="0"/>
              <a:buChar char="•"/>
            </a:pP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  Mikä teksti se on? Mistä aiheesta siinä puhutaan?</a:t>
            </a:r>
          </a:p>
          <a:p>
            <a:pPr algn="ctr">
              <a:buFont typeface="Arial" charset="0"/>
              <a:buChar char="•"/>
            </a:pP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  Mitkä sanat ovat verbejä? Entä adjektiiveja?</a:t>
            </a:r>
          </a:p>
          <a:p>
            <a:pPr algn="ctr">
              <a:buFont typeface="Arial" charset="0"/>
              <a:buChar char="•"/>
            </a:pP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  Millainen sanajärjestys kielessä on?</a:t>
            </a:r>
          </a:p>
          <a:p>
            <a:pPr algn="ctr">
              <a:buFont typeface="Arial" charset="0"/>
              <a:buChar char="•"/>
            </a:pP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  Mikä sana tarkoittaa ’</a:t>
            </a:r>
            <a:r>
              <a:rPr lang="fi-FI" sz="2000" i="1" dirty="0">
                <a:solidFill>
                  <a:schemeClr val="tx2"/>
                </a:solidFill>
                <a:latin typeface="Candara" pitchFamily="34" charset="0"/>
              </a:rPr>
              <a:t>ja</a:t>
            </a:r>
            <a:r>
              <a:rPr lang="fi-FI" sz="2000" dirty="0">
                <a:solidFill>
                  <a:schemeClr val="tx2"/>
                </a:solidFill>
                <a:latin typeface="Candara" pitchFamily="34" charset="0"/>
              </a:rPr>
              <a:t>’ ja mikä on kieltosana?</a:t>
            </a:r>
          </a:p>
          <a:p>
            <a:pPr algn="ctr"/>
            <a:r>
              <a:rPr lang="fi-FI" sz="2000" b="1" dirty="0">
                <a:solidFill>
                  <a:schemeClr val="tx2"/>
                </a:solidFill>
                <a:latin typeface="Candara" pitchFamily="34" charset="0"/>
                <a:sym typeface="Wingdings" pitchFamily="2" charset="2"/>
              </a:rPr>
              <a:t> Miten päättelit?</a:t>
            </a:r>
            <a:endParaRPr lang="fi-FI" sz="2000" b="1" dirty="0">
              <a:solidFill>
                <a:schemeClr val="tx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83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263" y="3107965"/>
            <a:ext cx="4691516" cy="1924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4341">
            <a:off x="1343639" y="1067645"/>
            <a:ext cx="3852863" cy="195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144" y="5024260"/>
            <a:ext cx="5124250" cy="1750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394" y="3183017"/>
            <a:ext cx="5270857" cy="178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149" y="175413"/>
            <a:ext cx="5120931" cy="280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136" y="116631"/>
            <a:ext cx="5141343" cy="854075"/>
          </a:xfrm>
        </p:spPr>
        <p:txBody>
          <a:bodyPr>
            <a:noAutofit/>
          </a:bodyPr>
          <a:lstStyle/>
          <a:p>
            <a:pPr algn="l"/>
            <a:r>
              <a:rPr lang="fi-FI" sz="3200" b="1" dirty="0">
                <a:solidFill>
                  <a:srgbClr val="FF6600"/>
                </a:solidFill>
              </a:rPr>
              <a:t>Mitä lisäarvoa </a:t>
            </a:r>
            <a:r>
              <a:rPr lang="fi-FI" sz="3200" b="1" dirty="0" smtClean="0">
                <a:solidFill>
                  <a:srgbClr val="FF6600"/>
                </a:solidFill>
              </a:rPr>
              <a:t>moni-kielisyys </a:t>
            </a:r>
            <a:r>
              <a:rPr lang="fi-FI" sz="3200" b="1" dirty="0">
                <a:solidFill>
                  <a:srgbClr val="FF6600"/>
                </a:solidFill>
              </a:rPr>
              <a:t>tuo tehtäviin?</a:t>
            </a:r>
            <a:endParaRPr lang="fi-FI" sz="32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39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119</TotalTime>
  <Words>60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Candara</vt:lpstr>
      <vt:lpstr>Gill Sans MT</vt:lpstr>
      <vt:lpstr>Impact</vt:lpstr>
      <vt:lpstr>Wingdings</vt:lpstr>
      <vt:lpstr>Wingdings 2</vt:lpstr>
      <vt:lpstr>Badge</vt:lpstr>
      <vt:lpstr>Kielitietoinen, monikielinen koulu demotehtäviä</vt:lpstr>
      <vt:lpstr>PowerPoint Presentation</vt:lpstr>
      <vt:lpstr>Mitä lisäarvoa moni-kielisyys tuo tehtäviin?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Kielitietoinen, monikielinen koulu demotehtäviä</dc:title>
  <dc:creator>Aalto, Eija</dc:creator>
  <cp:lastModifiedBy>Aalto, Eija</cp:lastModifiedBy>
  <cp:revision>1</cp:revision>
  <dcterms:created xsi:type="dcterms:W3CDTF">2017-10-10T05:58:16Z</dcterms:created>
  <dcterms:modified xsi:type="dcterms:W3CDTF">2017-10-10T07:57:21Z</dcterms:modified>
</cp:coreProperties>
</file>