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65" r:id="rId6"/>
    <p:sldId id="266" r:id="rId7"/>
    <p:sldId id="269" r:id="rId8"/>
    <p:sldId id="274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zari Tamanna" userId="S::tamanna.nazari@edu.kotka.fi::78175f90-009e-451d-8683-7ca1558c19af" providerId="AD" clId="Web-{1025F861-B6D0-4856-9CE5-BDCA8BD388B9}"/>
    <pc:docChg chg="modSld">
      <pc:chgData name="Nazari Tamanna" userId="S::tamanna.nazari@edu.kotka.fi::78175f90-009e-451d-8683-7ca1558c19af" providerId="AD" clId="Web-{1025F861-B6D0-4856-9CE5-BDCA8BD388B9}" dt="2018-04-03T20:54:24.967" v="0"/>
      <pc:docMkLst>
        <pc:docMk/>
      </pc:docMkLst>
      <pc:sldChg chg="delSp mod modClrScheme chgLayout">
        <pc:chgData name="Nazari Tamanna" userId="S::tamanna.nazari@edu.kotka.fi::78175f90-009e-451d-8683-7ca1558c19af" providerId="AD" clId="Web-{1025F861-B6D0-4856-9CE5-BDCA8BD388B9}" dt="2018-04-03T20:54:24.967" v="0"/>
        <pc:sldMkLst>
          <pc:docMk/>
          <pc:sldMk cId="2121962883" sldId="271"/>
        </pc:sldMkLst>
        <pc:spChg chg="del">
          <ac:chgData name="Nazari Tamanna" userId="S::tamanna.nazari@edu.kotka.fi::78175f90-009e-451d-8683-7ca1558c19af" providerId="AD" clId="Web-{1025F861-B6D0-4856-9CE5-BDCA8BD388B9}" dt="2018-04-03T20:54:24.967" v="0"/>
          <ac:spMkLst>
            <pc:docMk/>
            <pc:sldMk cId="2121962883" sldId="271"/>
            <ac:spMk id="4" creationId="{00000000-0000-0000-0000-000000000000}"/>
          </ac:spMkLst>
        </pc:spChg>
        <pc:spChg chg="del">
          <ac:chgData name="Nazari Tamanna" userId="S::tamanna.nazari@edu.kotka.fi::78175f90-009e-451d-8683-7ca1558c19af" providerId="AD" clId="Web-{1025F861-B6D0-4856-9CE5-BDCA8BD388B9}" dt="2018-04-03T20:54:24.967" v="0"/>
          <ac:spMkLst>
            <pc:docMk/>
            <pc:sldMk cId="2121962883" sldId="271"/>
            <ac:spMk id="5" creationId="{00000000-0000-0000-0000-000000000000}"/>
          </ac:spMkLst>
        </pc:spChg>
        <pc:spChg chg="del">
          <ac:chgData name="Nazari Tamanna" userId="S::tamanna.nazari@edu.kotka.fi::78175f90-009e-451d-8683-7ca1558c19af" providerId="AD" clId="Web-{1025F861-B6D0-4856-9CE5-BDCA8BD388B9}" dt="2018-04-03T20:54:24.967" v="0"/>
          <ac:spMkLst>
            <pc:docMk/>
            <pc:sldMk cId="2121962883" sldId="271"/>
            <ac:spMk id="6" creationId="{00000000-0000-0000-0000-000000000000}"/>
          </ac:spMkLst>
        </pc:spChg>
        <pc:spChg chg="del">
          <ac:chgData name="Nazari Tamanna" userId="S::tamanna.nazari@edu.kotka.fi::78175f90-009e-451d-8683-7ca1558c19af" providerId="AD" clId="Web-{1025F861-B6D0-4856-9CE5-BDCA8BD388B9}" dt="2018-04-03T20:54:24.967" v="0"/>
          <ac:spMkLst>
            <pc:docMk/>
            <pc:sldMk cId="2121962883" sldId="271"/>
            <ac:spMk id="7" creationId="{00000000-0000-0000-0000-000000000000}"/>
          </ac:spMkLst>
        </pc:spChg>
        <pc:spChg chg="del">
          <ac:chgData name="Nazari Tamanna" userId="S::tamanna.nazari@edu.kotka.fi::78175f90-009e-451d-8683-7ca1558c19af" providerId="AD" clId="Web-{1025F861-B6D0-4856-9CE5-BDCA8BD388B9}" dt="2018-04-03T20:54:24.967" v="0"/>
          <ac:spMkLst>
            <pc:docMk/>
            <pc:sldMk cId="2121962883" sldId="271"/>
            <ac:spMk id="8" creationId="{00000000-0000-0000-0000-000000000000}"/>
          </ac:spMkLst>
        </pc:spChg>
      </pc:sldChg>
    </pc:docChg>
  </pc:docChgLst>
  <pc:docChgLst>
    <pc:chgData name="Nazari Tamanna" userId="S::tamanna.nazari@edu.kotka.fi::78175f90-009e-451d-8683-7ca1558c19af" providerId="AD" clId="Web-{CA9072D2-345C-4EA0-89A8-C5B317DEA477}"/>
    <pc:docChg chg="modSld">
      <pc:chgData name="Nazari Tamanna" userId="S::tamanna.nazari@edu.kotka.fi::78175f90-009e-451d-8683-7ca1558c19af" providerId="AD" clId="Web-{CA9072D2-345C-4EA0-89A8-C5B317DEA477}" dt="2018-04-03T19:58:46.977" v="22"/>
      <pc:docMkLst>
        <pc:docMk/>
      </pc:docMkLst>
      <pc:sldChg chg="delSp modSp">
        <pc:chgData name="Nazari Tamanna" userId="S::tamanna.nazari@edu.kotka.fi::78175f90-009e-451d-8683-7ca1558c19af" providerId="AD" clId="Web-{CA9072D2-345C-4EA0-89A8-C5B317DEA477}" dt="2018-04-03T19:58:46.977" v="22"/>
        <pc:sldMkLst>
          <pc:docMk/>
          <pc:sldMk cId="242453831" sldId="256"/>
        </pc:sldMkLst>
        <pc:spChg chg="mod">
          <ac:chgData name="Nazari Tamanna" userId="S::tamanna.nazari@edu.kotka.fi::78175f90-009e-451d-8683-7ca1558c19af" providerId="AD" clId="Web-{CA9072D2-345C-4EA0-89A8-C5B317DEA477}" dt="2018-04-03T19:58:46.977" v="22"/>
          <ac:spMkLst>
            <pc:docMk/>
            <pc:sldMk cId="242453831" sldId="256"/>
            <ac:spMk id="2" creationId="{00000000-0000-0000-0000-000000000000}"/>
          </ac:spMkLst>
        </pc:spChg>
        <pc:spChg chg="del">
          <ac:chgData name="Nazari Tamanna" userId="S::tamanna.nazari@edu.kotka.fi::78175f90-009e-451d-8683-7ca1558c19af" providerId="AD" clId="Web-{CA9072D2-345C-4EA0-89A8-C5B317DEA477}" dt="2018-04-03T19:56:59.053" v="0"/>
          <ac:spMkLst>
            <pc:docMk/>
            <pc:sldMk cId="242453831" sldId="256"/>
            <ac:spMk id="3" creationId="{00000000-0000-0000-0000-000000000000}"/>
          </ac:spMkLst>
        </pc:spChg>
      </pc:sldChg>
    </pc:docChg>
  </pc:docChgLst>
  <pc:docChgLst>
    <pc:chgData name="Nazari Tamanna" userId="S::tamanna.nazari@edu.kotka.fi::78175f90-009e-451d-8683-7ca1558c19af" providerId="AD" clId="Web-{8AA67DD1-B3EE-4F68-8AA5-B30B45AD76FF}"/>
    <pc:docChg chg="modSld">
      <pc:chgData name="Nazari Tamanna" userId="S::tamanna.nazari@edu.kotka.fi::78175f90-009e-451d-8683-7ca1558c19af" providerId="AD" clId="Web-{8AA67DD1-B3EE-4F68-8AA5-B30B45AD76FF}" dt="2018-04-03T19:55:00.166" v="8"/>
      <pc:docMkLst>
        <pc:docMk/>
      </pc:docMkLst>
      <pc:sldChg chg="modSp">
        <pc:chgData name="Nazari Tamanna" userId="S::tamanna.nazari@edu.kotka.fi::78175f90-009e-451d-8683-7ca1558c19af" providerId="AD" clId="Web-{8AA67DD1-B3EE-4F68-8AA5-B30B45AD76FF}" dt="2018-04-03T19:55:00.166" v="8"/>
        <pc:sldMkLst>
          <pc:docMk/>
          <pc:sldMk cId="242453831" sldId="256"/>
        </pc:sldMkLst>
        <pc:spChg chg="mod">
          <ac:chgData name="Nazari Tamanna" userId="S::tamanna.nazari@edu.kotka.fi::78175f90-009e-451d-8683-7ca1558c19af" providerId="AD" clId="Web-{8AA67DD1-B3EE-4F68-8AA5-B30B45AD76FF}" dt="2018-04-03T19:54:23.338" v="6"/>
          <ac:spMkLst>
            <pc:docMk/>
            <pc:sldMk cId="242453831" sldId="256"/>
            <ac:spMk id="2" creationId="{00000000-0000-0000-0000-000000000000}"/>
          </ac:spMkLst>
        </pc:spChg>
        <pc:spChg chg="mod">
          <ac:chgData name="Nazari Tamanna" userId="S::tamanna.nazari@edu.kotka.fi::78175f90-009e-451d-8683-7ca1558c19af" providerId="AD" clId="Web-{8AA67DD1-B3EE-4F68-8AA5-B30B45AD76FF}" dt="2018-04-03T19:55:00.166" v="8"/>
          <ac:spMkLst>
            <pc:docMk/>
            <pc:sldMk cId="242453831" sldId="256"/>
            <ac:spMk id="3" creationId="{00000000-0000-0000-0000-000000000000}"/>
          </ac:spMkLst>
        </pc:spChg>
      </pc:sldChg>
    </pc:docChg>
  </pc:docChgLst>
  <pc:docChgLst>
    <pc:chgData name="Nazari Tamanna" userId="S::tamanna.nazari@edu.kotka.fi::78175f90-009e-451d-8683-7ca1558c19af" providerId="AD" clId="Web-{C9D97E71-5E4F-49F7-9220-A0FA9333A452}"/>
    <pc:docChg chg="modSld modMainMaster">
      <pc:chgData name="Nazari Tamanna" userId="S::tamanna.nazari@edu.kotka.fi::78175f90-009e-451d-8683-7ca1558c19af" providerId="AD" clId="Web-{C9D97E71-5E4F-49F7-9220-A0FA9333A452}" dt="2018-04-03T21:41:30.873" v="7"/>
      <pc:docMkLst>
        <pc:docMk/>
      </pc:docMkLst>
      <pc:sldChg chg="addSp delSp modTransition">
        <pc:chgData name="Nazari Tamanna" userId="S::tamanna.nazari@edu.kotka.fi::78175f90-009e-451d-8683-7ca1558c19af" providerId="AD" clId="Web-{C9D97E71-5E4F-49F7-9220-A0FA9333A452}" dt="2018-04-03T21:41:30.873" v="7"/>
        <pc:sldMkLst>
          <pc:docMk/>
          <pc:sldMk cId="242453831" sldId="256"/>
        </pc:sldMkLst>
        <pc:spChg chg="add del">
          <ac:chgData name="Nazari Tamanna" userId="S::tamanna.nazari@edu.kotka.fi::78175f90-009e-451d-8683-7ca1558c19af" providerId="AD" clId="Web-{C9D97E71-5E4F-49F7-9220-A0FA9333A452}" dt="2018-04-03T21:41:30.873" v="7"/>
          <ac:spMkLst>
            <pc:docMk/>
            <pc:sldMk cId="242453831" sldId="256"/>
            <ac:spMk id="3" creationId="{86B11ACF-9868-4FFA-8DC6-BE71A98F8693}"/>
          </ac:spMkLst>
        </pc:spChg>
        <pc:spChg chg="add del">
          <ac:chgData name="Nazari Tamanna" userId="S::tamanna.nazari@edu.kotka.fi::78175f90-009e-451d-8683-7ca1558c19af" providerId="AD" clId="Web-{C9D97E71-5E4F-49F7-9220-A0FA9333A452}" dt="2018-04-03T21:41:16.014" v="6"/>
          <ac:spMkLst>
            <pc:docMk/>
            <pc:sldMk cId="242453831" sldId="256"/>
            <ac:spMk id="5" creationId="{BFB05AA8-650E-4666-8EE4-824AC8642017}"/>
          </ac:spMkLst>
        </pc:spChg>
      </pc:sldChg>
      <pc:sldChg chg="modTransition">
        <pc:chgData name="Nazari Tamanna" userId="S::tamanna.nazari@edu.kotka.fi::78175f90-009e-451d-8683-7ca1558c19af" providerId="AD" clId="Web-{C9D97E71-5E4F-49F7-9220-A0FA9333A452}" dt="2018-04-03T21:37:07.499" v="3"/>
        <pc:sldMkLst>
          <pc:docMk/>
          <pc:sldMk cId="3042826300" sldId="265"/>
        </pc:sldMkLst>
      </pc:sldChg>
      <pc:sldChg chg="modTransition">
        <pc:chgData name="Nazari Tamanna" userId="S::tamanna.nazari@edu.kotka.fi::78175f90-009e-451d-8683-7ca1558c19af" providerId="AD" clId="Web-{C9D97E71-5E4F-49F7-9220-A0FA9333A452}" dt="2018-04-03T21:37:07.499" v="3"/>
        <pc:sldMkLst>
          <pc:docMk/>
          <pc:sldMk cId="2116190161" sldId="266"/>
        </pc:sldMkLst>
      </pc:sldChg>
      <pc:sldChg chg="modTransition">
        <pc:chgData name="Nazari Tamanna" userId="S::tamanna.nazari@edu.kotka.fi::78175f90-009e-451d-8683-7ca1558c19af" providerId="AD" clId="Web-{C9D97E71-5E4F-49F7-9220-A0FA9333A452}" dt="2018-04-03T21:37:07.499" v="3"/>
        <pc:sldMkLst>
          <pc:docMk/>
          <pc:sldMk cId="1153027685" sldId="269"/>
        </pc:sldMkLst>
      </pc:sldChg>
      <pc:sldChg chg="modTransition">
        <pc:chgData name="Nazari Tamanna" userId="S::tamanna.nazari@edu.kotka.fi::78175f90-009e-451d-8683-7ca1558c19af" providerId="AD" clId="Web-{C9D97E71-5E4F-49F7-9220-A0FA9333A452}" dt="2018-04-03T21:37:07.499" v="3"/>
        <pc:sldMkLst>
          <pc:docMk/>
          <pc:sldMk cId="2102293868" sldId="274"/>
        </pc:sldMkLst>
      </pc:sldChg>
      <pc:sldChg chg="modTransition">
        <pc:chgData name="Nazari Tamanna" userId="S::tamanna.nazari@edu.kotka.fi::78175f90-009e-451d-8683-7ca1558c19af" providerId="AD" clId="Web-{C9D97E71-5E4F-49F7-9220-A0FA9333A452}" dt="2018-04-03T21:37:07.499" v="3"/>
        <pc:sldMkLst>
          <pc:docMk/>
          <pc:sldMk cId="437374051" sldId="275"/>
        </pc:sldMkLst>
      </pc:sldChg>
      <pc:sldMasterChg chg="modTransition modSldLayout">
        <pc:chgData name="Nazari Tamanna" userId="S::tamanna.nazari@edu.kotka.fi::78175f90-009e-451d-8683-7ca1558c19af" providerId="AD" clId="Web-{C9D97E71-5E4F-49F7-9220-A0FA9333A452}" dt="2018-04-03T21:37:07.499" v="3"/>
        <pc:sldMasterMkLst>
          <pc:docMk/>
          <pc:sldMasterMk cId="3389079339" sldId="2147483678"/>
        </pc:sldMasterMkLst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2831565203" sldId="2147483679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2954298938" sldId="2147483680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2123386499" sldId="2147483681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2575701299" sldId="2147483682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1761746976" sldId="2147483683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1647687857" sldId="2147483684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3220855091" sldId="2147483685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3800841302" sldId="2147483686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1139591248" sldId="2147483687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2368152304" sldId="2147483688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3624516094" sldId="2147483689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3373902166" sldId="2147483690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3824291712" sldId="2147483691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1746327631" sldId="2147483692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1728272486" sldId="2147483693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3319693782" sldId="2147483694"/>
          </pc:sldLayoutMkLst>
        </pc:sldLayoutChg>
        <pc:sldLayoutChg chg="modTransition">
          <pc:chgData name="Nazari Tamanna" userId="S::tamanna.nazari@edu.kotka.fi::78175f90-009e-451d-8683-7ca1558c19af" providerId="AD" clId="Web-{C9D97E71-5E4F-49F7-9220-A0FA9333A452}" dt="2018-04-03T21:37:07.499" v="3"/>
          <pc:sldLayoutMkLst>
            <pc:docMk/>
            <pc:sldMasterMk cId="3389079339" sldId="2147483678"/>
            <pc:sldLayoutMk cId="2933620377" sldId="2147483695"/>
          </pc:sldLayoutMkLst>
        </pc:sldLayoutChg>
      </pc:sldMasterChg>
    </pc:docChg>
  </pc:docChgLst>
  <pc:docChgLst>
    <pc:chgData name="Nazari Tamanna" userId="S::tamanna.nazari@edu.kotka.fi::78175f90-009e-451d-8683-7ca1558c19af" providerId="AD" clId="Web-{D3B98B57-7165-4EE7-993F-F1B9317AE8AC}"/>
    <pc:docChg chg="delSld modSld">
      <pc:chgData name="Nazari Tamanna" userId="S::tamanna.nazari@edu.kotka.fi::78175f90-009e-451d-8683-7ca1558c19af" providerId="AD" clId="Web-{D3B98B57-7165-4EE7-993F-F1B9317AE8AC}" dt="2018-04-03T21:10:12.184" v="221"/>
      <pc:docMkLst>
        <pc:docMk/>
      </pc:docMkLst>
      <pc:sldChg chg="del">
        <pc:chgData name="Nazari Tamanna" userId="S::tamanna.nazari@edu.kotka.fi::78175f90-009e-451d-8683-7ca1558c19af" providerId="AD" clId="Web-{D3B98B57-7165-4EE7-993F-F1B9317AE8AC}" dt="2018-04-03T21:01:31.371" v="2"/>
        <pc:sldMkLst>
          <pc:docMk/>
          <pc:sldMk cId="1684808268" sldId="270"/>
        </pc:sldMkLst>
      </pc:sldChg>
      <pc:sldChg chg="del">
        <pc:chgData name="Nazari Tamanna" userId="S::tamanna.nazari@edu.kotka.fi::78175f90-009e-451d-8683-7ca1558c19af" providerId="AD" clId="Web-{D3B98B57-7165-4EE7-993F-F1B9317AE8AC}" dt="2018-04-03T21:01:33.418" v="3"/>
        <pc:sldMkLst>
          <pc:docMk/>
          <pc:sldMk cId="2121962883" sldId="271"/>
        </pc:sldMkLst>
      </pc:sldChg>
      <pc:sldChg chg="del">
        <pc:chgData name="Nazari Tamanna" userId="S::tamanna.nazari@edu.kotka.fi::78175f90-009e-451d-8683-7ca1558c19af" providerId="AD" clId="Web-{D3B98B57-7165-4EE7-993F-F1B9317AE8AC}" dt="2018-04-03T21:01:37.418" v="4"/>
        <pc:sldMkLst>
          <pc:docMk/>
          <pc:sldMk cId="4279287960" sldId="272"/>
        </pc:sldMkLst>
      </pc:sldChg>
      <pc:sldChg chg="del">
        <pc:chgData name="Nazari Tamanna" userId="S::tamanna.nazari@edu.kotka.fi::78175f90-009e-451d-8683-7ca1558c19af" providerId="AD" clId="Web-{D3B98B57-7165-4EE7-993F-F1B9317AE8AC}" dt="2018-04-03T21:02:02.141" v="5"/>
        <pc:sldMkLst>
          <pc:docMk/>
          <pc:sldMk cId="3159034347" sldId="273"/>
        </pc:sldMkLst>
      </pc:sldChg>
      <pc:sldChg chg="modSp">
        <pc:chgData name="Nazari Tamanna" userId="S::tamanna.nazari@edu.kotka.fi::78175f90-009e-451d-8683-7ca1558c19af" providerId="AD" clId="Web-{D3B98B57-7165-4EE7-993F-F1B9317AE8AC}" dt="2018-04-03T21:10:12.184" v="221"/>
        <pc:sldMkLst>
          <pc:docMk/>
          <pc:sldMk cId="2102293868" sldId="274"/>
        </pc:sldMkLst>
        <pc:spChg chg="mod">
          <ac:chgData name="Nazari Tamanna" userId="S::tamanna.nazari@edu.kotka.fi::78175f90-009e-451d-8683-7ca1558c19af" providerId="AD" clId="Web-{D3B98B57-7165-4EE7-993F-F1B9317AE8AC}" dt="2018-04-03T21:10:12.184" v="221"/>
          <ac:spMkLst>
            <pc:docMk/>
            <pc:sldMk cId="2102293868" sldId="274"/>
            <ac:spMk id="5" creationId="{00000000-0000-0000-0000-000000000000}"/>
          </ac:spMkLst>
        </pc:spChg>
      </pc:sldChg>
      <pc:sldChg chg="delSp">
        <pc:chgData name="Nazari Tamanna" userId="S::tamanna.nazari@edu.kotka.fi::78175f90-009e-451d-8683-7ca1558c19af" providerId="AD" clId="Web-{D3B98B57-7165-4EE7-993F-F1B9317AE8AC}" dt="2018-04-03T21:01:20.620" v="1"/>
        <pc:sldMkLst>
          <pc:docMk/>
          <pc:sldMk cId="437374051" sldId="275"/>
        </pc:sldMkLst>
        <pc:spChg chg="del">
          <ac:chgData name="Nazari Tamanna" userId="S::tamanna.nazari@edu.kotka.fi::78175f90-009e-451d-8683-7ca1558c19af" providerId="AD" clId="Web-{D3B98B57-7165-4EE7-993F-F1B9317AE8AC}" dt="2018-04-03T21:01:18.276" v="0"/>
          <ac:spMkLst>
            <pc:docMk/>
            <pc:sldMk cId="437374051" sldId="275"/>
            <ac:spMk id="5" creationId="{00000000-0000-0000-0000-000000000000}"/>
          </ac:spMkLst>
        </pc:spChg>
        <pc:spChg chg="del">
          <ac:chgData name="Nazari Tamanna" userId="S::tamanna.nazari@edu.kotka.fi::78175f90-009e-451d-8683-7ca1558c19af" providerId="AD" clId="Web-{D3B98B57-7165-4EE7-993F-F1B9317AE8AC}" dt="2018-04-03T21:01:20.620" v="1"/>
          <ac:spMkLst>
            <pc:docMk/>
            <pc:sldMk cId="437374051" sldId="275"/>
            <ac:spMk id="6" creationId="{00000000-0000-0000-0000-000000000000}"/>
          </ac:spMkLst>
        </pc:spChg>
      </pc:sldChg>
    </pc:docChg>
  </pc:docChgLst>
  <pc:docChgLst>
    <pc:chgData name="Nazari Tamanna" userId="S::tamanna.nazari@edu.kotka.fi::78175f90-009e-451d-8683-7ca1558c19af" providerId="AD" clId="Web-{9EAB83B9-3FF0-43DA-B2FE-FB1A95807534}"/>
    <pc:docChg chg="delSld modSld">
      <pc:chgData name="Nazari Tamanna" userId="S::tamanna.nazari@edu.kotka.fi::78175f90-009e-451d-8683-7ca1558c19af" providerId="AD" clId="Web-{9EAB83B9-3FF0-43DA-B2FE-FB1A95807534}" dt="2018-04-03T20:49:16.522" v="795"/>
      <pc:docMkLst>
        <pc:docMk/>
      </pc:docMkLst>
      <pc:sldChg chg="addSp modSp mod modTransition modClrScheme chgLayout">
        <pc:chgData name="Nazari Tamanna" userId="S::tamanna.nazari@edu.kotka.fi::78175f90-009e-451d-8683-7ca1558c19af" providerId="AD" clId="Web-{9EAB83B9-3FF0-43DA-B2FE-FB1A95807534}" dt="2018-04-03T20:06:00.339" v="33"/>
        <pc:sldMkLst>
          <pc:docMk/>
          <pc:sldMk cId="242453831" sldId="256"/>
        </pc:sldMkLst>
        <pc:spChg chg="mod ord">
          <ac:chgData name="Nazari Tamanna" userId="S::tamanna.nazari@edu.kotka.fi::78175f90-009e-451d-8683-7ca1558c19af" providerId="AD" clId="Web-{9EAB83B9-3FF0-43DA-B2FE-FB1A95807534}" dt="2018-04-03T20:04:45.823" v="4"/>
          <ac:spMkLst>
            <pc:docMk/>
            <pc:sldMk cId="242453831" sldId="256"/>
            <ac:spMk id="2" creationId="{00000000-0000-0000-0000-000000000000}"/>
          </ac:spMkLst>
        </pc:spChg>
        <pc:spChg chg="add mod ord">
          <ac:chgData name="Nazari Tamanna" userId="S::tamanna.nazari@edu.kotka.fi::78175f90-009e-451d-8683-7ca1558c19af" providerId="AD" clId="Web-{9EAB83B9-3FF0-43DA-B2FE-FB1A95807534}" dt="2018-04-03T20:06:00.339" v="33"/>
          <ac:spMkLst>
            <pc:docMk/>
            <pc:sldMk cId="242453831" sldId="256"/>
            <ac:spMk id="4" creationId="{64509B41-76F2-4C8C-ABA5-BA9F1FD0B83E}"/>
          </ac:spMkLst>
        </pc:spChg>
      </pc:sldChg>
      <pc:sldChg chg="addSp delSp modSp">
        <pc:chgData name="Nazari Tamanna" userId="S::tamanna.nazari@edu.kotka.fi::78175f90-009e-451d-8683-7ca1558c19af" providerId="AD" clId="Web-{9EAB83B9-3FF0-43DA-B2FE-FB1A95807534}" dt="2018-04-03T20:15:59.850" v="296"/>
        <pc:sldMkLst>
          <pc:docMk/>
          <pc:sldMk cId="3042826300" sldId="265"/>
        </pc:sldMkLst>
        <pc:spChg chg="add mod">
          <ac:chgData name="Nazari Tamanna" userId="S::tamanna.nazari@edu.kotka.fi::78175f90-009e-451d-8683-7ca1558c19af" providerId="AD" clId="Web-{9EAB83B9-3FF0-43DA-B2FE-FB1A95807534}" dt="2018-04-03T20:08:43.417" v="91"/>
          <ac:spMkLst>
            <pc:docMk/>
            <pc:sldMk cId="3042826300" sldId="265"/>
            <ac:spMk id="3" creationId="{DD1D9137-1BB6-4F1A-B7A1-949B88777AB2}"/>
          </ac:spMkLst>
        </pc:spChg>
        <pc:spChg chg="add mod">
          <ac:chgData name="Nazari Tamanna" userId="S::tamanna.nazari@edu.kotka.fi::78175f90-009e-451d-8683-7ca1558c19af" providerId="AD" clId="Web-{9EAB83B9-3FF0-43DA-B2FE-FB1A95807534}" dt="2018-04-03T20:15:59.850" v="296"/>
          <ac:spMkLst>
            <pc:docMk/>
            <pc:sldMk cId="3042826300" sldId="265"/>
            <ac:spMk id="5" creationId="{2C326F79-CD04-4055-B5A1-B14CA19CA093}"/>
          </ac:spMkLst>
        </pc:spChg>
        <pc:spChg chg="del mod">
          <ac:chgData name="Nazari Tamanna" userId="S::tamanna.nazari@edu.kotka.fi::78175f90-009e-451d-8683-7ca1558c19af" providerId="AD" clId="Web-{9EAB83B9-3FF0-43DA-B2FE-FB1A95807534}" dt="2018-04-03T20:06:23.620" v="37"/>
          <ac:spMkLst>
            <pc:docMk/>
            <pc:sldMk cId="3042826300" sldId="265"/>
            <ac:spMk id="13" creationId="{00000000-0000-0000-0000-000000000000}"/>
          </ac:spMkLst>
        </pc:spChg>
        <pc:spChg chg="del">
          <ac:chgData name="Nazari Tamanna" userId="S::tamanna.nazari@edu.kotka.fi::78175f90-009e-451d-8683-7ca1558c19af" providerId="AD" clId="Web-{9EAB83B9-3FF0-43DA-B2FE-FB1A95807534}" dt="2018-04-03T20:06:29.042" v="38"/>
          <ac:spMkLst>
            <pc:docMk/>
            <pc:sldMk cId="3042826300" sldId="265"/>
            <ac:spMk id="14" creationId="{00000000-0000-0000-0000-000000000000}"/>
          </ac:spMkLst>
        </pc:spChg>
      </pc:sldChg>
      <pc:sldChg chg="delSp modSp mod modClrScheme chgLayout">
        <pc:chgData name="Nazari Tamanna" userId="S::tamanna.nazari@edu.kotka.fi::78175f90-009e-451d-8683-7ca1558c19af" providerId="AD" clId="Web-{9EAB83B9-3FF0-43DA-B2FE-FB1A95807534}" dt="2018-04-03T20:20:48.293" v="473"/>
        <pc:sldMkLst>
          <pc:docMk/>
          <pc:sldMk cId="2116190161" sldId="266"/>
        </pc:sldMkLst>
        <pc:spChg chg="mod ord">
          <ac:chgData name="Nazari Tamanna" userId="S::tamanna.nazari@edu.kotka.fi::78175f90-009e-451d-8683-7ca1558c19af" providerId="AD" clId="Web-{9EAB83B9-3FF0-43DA-B2FE-FB1A95807534}" dt="2018-04-03T20:20:48.293" v="473"/>
          <ac:spMkLst>
            <pc:docMk/>
            <pc:sldMk cId="2116190161" sldId="266"/>
            <ac:spMk id="2" creationId="{00000000-0000-0000-0000-000000000000}"/>
          </ac:spMkLst>
        </pc:spChg>
        <pc:graphicFrameChg chg="del mod ord">
          <ac:chgData name="Nazari Tamanna" userId="S::tamanna.nazari@edu.kotka.fi::78175f90-009e-451d-8683-7ca1558c19af" providerId="AD" clId="Web-{9EAB83B9-3FF0-43DA-B2FE-FB1A95807534}" dt="2018-04-03T20:16:31.601" v="299"/>
          <ac:graphicFrameMkLst>
            <pc:docMk/>
            <pc:sldMk cId="2116190161" sldId="266"/>
            <ac:graphicFrameMk id="6" creationId="{00000000-0000-0000-0000-000000000000}"/>
          </ac:graphicFrameMkLst>
        </pc:graphicFrameChg>
      </pc:sldChg>
      <pc:sldChg chg="modSp del mod modClrScheme chgLayout">
        <pc:chgData name="Nazari Tamanna" userId="S::tamanna.nazari@edu.kotka.fi::78175f90-009e-451d-8683-7ca1558c19af" providerId="AD" clId="Web-{9EAB83B9-3FF0-43DA-B2FE-FB1A95807534}" dt="2018-04-03T20:22:09.231" v="476"/>
        <pc:sldMkLst>
          <pc:docMk/>
          <pc:sldMk cId="4145261392" sldId="267"/>
        </pc:sldMkLst>
        <pc:spChg chg="mod ord">
          <ac:chgData name="Nazari Tamanna" userId="S::tamanna.nazari@edu.kotka.fi::78175f90-009e-451d-8683-7ca1558c19af" providerId="AD" clId="Web-{9EAB83B9-3FF0-43DA-B2FE-FB1A95807534}" dt="2018-04-03T20:22:02.512" v="475"/>
          <ac:spMkLst>
            <pc:docMk/>
            <pc:sldMk cId="4145261392" sldId="267"/>
            <ac:spMk id="2" creationId="{00000000-0000-0000-0000-000000000000}"/>
          </ac:spMkLst>
        </pc:spChg>
        <pc:spChg chg="mod ord">
          <ac:chgData name="Nazari Tamanna" userId="S::tamanna.nazari@edu.kotka.fi::78175f90-009e-451d-8683-7ca1558c19af" providerId="AD" clId="Web-{9EAB83B9-3FF0-43DA-B2FE-FB1A95807534}" dt="2018-04-03T20:22:02.512" v="475"/>
          <ac:spMkLst>
            <pc:docMk/>
            <pc:sldMk cId="4145261392" sldId="267"/>
            <ac:spMk id="3" creationId="{00000000-0000-0000-0000-000000000000}"/>
          </ac:spMkLst>
        </pc:spChg>
        <pc:graphicFrameChg chg="mod ord">
          <ac:chgData name="Nazari Tamanna" userId="S::tamanna.nazari@edu.kotka.fi::78175f90-009e-451d-8683-7ca1558c19af" providerId="AD" clId="Web-{9EAB83B9-3FF0-43DA-B2FE-FB1A95807534}" dt="2018-04-03T20:22:02.512" v="475"/>
          <ac:graphicFrameMkLst>
            <pc:docMk/>
            <pc:sldMk cId="4145261392" sldId="267"/>
            <ac:graphicFrameMk id="5" creationId="{00000000-0000-0000-0000-000000000000}"/>
          </ac:graphicFrameMkLst>
        </pc:graphicFrameChg>
      </pc:sldChg>
      <pc:sldChg chg="modSp mod modClrScheme chgLayout">
        <pc:chgData name="Nazari Tamanna" userId="S::tamanna.nazari@edu.kotka.fi::78175f90-009e-451d-8683-7ca1558c19af" providerId="AD" clId="Web-{9EAB83B9-3FF0-43DA-B2FE-FB1A95807534}" dt="2018-04-03T20:31:13.152" v="782"/>
        <pc:sldMkLst>
          <pc:docMk/>
          <pc:sldMk cId="1153027685" sldId="269"/>
        </pc:sldMkLst>
        <pc:spChg chg="mod ord">
          <ac:chgData name="Nazari Tamanna" userId="S::tamanna.nazari@edu.kotka.fi::78175f90-009e-451d-8683-7ca1558c19af" providerId="AD" clId="Web-{9EAB83B9-3FF0-43DA-B2FE-FB1A95807534}" dt="2018-04-03T20:31:13.152" v="782"/>
          <ac:spMkLst>
            <pc:docMk/>
            <pc:sldMk cId="1153027685" sldId="269"/>
            <ac:spMk id="2" creationId="{00000000-0000-0000-0000-000000000000}"/>
          </ac:spMkLst>
        </pc:spChg>
        <pc:graphicFrameChg chg="mod ord">
          <ac:chgData name="Nazari Tamanna" userId="S::tamanna.nazari@edu.kotka.fi::78175f90-009e-451d-8683-7ca1558c19af" providerId="AD" clId="Web-{9EAB83B9-3FF0-43DA-B2FE-FB1A95807534}" dt="2018-04-03T20:28:53.096" v="685"/>
          <ac:graphicFrameMkLst>
            <pc:docMk/>
            <pc:sldMk cId="1153027685" sldId="269"/>
            <ac:graphicFrameMk id="9" creationId="{00000000-0000-0000-0000-000000000000}"/>
          </ac:graphicFrameMkLst>
        </pc:graphicFrameChg>
      </pc:sldChg>
      <pc:sldChg chg="addSp delSp modSp mod modTransition modClrScheme modShow chgLayout">
        <pc:chgData name="Nazari Tamanna" userId="S::tamanna.nazari@edu.kotka.fi::78175f90-009e-451d-8683-7ca1558c19af" providerId="AD" clId="Web-{9EAB83B9-3FF0-43DA-B2FE-FB1A95807534}" dt="2018-04-03T20:49:16.522" v="795"/>
        <pc:sldMkLst>
          <pc:docMk/>
          <pc:sldMk cId="1684808268" sldId="270"/>
        </pc:sldMkLst>
        <pc:spChg chg="add del mod">
          <ac:chgData name="Nazari Tamanna" userId="S::tamanna.nazari@edu.kotka.fi::78175f90-009e-451d-8683-7ca1558c19af" providerId="AD" clId="Web-{9EAB83B9-3FF0-43DA-B2FE-FB1A95807534}" dt="2018-04-03T20:47:49.320" v="794"/>
          <ac:spMkLst>
            <pc:docMk/>
            <pc:sldMk cId="1684808268" sldId="270"/>
            <ac:spMk id="2" creationId="{04003380-A44F-481A-A67F-60F9B1E56C4D}"/>
          </ac:spMkLst>
        </pc:spChg>
        <pc:spChg chg="del">
          <ac:chgData name="Nazari Tamanna" userId="S::tamanna.nazari@edu.kotka.fi::78175f90-009e-451d-8683-7ca1558c19af" providerId="AD" clId="Web-{9EAB83B9-3FF0-43DA-B2FE-FB1A95807534}" dt="2018-04-03T20:32:09.040" v="784"/>
          <ac:spMkLst>
            <pc:docMk/>
            <pc:sldMk cId="1684808268" sldId="270"/>
            <ac:spMk id="4" creationId="{00000000-0000-0000-0000-000000000000}"/>
          </ac:spMkLst>
        </pc:spChg>
        <pc:spChg chg="del">
          <ac:chgData name="Nazari Tamanna" userId="S::tamanna.nazari@edu.kotka.fi::78175f90-009e-451d-8683-7ca1558c19af" providerId="AD" clId="Web-{9EAB83B9-3FF0-43DA-B2FE-FB1A95807534}" dt="2018-04-03T20:32:09.040" v="784"/>
          <ac:spMkLst>
            <pc:docMk/>
            <pc:sldMk cId="1684808268" sldId="270"/>
            <ac:spMk id="5" creationId="{00000000-0000-0000-0000-000000000000}"/>
          </ac:spMkLst>
        </pc:spChg>
      </pc:sldChg>
    </pc:docChg>
  </pc:docChgLst>
  <pc:docChgLst>
    <pc:chgData name="Nazari Tamanna" userId="S::tamanna.nazari@edu.kotka.fi::78175f90-009e-451d-8683-7ca1558c19af" providerId="AD" clId="Web-{C4B0CD0D-B667-4C8D-866A-54E62083F831}"/>
    <pc:docChg chg="modSld">
      <pc:chgData name="Nazari Tamanna" userId="S::tamanna.nazari@edu.kotka.fi::78175f90-009e-451d-8683-7ca1558c19af" providerId="AD" clId="Web-{C4B0CD0D-B667-4C8D-866A-54E62083F831}" dt="2018-04-04T05:54:42.935" v="4"/>
      <pc:docMkLst>
        <pc:docMk/>
      </pc:docMkLst>
      <pc:sldChg chg="addSp delSp modSp mod modClrScheme chgLayout">
        <pc:chgData name="Nazari Tamanna" userId="S::tamanna.nazari@edu.kotka.fi::78175f90-009e-451d-8683-7ca1558c19af" providerId="AD" clId="Web-{C4B0CD0D-B667-4C8D-866A-54E62083F831}" dt="2018-04-04T05:54:42.935" v="4"/>
        <pc:sldMkLst>
          <pc:docMk/>
          <pc:sldMk cId="437374051" sldId="275"/>
        </pc:sldMkLst>
        <pc:spChg chg="del">
          <ac:chgData name="Nazari Tamanna" userId="S::tamanna.nazari@edu.kotka.fi::78175f90-009e-451d-8683-7ca1558c19af" providerId="AD" clId="Web-{C4B0CD0D-B667-4C8D-866A-54E62083F831}" dt="2018-04-04T05:53:33.092" v="0"/>
          <ac:spMkLst>
            <pc:docMk/>
            <pc:sldMk cId="437374051" sldId="275"/>
            <ac:spMk id="4" creationId="{00000000-0000-0000-0000-000000000000}"/>
          </ac:spMkLst>
        </pc:spChg>
        <pc:picChg chg="add mod">
          <ac:chgData name="Nazari Tamanna" userId="S::tamanna.nazari@edu.kotka.fi::78175f90-009e-451d-8683-7ca1558c19af" providerId="AD" clId="Web-{C4B0CD0D-B667-4C8D-866A-54E62083F831}" dt="2018-04-04T05:54:42.935" v="4"/>
          <ac:picMkLst>
            <pc:docMk/>
            <pc:sldMk cId="437374051" sldId="275"/>
            <ac:picMk id="2" creationId="{1D8D1502-43B6-473D-883D-E950F0931A1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CC6D8-DEFC-45FD-8207-E1ECCC27EA85}" type="doc">
      <dgm:prSet loTypeId="urn:microsoft.com/office/officeart/2005/8/layout/l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516A4DDC-76BD-494E-B503-625555CCBC4A}">
      <dgm:prSet phldrT="[Text]"/>
      <dgm:spPr/>
      <dgm:t>
        <a:bodyPr/>
        <a:lstStyle/>
        <a:p>
          <a:endParaRPr lang="sv-SE" sz="3000">
            <a:solidFill>
              <a:srgbClr val="010000"/>
            </a:solidFill>
            <a:latin typeface="Trebuchet MS"/>
          </a:endParaRPr>
        </a:p>
      </dgm:t>
    </dgm:pt>
    <dgm:pt modelId="{133DE2D2-6278-469E-8A80-F71EA996A07A}" type="parTrans" cxnId="{7B595755-BE81-46A0-903D-004D1EF6EE33}">
      <dgm:prSet/>
      <dgm:spPr/>
      <dgm:t>
        <a:bodyPr/>
        <a:lstStyle/>
        <a:p>
          <a:endParaRPr lang="sv-SE"/>
        </a:p>
      </dgm:t>
    </dgm:pt>
    <dgm:pt modelId="{AE4D7DCA-0B66-4207-B896-C721B2CB4C13}" type="sibTrans" cxnId="{7B595755-BE81-46A0-903D-004D1EF6EE33}">
      <dgm:prSet/>
      <dgm:spPr/>
      <dgm:t>
        <a:bodyPr/>
        <a:lstStyle/>
        <a:p>
          <a:endParaRPr lang="sv-SE"/>
        </a:p>
      </dgm:t>
    </dgm:pt>
    <dgm:pt modelId="{22D8E0AF-322E-4A8E-BC3C-6E9E9A51F58F}" type="pres">
      <dgm:prSet presAssocID="{C53CC6D8-DEFC-45FD-8207-E1ECCC27EA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B1443ED3-5E34-456D-8CD9-88B600EDA95F}" type="pres">
      <dgm:prSet presAssocID="{516A4DDC-76BD-494E-B503-625555CCBC4A}" presName="vertFlow" presStyleCnt="0"/>
      <dgm:spPr/>
    </dgm:pt>
    <dgm:pt modelId="{9BBCF6CE-E750-48B6-B333-305BBB100737}" type="pres">
      <dgm:prSet presAssocID="{516A4DDC-76BD-494E-B503-625555CCBC4A}" presName="header" presStyleLbl="node1" presStyleIdx="0" presStyleCnt="1"/>
      <dgm:spPr/>
      <dgm:t>
        <a:bodyPr/>
        <a:lstStyle/>
        <a:p>
          <a:endParaRPr lang="fi-FI"/>
        </a:p>
      </dgm:t>
    </dgm:pt>
  </dgm:ptLst>
  <dgm:cxnLst>
    <dgm:cxn modelId="{73058351-9FAC-4F4F-A5FB-FC365EDF9D02}" type="presOf" srcId="{C53CC6D8-DEFC-45FD-8207-E1ECCC27EA85}" destId="{22D8E0AF-322E-4A8E-BC3C-6E9E9A51F58F}" srcOrd="0" destOrd="0" presId="urn:microsoft.com/office/officeart/2005/8/layout/lProcess1"/>
    <dgm:cxn modelId="{F0586601-9ACD-4FBD-BD5A-48D73FF14301}" type="presOf" srcId="{516A4DDC-76BD-494E-B503-625555CCBC4A}" destId="{9BBCF6CE-E750-48B6-B333-305BBB100737}" srcOrd="0" destOrd="0" presId="urn:microsoft.com/office/officeart/2005/8/layout/lProcess1"/>
    <dgm:cxn modelId="{7B595755-BE81-46A0-903D-004D1EF6EE33}" srcId="{C53CC6D8-DEFC-45FD-8207-E1ECCC27EA85}" destId="{516A4DDC-76BD-494E-B503-625555CCBC4A}" srcOrd="0" destOrd="0" parTransId="{133DE2D2-6278-469E-8A80-F71EA996A07A}" sibTransId="{AE4D7DCA-0B66-4207-B896-C721B2CB4C13}"/>
    <dgm:cxn modelId="{CC00200B-5AB6-421D-A39D-C942C3354FE4}" type="presParOf" srcId="{22D8E0AF-322E-4A8E-BC3C-6E9E9A51F58F}" destId="{B1443ED3-5E34-456D-8CD9-88B600EDA95F}" srcOrd="0" destOrd="0" presId="urn:microsoft.com/office/officeart/2005/8/layout/lProcess1"/>
    <dgm:cxn modelId="{D33AA10B-4ED8-4BB1-9C64-4F52A35D7099}" type="presParOf" srcId="{B1443ED3-5E34-456D-8CD9-88B600EDA95F}" destId="{9BBCF6CE-E750-48B6-B333-305BBB100737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BCF6CE-E750-48B6-B333-305BBB100737}">
      <dsp:nvSpPr>
        <dsp:cNvPr id="0" name=""/>
        <dsp:cNvSpPr/>
      </dsp:nvSpPr>
      <dsp:spPr>
        <a:xfrm>
          <a:off x="7349" y="868016"/>
          <a:ext cx="8581614" cy="2145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6500" kern="1200">
            <a:solidFill>
              <a:srgbClr val="010000"/>
            </a:solidFill>
            <a:latin typeface="Trebuchet MS"/>
          </a:endParaRPr>
        </a:p>
      </dsp:txBody>
      <dsp:txXfrm>
        <a:off x="70186" y="930853"/>
        <a:ext cx="8455940" cy="2019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sidhuvud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3" name="Platshållare 2 för datum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v-SE" sz="1200"/>
            </a:lvl1pPr>
          </a:lstStyle>
          <a:p>
            <a:fld id="{762B48F5-BACC-47D6-A0F7-82FBF9C6BC85}" type="datetimeFigureOut">
              <a:rPr lang="sv-SE"/>
              <a:t>2018-04-04</a:t>
            </a:fld>
            <a:endParaRPr lang="sv-SE"/>
          </a:p>
        </p:txBody>
      </p:sp>
      <p:sp>
        <p:nvSpPr>
          <p:cNvPr id="4" name="Platshållare 3 för sidfot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5" name="Platshållare 4 för bildnummer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v-SE" sz="1200"/>
            </a:lvl1pPr>
          </a:lstStyle>
          <a:p>
            <a:fld id="{45ACAF8E-318A-4EFE-8633-D9E72ABCE0ED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6559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sidhuvud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3" name="Platshållare 2 för datum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v-SE" sz="1200"/>
            </a:lvl1pPr>
          </a:lstStyle>
          <a:p>
            <a:fld id="{0CB1CD00-5424-4675-AB18-2C419B060449}" type="datetimeFigureOut">
              <a:t>4.4.2018</a:t>
            </a:fld>
            <a:endParaRPr lang="sv-SE"/>
          </a:p>
        </p:txBody>
      </p:sp>
      <p:sp>
        <p:nvSpPr>
          <p:cNvPr id="4" name="Platshållare 3 för bildobjekt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4 för anteckningar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v-SE" sz="1200"/>
            </a:lvl1pPr>
          </a:lstStyle>
          <a:p>
            <a:endParaRPr lang="sv-SE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v-SE" sz="1200"/>
            </a:lvl1pPr>
          </a:lstStyle>
          <a:p>
            <a:fld id="{5EE2CF44-2B13-41B4-A334-1CDF534EEBBF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538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v-SE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bildobjekt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2 för anteckninga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2CF44-2B13-41B4-A334-1CDF534EEBBF}" type="slidenum">
              <a:rPr lang="sv-SE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53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bildobjekt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2 för anteckninga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2CF44-2B13-41B4-A334-1CDF534EEBBF}" type="slidenum">
              <a:rPr lang="sv-SE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614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bildobjekt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2 för anteckninga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2CF44-2B13-41B4-A334-1CDF534EEBBF}" type="slidenum">
              <a:rPr lang="sv-SE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7930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1 för bildobjekt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2 för anteckninga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3 för bildnumm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E2CF44-2B13-41B4-A334-1CDF534EEBBF}" type="slidenum">
              <a:rPr lang="sv-SE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5562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7009CF6F-621E-42A3-A3DA-2ED6BA0747DD}"/>
              </a:ext>
            </a:extLst>
          </p:cNvPr>
          <p:cNvSpPr/>
          <p:nvPr userDrawn="1"/>
        </p:nvSpPr>
        <p:spPr bwMode="gray">
          <a:xfrm>
            <a:off x="0" y="2825016"/>
            <a:ext cx="12188952" cy="3180930"/>
          </a:xfrm>
          <a:prstGeom prst="rect">
            <a:avLst/>
          </a:prstGeom>
          <a:solidFill>
            <a:schemeClr val="bg1">
              <a:lumMod val="85000"/>
              <a:lumOff val="1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182DBE0C-E894-4676-A892-2CBCED743126}"/>
              </a:ext>
            </a:extLst>
          </p:cNvPr>
          <p:cNvSpPr/>
          <p:nvPr userDrawn="1"/>
        </p:nvSpPr>
        <p:spPr bwMode="black">
          <a:xfrm>
            <a:off x="0" y="3075709"/>
            <a:ext cx="12188952" cy="26392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156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815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451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390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429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32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8272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969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02587" y="762000"/>
            <a:ext cx="3122613" cy="2667000"/>
          </a:xfrm>
        </p:spPr>
        <p:txBody>
          <a:bodyPr anchor="b">
            <a:normAutofit/>
          </a:bodyPr>
          <a:lstStyle>
            <a:lvl1pPr latinLnBrk="0">
              <a:defRPr lang="sv-SE" sz="3400"/>
            </a:lvl1pPr>
          </a:lstStyle>
          <a:p>
            <a:r>
              <a:rPr lang="sv-SE"/>
              <a:t>Klicka här för att ändra formatet för bakgrundsrubriken</a:t>
            </a:r>
          </a:p>
        </p:txBody>
      </p:sp>
      <p:sp>
        <p:nvSpPr>
          <p:cNvPr id="3" name="Platshållare 2 för innehåll"/>
          <p:cNvSpPr>
            <a:spLocks noGrp="1"/>
          </p:cNvSpPr>
          <p:nvPr>
            <p:ph idx="1"/>
          </p:nvPr>
        </p:nvSpPr>
        <p:spPr>
          <a:xfrm>
            <a:off x="760412" y="762000"/>
            <a:ext cx="6400800" cy="5334000"/>
          </a:xfrm>
        </p:spPr>
        <p:txBody>
          <a:bodyPr>
            <a:normAutofit/>
          </a:bodyPr>
          <a:lstStyle>
            <a:lvl1pPr latinLnBrk="0">
              <a:defRPr lang="sv-SE" sz="2000"/>
            </a:lvl1pPr>
            <a:lvl2pPr latinLnBrk="0">
              <a:defRPr lang="sv-SE" sz="1800"/>
            </a:lvl2pPr>
            <a:lvl3pPr latinLnBrk="0">
              <a:defRPr lang="sv-SE" sz="1600"/>
            </a:lvl3pPr>
            <a:lvl4pPr latinLnBrk="0">
              <a:defRPr lang="sv-SE" sz="1400"/>
            </a:lvl4pPr>
            <a:lvl5pPr latinLnBrk="0">
              <a:defRPr lang="sv-SE" sz="1400"/>
            </a:lvl5pPr>
            <a:lvl6pPr latinLnBrk="0">
              <a:defRPr lang="sv-SE" sz="1400"/>
            </a:lvl6pPr>
            <a:lvl7pPr latinLnBrk="0">
              <a:defRPr lang="sv-SE" sz="1400"/>
            </a:lvl7pPr>
            <a:lvl8pPr latinLnBrk="0">
              <a:defRPr lang="sv-SE" sz="1400"/>
            </a:lvl8pPr>
            <a:lvl9pPr latinLnBrk="0">
              <a:defRPr lang="sv-SE" sz="14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3 för text"/>
          <p:cNvSpPr>
            <a:spLocks noGrp="1"/>
          </p:cNvSpPr>
          <p:nvPr>
            <p:ph type="body" sz="half" idx="2"/>
          </p:nvPr>
        </p:nvSpPr>
        <p:spPr>
          <a:xfrm>
            <a:off x="8001039" y="3429000"/>
            <a:ext cx="3124161" cy="1828800"/>
          </a:xfrm>
        </p:spPr>
        <p:txBody>
          <a:bodyPr/>
          <a:lstStyle>
            <a:lvl1pPr marL="0" indent="0" latinLnBrk="0">
              <a:spcBef>
                <a:spcPts val="0"/>
              </a:spcBef>
              <a:buNone/>
              <a:defRPr lang="sv-SE" sz="1600"/>
            </a:lvl1pPr>
            <a:lvl2pPr marL="457200" indent="0" latinLnBrk="0">
              <a:buNone/>
              <a:defRPr lang="sv-SE" sz="1400"/>
            </a:lvl2pPr>
            <a:lvl3pPr marL="914400" indent="0" latinLnBrk="0">
              <a:buNone/>
              <a:defRPr lang="sv-SE" sz="1200"/>
            </a:lvl3pPr>
            <a:lvl4pPr marL="1371600" indent="0" latinLnBrk="0">
              <a:buNone/>
              <a:defRPr lang="sv-SE" sz="1000"/>
            </a:lvl4pPr>
            <a:lvl5pPr marL="1828800" indent="0" latinLnBrk="0">
              <a:buNone/>
              <a:defRPr lang="sv-SE" sz="1000"/>
            </a:lvl5pPr>
            <a:lvl6pPr marL="2286000" indent="0" latinLnBrk="0">
              <a:buNone/>
              <a:defRPr lang="sv-SE" sz="1000"/>
            </a:lvl6pPr>
            <a:lvl7pPr marL="2743200" indent="0" latinLnBrk="0">
              <a:buNone/>
              <a:defRPr lang="sv-SE" sz="1000"/>
            </a:lvl7pPr>
            <a:lvl8pPr marL="3200400" indent="0" latinLnBrk="0">
              <a:buNone/>
              <a:defRPr lang="sv-SE" sz="1000"/>
            </a:lvl8pPr>
            <a:lvl9pPr marL="3657600" indent="0" latinLnBrk="0">
              <a:buNone/>
              <a:defRPr lang="sv-SE" sz="1000"/>
            </a:lvl9pPr>
          </a:lstStyle>
          <a:p>
            <a:pPr lvl="0"/>
            <a:r>
              <a:rPr lang="sv-SE"/>
              <a:t>Klicka här för att ändra formatet för bakgrundstexten</a:t>
            </a:r>
          </a:p>
        </p:txBody>
      </p:sp>
      <p:sp>
        <p:nvSpPr>
          <p:cNvPr id="5" name="Platshållare 4 för datum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6" name="Platshållare 5 för sidfo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6 för bildnumm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362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429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8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570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174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768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085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084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t>4.4.2018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v-SE"/>
              <a:t>‹#›</a:t>
            </a:fld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23DB417-4932-447D-B9AF-AA5AD4C50BA8}"/>
              </a:ext>
            </a:extLst>
          </p:cNvPr>
          <p:cNvSpPr/>
          <p:nvPr userDrawn="1"/>
        </p:nvSpPr>
        <p:spPr bwMode="blackWhite">
          <a:xfrm>
            <a:off x="644091" y="640080"/>
            <a:ext cx="6675120" cy="5577840"/>
          </a:xfrm>
          <a:prstGeom prst="rect">
            <a:avLst/>
          </a:prstGeom>
          <a:solidFill>
            <a:srgbClr val="000000"/>
          </a:solidFill>
          <a:ln w="1016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/>
          </a:p>
        </p:txBody>
      </p:sp>
    </p:spTree>
    <p:extLst>
      <p:ext uri="{BB962C8B-B14F-4D97-AF65-F5344CB8AC3E}">
        <p14:creationId xmlns:p14="http://schemas.microsoft.com/office/powerpoint/2010/main" val="113959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0096-1860-4642-9CD2-0079EA5E7CD1}" type="datetimeFigureOut">
              <a:pPr/>
              <a:t>4.4.2018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1375A4-56A4-47D6-9801-1991572033F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907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6000" i="1" u="sng"/>
              <a:t>Lounais-suomessa</a:t>
            </a:r>
            <a:endParaRPr lang="sv-SE" sz="6000" i="1" u="sng" err="1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509B41-76F2-4C8C-ABA5-BA9F1FD0B8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>
                <a:solidFill>
                  <a:srgbClr val="3F3F3F"/>
                </a:solidFill>
              </a:rPr>
              <a:t>On </a:t>
            </a:r>
            <a:r>
              <a:rPr lang="sv-SE" sz="2800" err="1">
                <a:solidFill>
                  <a:srgbClr val="3F3F3F"/>
                </a:solidFill>
              </a:rPr>
              <a:t>saaristoa</a:t>
            </a:r>
            <a:r>
              <a:rPr lang="sv-SE" sz="2800">
                <a:solidFill>
                  <a:srgbClr val="3F3F3F"/>
                </a:solidFill>
              </a:rPr>
              <a:t> ja </a:t>
            </a:r>
            <a:r>
              <a:rPr lang="sv-SE" sz="2800" err="1">
                <a:solidFill>
                  <a:srgbClr val="3F3F3F"/>
                </a:solidFill>
              </a:rPr>
              <a:t>savisia</a:t>
            </a:r>
            <a:r>
              <a:rPr lang="sv-SE" sz="2800">
                <a:solidFill>
                  <a:srgbClr val="3F3F3F"/>
                </a:solidFill>
              </a:rPr>
              <a:t> </a:t>
            </a:r>
            <a:r>
              <a:rPr lang="sv-SE" sz="2800" err="1">
                <a:solidFill>
                  <a:srgbClr val="3F3F3F"/>
                </a:solidFill>
              </a:rPr>
              <a:t>peltoja</a:t>
            </a:r>
          </a:p>
        </p:txBody>
      </p:sp>
    </p:spTree>
    <p:extLst>
      <p:ext uri="{BB962C8B-B14F-4D97-AF65-F5344CB8AC3E}">
        <p14:creationId xmlns:p14="http://schemas.microsoft.com/office/powerpoint/2010/main" val="24245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DD1D9137-1BB6-4F1A-B7A1-949B88777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.</a:t>
            </a:r>
            <a:r>
              <a:rPr lang="sv-SE" err="1"/>
              <a:t>Rannikoita</a:t>
            </a:r>
            <a:r>
              <a:rPr lang="sv-SE"/>
              <a:t> </a:t>
            </a:r>
            <a:r>
              <a:rPr lang="sv-SE" err="1"/>
              <a:t>huuhtovat</a:t>
            </a:r>
            <a:r>
              <a:rPr lang="sv-SE"/>
              <a:t> kolmen </a:t>
            </a:r>
            <a:r>
              <a:rPr lang="sv-SE" err="1"/>
              <a:t>meren</a:t>
            </a:r>
            <a:r>
              <a:rPr lang="sv-SE"/>
              <a:t> </a:t>
            </a:r>
            <a:r>
              <a:rPr lang="sv-SE" err="1"/>
              <a:t>aallot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C326F79-CD04-4055-B5A1-B14CA19CA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296" y="2505647"/>
            <a:ext cx="8596668" cy="29174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3200"/>
              <a:t>-</a:t>
            </a:r>
            <a:r>
              <a:rPr lang="sv-SE" sz="3200" err="1"/>
              <a:t>Selkameri</a:t>
            </a:r>
          </a:p>
          <a:p>
            <a:pPr marL="0" indent="0">
              <a:buNone/>
            </a:pPr>
            <a:r>
              <a:rPr lang="sv-SE" sz="3200"/>
              <a:t>-</a:t>
            </a:r>
            <a:r>
              <a:rPr lang="sv-SE" sz="3200" err="1"/>
              <a:t>Saaristomeri</a:t>
            </a:r>
          </a:p>
          <a:p>
            <a:pPr marL="0" indent="0">
              <a:buNone/>
            </a:pPr>
            <a:r>
              <a:rPr lang="sv-SE" sz="3200"/>
              <a:t>-</a:t>
            </a:r>
            <a:r>
              <a:rPr lang="sv-SE" sz="3200" err="1"/>
              <a:t>Ahvenanmeri</a:t>
            </a:r>
          </a:p>
        </p:txBody>
      </p:sp>
    </p:spTree>
    <p:extLst>
      <p:ext uri="{BB962C8B-B14F-4D97-AF65-F5344CB8AC3E}">
        <p14:creationId xmlns:p14="http://schemas.microsoft.com/office/powerpoint/2010/main" val="304282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8596313" cy="1320800"/>
          </a:xfrm>
        </p:spPr>
        <p:txBody>
          <a:bodyPr>
            <a:normAutofit fontScale="90000"/>
          </a:bodyPr>
          <a:lstStyle/>
          <a:p>
            <a:r>
              <a:rPr lang="sv-SE"/>
              <a:t>.Saariston </a:t>
            </a:r>
            <a:r>
              <a:rPr lang="sv-SE" err="1"/>
              <a:t>saaret</a:t>
            </a:r>
            <a:r>
              <a:rPr lang="sv-SE"/>
              <a:t> </a:t>
            </a:r>
            <a:r>
              <a:rPr lang="sv-SE" err="1"/>
              <a:t>ovat</a:t>
            </a:r>
            <a:r>
              <a:rPr lang="sv-SE"/>
              <a:t> </a:t>
            </a:r>
            <a:r>
              <a:rPr lang="sv-SE" err="1"/>
              <a:t>erilaisia</a:t>
            </a:r>
            <a:r>
              <a:rPr lang="sv-SE"/>
              <a:t/>
            </a:r>
            <a:br>
              <a:rPr lang="sv-SE"/>
            </a:br>
            <a:r>
              <a:rPr lang="sv-SE"/>
              <a:t>-</a:t>
            </a:r>
            <a:r>
              <a:rPr lang="sv-SE" err="1">
                <a:solidFill>
                  <a:srgbClr val="7030A0"/>
                </a:solidFill>
              </a:rPr>
              <a:t>Ulkosaaristo</a:t>
            </a:r>
            <a:r>
              <a:rPr lang="sv-SE">
                <a:solidFill>
                  <a:srgbClr val="7030A0"/>
                </a:solidFill>
              </a:rPr>
              <a:t/>
            </a:r>
            <a:br>
              <a:rPr lang="sv-SE">
                <a:solidFill>
                  <a:srgbClr val="7030A0"/>
                </a:solidFill>
              </a:rPr>
            </a:br>
            <a:r>
              <a:rPr lang="sv-SE">
                <a:solidFill>
                  <a:srgbClr val="7030A0"/>
                </a:solidFill>
              </a:rPr>
              <a:t>-</a:t>
            </a:r>
            <a:r>
              <a:rPr lang="sv-SE" err="1">
                <a:solidFill>
                  <a:srgbClr val="7030A0"/>
                </a:solidFill>
              </a:rPr>
              <a:t>Sisasaaristo</a:t>
            </a:r>
          </a:p>
        </p:txBody>
      </p:sp>
    </p:spTree>
    <p:extLst>
      <p:ext uri="{BB962C8B-B14F-4D97-AF65-F5344CB8AC3E}">
        <p14:creationId xmlns:p14="http://schemas.microsoft.com/office/powerpoint/2010/main" val="211619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idx="4294967295"/>
          </p:nvPr>
        </p:nvSpPr>
        <p:spPr>
          <a:xfrm>
            <a:off x="230038" y="681487"/>
            <a:ext cx="8596313" cy="1320800"/>
          </a:xfrm>
        </p:spPr>
        <p:txBody>
          <a:bodyPr>
            <a:normAutofit fontScale="90000"/>
          </a:bodyPr>
          <a:lstStyle/>
          <a:p>
            <a:r>
              <a:rPr lang="sv-SE">
                <a:solidFill>
                  <a:srgbClr val="C00000"/>
                </a:solidFill>
              </a:rPr>
              <a:t>.</a:t>
            </a:r>
            <a:r>
              <a:rPr lang="sv-SE" err="1">
                <a:solidFill>
                  <a:srgbClr val="C00000"/>
                </a:solidFill>
              </a:rPr>
              <a:t>Toimivat</a:t>
            </a:r>
            <a:r>
              <a:rPr lang="sv-SE">
                <a:solidFill>
                  <a:srgbClr val="C00000"/>
                </a:solidFill>
              </a:rPr>
              <a:t> </a:t>
            </a:r>
            <a:r>
              <a:rPr lang="sv-SE" err="1">
                <a:solidFill>
                  <a:srgbClr val="C00000"/>
                </a:solidFill>
              </a:rPr>
              <a:t>liikenneyhteydet</a:t>
            </a:r>
            <a:r>
              <a:rPr lang="sv-SE">
                <a:solidFill>
                  <a:srgbClr val="C00000"/>
                </a:solidFill>
              </a:rPr>
              <a:t> ja </a:t>
            </a:r>
            <a:r>
              <a:rPr lang="sv-SE" err="1">
                <a:solidFill>
                  <a:srgbClr val="C00000"/>
                </a:solidFill>
              </a:rPr>
              <a:t>matkailu</a:t>
            </a:r>
            <a:r>
              <a:rPr lang="sv-SE">
                <a:solidFill>
                  <a:srgbClr val="C00000"/>
                </a:solidFill>
              </a:rPr>
              <a:t> </a:t>
            </a:r>
            <a:r>
              <a:rPr lang="sv-SE" err="1">
                <a:solidFill>
                  <a:srgbClr val="C00000"/>
                </a:solidFill>
              </a:rPr>
              <a:t>pitavat</a:t>
            </a:r>
            <a:r>
              <a:rPr lang="sv-SE">
                <a:solidFill>
                  <a:srgbClr val="C00000"/>
                </a:solidFill>
              </a:rPr>
              <a:t> </a:t>
            </a:r>
            <a:r>
              <a:rPr lang="sv-SE" err="1">
                <a:solidFill>
                  <a:srgbClr val="C00000"/>
                </a:solidFill>
              </a:rPr>
              <a:t>saariston</a:t>
            </a:r>
            <a:r>
              <a:rPr lang="sv-SE">
                <a:solidFill>
                  <a:srgbClr val="C00000"/>
                </a:solidFill>
              </a:rPr>
              <a:t> </a:t>
            </a:r>
            <a:r>
              <a:rPr lang="sv-SE" err="1">
                <a:solidFill>
                  <a:srgbClr val="C00000"/>
                </a:solidFill>
              </a:rPr>
              <a:t>elinvoimaisena</a:t>
            </a:r>
            <a:r>
              <a:rPr lang="sv-SE">
                <a:solidFill>
                  <a:srgbClr val="C00000"/>
                </a:solidFill>
                <a:ea typeface="+mj-lt"/>
                <a:cs typeface="+mj-lt"/>
              </a:rPr>
              <a:t>.</a:t>
            </a:r>
            <a:br>
              <a:rPr lang="sv-SE">
                <a:solidFill>
                  <a:srgbClr val="C00000"/>
                </a:solidFill>
                <a:ea typeface="+mj-lt"/>
                <a:cs typeface="+mj-lt"/>
              </a:rPr>
            </a:br>
            <a:r>
              <a:rPr lang="sv-SE">
                <a:solidFill>
                  <a:srgbClr val="262626"/>
                </a:solidFill>
              </a:rPr>
              <a:t>.</a:t>
            </a:r>
            <a:r>
              <a:rPr lang="sv-SE" err="1">
                <a:solidFill>
                  <a:srgbClr val="262626"/>
                </a:solidFill>
              </a:rPr>
              <a:t>Sisamaan</a:t>
            </a:r>
            <a:r>
              <a:rPr lang="sv-SE">
                <a:solidFill>
                  <a:srgbClr val="262626"/>
                </a:solidFill>
              </a:rPr>
              <a:t> </a:t>
            </a:r>
            <a:r>
              <a:rPr lang="sv-SE" err="1">
                <a:solidFill>
                  <a:srgbClr val="262626"/>
                </a:solidFill>
              </a:rPr>
              <a:t>paksuilla</a:t>
            </a:r>
            <a:r>
              <a:rPr lang="sv-SE">
                <a:solidFill>
                  <a:srgbClr val="262626"/>
                </a:solidFill>
              </a:rPr>
              <a:t> </a:t>
            </a:r>
            <a:r>
              <a:rPr lang="sv-SE" err="1">
                <a:solidFill>
                  <a:srgbClr val="262626"/>
                </a:solidFill>
              </a:rPr>
              <a:t>savikoilla</a:t>
            </a:r>
            <a:r>
              <a:rPr lang="sv-SE">
                <a:solidFill>
                  <a:srgbClr val="262626"/>
                </a:solidFill>
              </a:rPr>
              <a:t> </a:t>
            </a:r>
            <a:r>
              <a:rPr lang="sv-SE" err="1">
                <a:solidFill>
                  <a:srgbClr val="262626"/>
                </a:solidFill>
              </a:rPr>
              <a:t>viljellaan</a:t>
            </a:r>
            <a:r>
              <a:rPr lang="sv-SE">
                <a:solidFill>
                  <a:srgbClr val="262626"/>
                </a:solidFill>
              </a:rPr>
              <a:t> </a:t>
            </a:r>
            <a:r>
              <a:rPr lang="sv-SE" err="1">
                <a:solidFill>
                  <a:srgbClr val="262626"/>
                </a:solidFill>
              </a:rPr>
              <a:t>viljaa</a:t>
            </a:r>
            <a:r>
              <a:rPr lang="sv-SE">
                <a:solidFill>
                  <a:srgbClr val="262626"/>
                </a:solidFill>
              </a:rPr>
              <a:t> </a:t>
            </a:r>
            <a:r>
              <a:rPr lang="sv-SE" err="1">
                <a:solidFill>
                  <a:srgbClr val="262626"/>
                </a:solidFill>
              </a:rPr>
              <a:t>rehuksi</a:t>
            </a:r>
            <a:r>
              <a:rPr lang="sv-SE">
                <a:solidFill>
                  <a:srgbClr val="262626"/>
                </a:solidFill>
              </a:rPr>
              <a:t> ja </a:t>
            </a:r>
            <a:r>
              <a:rPr lang="sv-SE" err="1">
                <a:solidFill>
                  <a:srgbClr val="262626"/>
                </a:solidFill>
              </a:rPr>
              <a:t>leivaksi</a:t>
            </a:r>
            <a:r>
              <a:rPr lang="sv-SE">
                <a:solidFill>
                  <a:srgbClr val="262626"/>
                </a:solidFill>
              </a:rPr>
              <a:t>.</a:t>
            </a:r>
            <a:br>
              <a:rPr lang="sv-SE">
                <a:solidFill>
                  <a:srgbClr val="262626"/>
                </a:solidFill>
              </a:rPr>
            </a:br>
            <a:r>
              <a:rPr lang="sv-SE">
                <a:solidFill>
                  <a:srgbClr val="54A021"/>
                </a:solidFill>
              </a:rPr>
              <a:t>.</a:t>
            </a:r>
            <a:r>
              <a:rPr lang="sv-SE" err="1">
                <a:solidFill>
                  <a:srgbClr val="54A021"/>
                </a:solidFill>
              </a:rPr>
              <a:t>Perinneymparistot</a:t>
            </a:r>
            <a:r>
              <a:rPr lang="sv-SE">
                <a:solidFill>
                  <a:srgbClr val="54A021"/>
                </a:solidFill>
              </a:rPr>
              <a:t> </a:t>
            </a:r>
            <a:r>
              <a:rPr lang="sv-SE" err="1">
                <a:solidFill>
                  <a:srgbClr val="54A021"/>
                </a:solidFill>
              </a:rPr>
              <a:t>syntyivat</a:t>
            </a:r>
            <a:r>
              <a:rPr lang="sv-SE">
                <a:solidFill>
                  <a:srgbClr val="54A021"/>
                </a:solidFill>
              </a:rPr>
              <a:t> </a:t>
            </a:r>
            <a:r>
              <a:rPr lang="sv-SE" err="1">
                <a:solidFill>
                  <a:srgbClr val="54A021"/>
                </a:solidFill>
              </a:rPr>
              <a:t>ihmisen</a:t>
            </a:r>
            <a:r>
              <a:rPr lang="sv-SE">
                <a:solidFill>
                  <a:srgbClr val="54A021"/>
                </a:solidFill>
              </a:rPr>
              <a:t> ja </a:t>
            </a:r>
            <a:r>
              <a:rPr lang="sv-SE" err="1">
                <a:solidFill>
                  <a:srgbClr val="54A021"/>
                </a:solidFill>
              </a:rPr>
              <a:t>luonnon</a:t>
            </a:r>
            <a:r>
              <a:rPr lang="sv-SE">
                <a:solidFill>
                  <a:srgbClr val="54A021"/>
                </a:solidFill>
              </a:rPr>
              <a:t> </a:t>
            </a:r>
            <a:r>
              <a:rPr lang="sv-SE" err="1">
                <a:solidFill>
                  <a:srgbClr val="54A021"/>
                </a:solidFill>
              </a:rPr>
              <a:t>vuorovaikutuksessa</a:t>
            </a:r>
            <a:r>
              <a:rPr lang="sv-SE">
                <a:solidFill>
                  <a:srgbClr val="54A021"/>
                </a:solidFill>
              </a:rPr>
              <a:t>. </a:t>
            </a:r>
          </a:p>
        </p:txBody>
      </p:sp>
      <p:graphicFrame>
        <p:nvGraphicFramePr>
          <p:cNvPr id="9" name="Platshållare 8 för innehåll" descr="Processlista" title="SmartArt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1011522"/>
              </p:ext>
            </p:extLst>
          </p:nvPr>
        </p:nvGraphicFramePr>
        <p:xfrm>
          <a:off x="2084717" y="-4050430"/>
          <a:ext cx="85963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302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947318" y="1078302"/>
            <a:ext cx="6400800" cy="5334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3600">
                <a:solidFill>
                  <a:srgbClr val="000000"/>
                </a:solidFill>
              </a:rPr>
              <a:t>.</a:t>
            </a:r>
            <a:r>
              <a:rPr lang="sv-SE" sz="3600" err="1">
                <a:solidFill>
                  <a:srgbClr val="000000"/>
                </a:solidFill>
              </a:rPr>
              <a:t>Lounas-suomen</a:t>
            </a:r>
            <a:r>
              <a:rPr lang="sv-SE" sz="3600">
                <a:solidFill>
                  <a:srgbClr val="000000"/>
                </a:solidFill>
              </a:rPr>
              <a:t> </a:t>
            </a:r>
            <a:r>
              <a:rPr lang="sv-SE" sz="3600" err="1">
                <a:solidFill>
                  <a:srgbClr val="000000"/>
                </a:solidFill>
              </a:rPr>
              <a:t>maisema-alue</a:t>
            </a:r>
          </a:p>
          <a:p>
            <a:pPr marL="0" indent="0">
              <a:buNone/>
            </a:pPr>
            <a:r>
              <a:rPr lang="sv-SE" sz="3600" err="1">
                <a:solidFill>
                  <a:srgbClr val="0070C0"/>
                </a:solidFill>
              </a:rPr>
              <a:t>Maakunnat</a:t>
            </a:r>
            <a:r>
              <a:rPr lang="sv-SE" sz="3600" err="1">
                <a:solidFill>
                  <a:srgbClr val="000000"/>
                </a:solidFill>
              </a:rPr>
              <a:t>-Ahvenanmaa</a:t>
            </a:r>
            <a:r>
              <a:rPr lang="sv-SE" sz="3600">
                <a:solidFill>
                  <a:srgbClr val="000000"/>
                </a:solidFill>
              </a:rPr>
              <a:t>, </a:t>
            </a:r>
            <a:r>
              <a:rPr lang="sv-SE" sz="3600" err="1">
                <a:solidFill>
                  <a:srgbClr val="000000"/>
                </a:solidFill>
              </a:rPr>
              <a:t>varsinasis-suomi</a:t>
            </a:r>
            <a:r>
              <a:rPr lang="sv-SE" sz="3600">
                <a:solidFill>
                  <a:srgbClr val="000000"/>
                </a:solidFill>
              </a:rPr>
              <a:t>, Satakunta</a:t>
            </a:r>
          </a:p>
          <a:p>
            <a:pPr marL="0" indent="0">
              <a:buNone/>
            </a:pPr>
            <a:r>
              <a:rPr lang="sv-SE" sz="3600" err="1">
                <a:solidFill>
                  <a:srgbClr val="0070C0"/>
                </a:solidFill>
              </a:rPr>
              <a:t>Kaupungit</a:t>
            </a:r>
            <a:r>
              <a:rPr lang="sv-SE" sz="3600">
                <a:solidFill>
                  <a:srgbClr val="0070C0"/>
                </a:solidFill>
              </a:rPr>
              <a:t>-</a:t>
            </a:r>
            <a:r>
              <a:rPr lang="sv-SE" sz="3600">
                <a:solidFill>
                  <a:srgbClr val="000000"/>
                </a:solidFill>
              </a:rPr>
              <a:t>Turku, Pori, Rauma, </a:t>
            </a:r>
            <a:r>
              <a:rPr lang="sv-SE" sz="3600" err="1">
                <a:solidFill>
                  <a:srgbClr val="000000"/>
                </a:solidFill>
              </a:rPr>
              <a:t>salo</a:t>
            </a:r>
            <a:r>
              <a:rPr lang="sv-SE" sz="3600">
                <a:solidFill>
                  <a:srgbClr val="000000"/>
                </a:solidFill>
              </a:rPr>
              <a:t>, </a:t>
            </a:r>
            <a:r>
              <a:rPr lang="sv-SE" sz="3600" err="1">
                <a:solidFill>
                  <a:srgbClr val="000000"/>
                </a:solidFill>
              </a:rPr>
              <a:t>Maarianhamina</a:t>
            </a:r>
          </a:p>
          <a:p>
            <a:pPr marL="0" indent="0">
              <a:buNone/>
            </a:pPr>
            <a:endParaRPr lang="sv-SE" sz="360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sv-SE" sz="3600">
              <a:solidFill>
                <a:srgbClr val="0070C0"/>
              </a:solidFill>
            </a:endParaRP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229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2" descr="Kuva, joka sisältää kohteen teksti, kartta&#10;&#10;Kuvaus luotu, erittäin korkea luotettavuus">
            <a:extLst>
              <a:ext uri="{FF2B5EF4-FFF2-40B4-BE49-F238E27FC236}">
                <a16:creationId xmlns:a16="http://schemas.microsoft.com/office/drawing/2014/main" id="{1D8D1502-43B6-473D-883D-E950F0931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023" y="166922"/>
            <a:ext cx="5043577" cy="649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37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TechComputer">
      <a:dk1>
        <a:srgbClr val="000000"/>
      </a:dk1>
      <a:lt1>
        <a:sysClr val="window" lastClr="FFFFFF"/>
      </a:lt1>
      <a:dk2>
        <a:srgbClr val="4D4D4D"/>
      </a:dk2>
      <a:lt2>
        <a:srgbClr val="DDDDDD"/>
      </a:lt2>
      <a:accent1>
        <a:srgbClr val="92D050"/>
      </a:accent1>
      <a:accent2>
        <a:srgbClr val="F7C331"/>
      </a:accent2>
      <a:accent3>
        <a:srgbClr val="47B8C7"/>
      </a:accent3>
      <a:accent4>
        <a:srgbClr val="B074BA"/>
      </a:accent4>
      <a:accent5>
        <a:srgbClr val="F34D47"/>
      </a:accent5>
      <a:accent6>
        <a:srgbClr val="FA8F30"/>
      </a:accent6>
      <a:hlink>
        <a:srgbClr val="47B8C7"/>
      </a:hlink>
      <a:folHlink>
        <a:srgbClr val="969696"/>
      </a:folHlink>
    </a:clrScheme>
    <a:fontScheme name="Consolas-Candara">
      <a:majorFont>
        <a:latin typeface="Consolas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Det här värdet visar hur många gånger objektet har sparats eller genomgåtts. Värdet uppdateras i programmet efter varje genomgång.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59537F-409C-4C74-9741-52B15E1A0088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6A5BD1D-8135-42D8-ABF8-44443CA48A8B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2C8949B-F962-4EE2-A6DE-BE9966096A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Laajakuva</PresentationFormat>
  <Paragraphs>15</Paragraphs>
  <Slides>6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Candara</vt:lpstr>
      <vt:lpstr>Trebuchet MS</vt:lpstr>
      <vt:lpstr>Wingdings 3</vt:lpstr>
      <vt:lpstr>Fasett</vt:lpstr>
      <vt:lpstr>Lounais-suomessa</vt:lpstr>
      <vt:lpstr>.Rannikoita huuhtovat kolmen meren aallot</vt:lpstr>
      <vt:lpstr>.Saariston saaret ovat erilaisia -Ulkosaaristo -Sisasaaristo</vt:lpstr>
      <vt:lpstr>.Toimivat liikenneyhteydet ja matkailu pitavat saariston elinvoimaisena. .Sisamaan paksuilla savikoilla viljellaan viljaa rehuksi ja leivaksi. .Perinneymparistot syntyivat ihmisen ja luonnon vuorovaikutuksessa. 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Lounais-suomessa</dc:title>
  <dc:creator>Varis Klára Maria</dc:creator>
  <cp:lastModifiedBy>Varis Klára Maria</cp:lastModifiedBy>
  <cp:revision>5</cp:revision>
  <dcterms:modified xsi:type="dcterms:W3CDTF">2018-04-04T08:44:17Z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