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hMggtJuLBuvsiIDOSonW3fD80mI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ölsä Salla" initials="MS" lastIdx="2" clrIdx="0">
    <p:extLst>
      <p:ext uri="{19B8F6BF-5375-455C-9EA6-DF929625EA0E}">
        <p15:presenceInfo xmlns:p15="http://schemas.microsoft.com/office/powerpoint/2012/main" userId="S::Salla.Molsa@otava.fi::11757758-abe0-48a4-a19b-63a9678b7c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C7D9B-559E-41C6-A3E3-1F9BF620F560}" v="9" dt="2022-06-14T07:54:03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9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38BF9C11-7CF9-4964-AAA3-A84892F5C414}"/>
    <pc:docChg chg="custSel modSld">
      <pc:chgData name="Mölsä Salla" userId="11757758-abe0-48a4-a19b-63a9678b7c89" providerId="ADAL" clId="{38BF9C11-7CF9-4964-AAA3-A84892F5C414}" dt="2022-03-31T15:06:14.150" v="7" actId="13926"/>
      <pc:docMkLst>
        <pc:docMk/>
      </pc:docMkLst>
      <pc:sldChg chg="modSp mod">
        <pc:chgData name="Mölsä Salla" userId="11757758-abe0-48a4-a19b-63a9678b7c89" providerId="ADAL" clId="{38BF9C11-7CF9-4964-AAA3-A84892F5C414}" dt="2022-03-31T15:00:57.729" v="2" actId="404"/>
        <pc:sldMkLst>
          <pc:docMk/>
          <pc:sldMk cId="0" sldId="256"/>
        </pc:sldMkLst>
        <pc:spChg chg="mod">
          <ac:chgData name="Mölsä Salla" userId="11757758-abe0-48a4-a19b-63a9678b7c89" providerId="ADAL" clId="{38BF9C11-7CF9-4964-AAA3-A84892F5C414}" dt="2022-03-31T15:00:57.729" v="2" actId="404"/>
          <ac:spMkLst>
            <pc:docMk/>
            <pc:sldMk cId="0" sldId="256"/>
            <ac:spMk id="85" creationId="{00000000-0000-0000-0000-000000000000}"/>
          </ac:spMkLst>
        </pc:spChg>
      </pc:sldChg>
      <pc:sldChg chg="modSp addCm delCm modCm">
        <pc:chgData name="Mölsä Salla" userId="11757758-abe0-48a4-a19b-63a9678b7c89" providerId="ADAL" clId="{38BF9C11-7CF9-4964-AAA3-A84892F5C414}" dt="2022-03-31T15:06:14.150" v="7" actId="13926"/>
        <pc:sldMkLst>
          <pc:docMk/>
          <pc:sldMk cId="0" sldId="263"/>
        </pc:sldMkLst>
        <pc:spChg chg="mod">
          <ac:chgData name="Mölsä Salla" userId="11757758-abe0-48a4-a19b-63a9678b7c89" providerId="ADAL" clId="{38BF9C11-7CF9-4964-AAA3-A84892F5C414}" dt="2022-03-31T15:06:14.150" v="7" actId="13926"/>
          <ac:spMkLst>
            <pc:docMk/>
            <pc:sldMk cId="0" sldId="263"/>
            <ac:spMk id="142" creationId="{00000000-0000-0000-0000-000000000000}"/>
          </ac:spMkLst>
        </pc:spChg>
      </pc:sldChg>
    </pc:docChg>
  </pc:docChgLst>
  <pc:docChgLst>
    <pc:chgData name="Seitaniemi Siiri" userId="b613e59b-4dc0-4e7d-a5d7-ab492795c13c" providerId="ADAL" clId="{24CC7D9B-559E-41C6-A3E3-1F9BF620F560}"/>
    <pc:docChg chg="modSld">
      <pc:chgData name="Seitaniemi Siiri" userId="b613e59b-4dc0-4e7d-a5d7-ab492795c13c" providerId="ADAL" clId="{24CC7D9B-559E-41C6-A3E3-1F9BF620F560}" dt="2022-06-14T07:54:03.336" v="8"/>
      <pc:docMkLst>
        <pc:docMk/>
      </pc:docMkLst>
      <pc:sldChg chg="modAnim">
        <pc:chgData name="Seitaniemi Siiri" userId="b613e59b-4dc0-4e7d-a5d7-ab492795c13c" providerId="ADAL" clId="{24CC7D9B-559E-41C6-A3E3-1F9BF620F560}" dt="2022-06-14T07:53:47.235" v="0"/>
        <pc:sldMkLst>
          <pc:docMk/>
          <pc:sldMk cId="0" sldId="257"/>
        </pc:sldMkLst>
      </pc:sldChg>
      <pc:sldChg chg="modAnim">
        <pc:chgData name="Seitaniemi Siiri" userId="b613e59b-4dc0-4e7d-a5d7-ab492795c13c" providerId="ADAL" clId="{24CC7D9B-559E-41C6-A3E3-1F9BF620F560}" dt="2022-06-14T07:53:49.143" v="1"/>
        <pc:sldMkLst>
          <pc:docMk/>
          <pc:sldMk cId="0" sldId="258"/>
        </pc:sldMkLst>
      </pc:sldChg>
      <pc:sldChg chg="modAnim">
        <pc:chgData name="Seitaniemi Siiri" userId="b613e59b-4dc0-4e7d-a5d7-ab492795c13c" providerId="ADAL" clId="{24CC7D9B-559E-41C6-A3E3-1F9BF620F560}" dt="2022-06-14T07:53:50.886" v="2"/>
        <pc:sldMkLst>
          <pc:docMk/>
          <pc:sldMk cId="0" sldId="259"/>
        </pc:sldMkLst>
      </pc:sldChg>
      <pc:sldChg chg="modAnim">
        <pc:chgData name="Seitaniemi Siiri" userId="b613e59b-4dc0-4e7d-a5d7-ab492795c13c" providerId="ADAL" clId="{24CC7D9B-559E-41C6-A3E3-1F9BF620F560}" dt="2022-06-14T07:53:52.773" v="3"/>
        <pc:sldMkLst>
          <pc:docMk/>
          <pc:sldMk cId="0" sldId="260"/>
        </pc:sldMkLst>
      </pc:sldChg>
      <pc:sldChg chg="modAnim">
        <pc:chgData name="Seitaniemi Siiri" userId="b613e59b-4dc0-4e7d-a5d7-ab492795c13c" providerId="ADAL" clId="{24CC7D9B-559E-41C6-A3E3-1F9BF620F560}" dt="2022-06-14T07:53:54.998" v="4"/>
        <pc:sldMkLst>
          <pc:docMk/>
          <pc:sldMk cId="0" sldId="261"/>
        </pc:sldMkLst>
      </pc:sldChg>
      <pc:sldChg chg="modAnim">
        <pc:chgData name="Seitaniemi Siiri" userId="b613e59b-4dc0-4e7d-a5d7-ab492795c13c" providerId="ADAL" clId="{24CC7D9B-559E-41C6-A3E3-1F9BF620F560}" dt="2022-06-14T07:53:57.161" v="5"/>
        <pc:sldMkLst>
          <pc:docMk/>
          <pc:sldMk cId="0" sldId="262"/>
        </pc:sldMkLst>
      </pc:sldChg>
      <pc:sldChg chg="modAnim">
        <pc:chgData name="Seitaniemi Siiri" userId="b613e59b-4dc0-4e7d-a5d7-ab492795c13c" providerId="ADAL" clId="{24CC7D9B-559E-41C6-A3E3-1F9BF620F560}" dt="2022-06-14T07:53:59.035" v="6"/>
        <pc:sldMkLst>
          <pc:docMk/>
          <pc:sldMk cId="0" sldId="263"/>
        </pc:sldMkLst>
      </pc:sldChg>
      <pc:sldChg chg="modAnim">
        <pc:chgData name="Seitaniemi Siiri" userId="b613e59b-4dc0-4e7d-a5d7-ab492795c13c" providerId="ADAL" clId="{24CC7D9B-559E-41C6-A3E3-1F9BF620F560}" dt="2022-06-14T07:54:01.454" v="7"/>
        <pc:sldMkLst>
          <pc:docMk/>
          <pc:sldMk cId="0" sldId="264"/>
        </pc:sldMkLst>
      </pc:sldChg>
      <pc:sldChg chg="modAnim">
        <pc:chgData name="Seitaniemi Siiri" userId="b613e59b-4dc0-4e7d-a5d7-ab492795c13c" providerId="ADAL" clId="{24CC7D9B-559E-41C6-A3E3-1F9BF620F560}" dt="2022-06-14T07:54:03.336" v="8"/>
        <pc:sldMkLst>
          <pc:docMk/>
          <pc:sldMk cId="0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06f9a1bb0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06f9a1bb00_0_3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g106f9a1bb00_0_3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6f7bc30f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06f7bc30f9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106f7bc30f9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06f9a1bb0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06f9a1bb00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106f9a1bb00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6f9a1bb00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6f9a1bb00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106f9a1bb00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06f9a1bb0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06f9a1bb00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106f9a1bb00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06f9a1bb0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06f9a1bb00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106f9a1bb00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06f9a1bb0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06f9a1bb00_0_2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106f9a1bb00_0_2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Paljoussanat: </a:t>
            </a:r>
            <a:br>
              <a:rPr lang="fi-FI" dirty="0"/>
            </a:br>
            <a:r>
              <a:rPr lang="fi-FI" sz="8800" dirty="0"/>
              <a:t>A </a:t>
            </a:r>
            <a:r>
              <a:rPr lang="fi-FI" sz="8800" dirty="0" err="1"/>
              <a:t>little</a:t>
            </a:r>
            <a:r>
              <a:rPr lang="fi-FI" sz="8800" dirty="0"/>
              <a:t>, a </a:t>
            </a:r>
            <a:r>
              <a:rPr lang="fi-FI" sz="8800" dirty="0" err="1"/>
              <a:t>few</a:t>
            </a:r>
            <a:r>
              <a:rPr lang="fi-FI" sz="8800" dirty="0"/>
              <a:t>, some </a:t>
            </a:r>
            <a:r>
              <a:rPr lang="fi-FI" sz="8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sz="8800" dirty="0"/>
              <a:t> </a:t>
            </a:r>
            <a:r>
              <a:rPr lang="fi-FI" sz="8800" dirty="0" err="1"/>
              <a:t>little</a:t>
            </a:r>
            <a:r>
              <a:rPr lang="fi-FI" sz="8800" dirty="0"/>
              <a:t>, </a:t>
            </a:r>
            <a:r>
              <a:rPr lang="fi-FI" sz="8800" dirty="0" err="1"/>
              <a:t>fe</a:t>
            </a:r>
            <a:r>
              <a:rPr lang="fi-FI" sz="88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w</a:t>
            </a:r>
            <a:r>
              <a:rPr lang="fi-FI" sz="8800" dirty="0"/>
              <a:t>, </a:t>
            </a:r>
            <a:r>
              <a:rPr lang="fi-FI" sz="8800" dirty="0" err="1"/>
              <a:t>hardly</a:t>
            </a:r>
            <a:r>
              <a:rPr lang="fi-FI" sz="8800" dirty="0"/>
              <a:t> </a:t>
            </a:r>
            <a:r>
              <a:rPr lang="fi-FI" sz="8800" dirty="0" err="1"/>
              <a:t>any</a:t>
            </a:r>
            <a:endParaRPr dirty="0"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5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06f9a1bb00_0_3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58" name="Google Shape;158;g106f9a1bb00_0_3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9.	Kenellä on vähiten ajokokemusta?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 err="1">
                <a:solidFill>
                  <a:schemeClr val="bg2"/>
                </a:solidFill>
              </a:rPr>
              <a:t>Who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least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driving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experience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10. Minä otin vähiten ajotunteja.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>
                <a:solidFill>
                  <a:schemeClr val="bg2"/>
                </a:solidFill>
              </a:rPr>
              <a:t>I </a:t>
            </a:r>
            <a:r>
              <a:rPr lang="fi-FI" sz="5400" dirty="0" err="1">
                <a:solidFill>
                  <a:schemeClr val="bg2"/>
                </a:solidFill>
              </a:rPr>
              <a:t>took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fewest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driving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lessons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11.	 Eikö sinun olisi pitänyt viettää vähemmän aikaa tietokoneella?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 err="1">
                <a:solidFill>
                  <a:schemeClr val="bg2"/>
                </a:solidFill>
              </a:rPr>
              <a:t>Shouldn't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have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spent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less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time</a:t>
            </a:r>
            <a:r>
              <a:rPr lang="fi-FI" sz="5400" dirty="0">
                <a:solidFill>
                  <a:schemeClr val="bg2"/>
                </a:solidFill>
              </a:rPr>
              <a:t> on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computer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12.	 Kunpa minulla olisi vähemmän ongelmia!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>
                <a:solidFill>
                  <a:schemeClr val="bg2"/>
                </a:solidFill>
              </a:rPr>
              <a:t>I </a:t>
            </a:r>
            <a:r>
              <a:rPr lang="fi-FI" sz="5400" dirty="0" err="1">
                <a:solidFill>
                  <a:schemeClr val="bg2"/>
                </a:solidFill>
              </a:rPr>
              <a:t>wish</a:t>
            </a:r>
            <a:r>
              <a:rPr lang="fi-FI" sz="5400" dirty="0">
                <a:solidFill>
                  <a:schemeClr val="bg2"/>
                </a:solidFill>
              </a:rPr>
              <a:t> I </a:t>
            </a:r>
            <a:r>
              <a:rPr lang="fi-FI" sz="5400" dirty="0" err="1">
                <a:solidFill>
                  <a:schemeClr val="bg2"/>
                </a:solidFill>
              </a:rPr>
              <a:t>had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fewer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problems</a:t>
            </a:r>
            <a:r>
              <a:rPr lang="fi-FI" sz="5400" dirty="0">
                <a:solidFill>
                  <a:schemeClr val="bg2"/>
                </a:solidFill>
              </a:rPr>
              <a:t>!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59" name="Google Shape;159;g106f9a1bb00_0_3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F1D0D8C3-7468-45AE-A5D9-0717660986C3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 </a:t>
            </a:r>
            <a:r>
              <a:rPr lang="fi-FI" dirty="0" err="1"/>
              <a:t>little</a:t>
            </a:r>
            <a:r>
              <a:rPr lang="fi-FI" dirty="0"/>
              <a:t>, a </a:t>
            </a:r>
            <a:r>
              <a:rPr lang="fi-FI" dirty="0" err="1"/>
              <a:t>few</a:t>
            </a:r>
            <a:r>
              <a:rPr lang="fi-FI" dirty="0"/>
              <a:t> – </a:t>
            </a:r>
            <a:r>
              <a:rPr lang="fi-FI" dirty="0" err="1"/>
              <a:t>little</a:t>
            </a:r>
            <a:r>
              <a:rPr lang="fi-FI" dirty="0"/>
              <a:t>, </a:t>
            </a:r>
            <a:r>
              <a:rPr lang="fi-FI" dirty="0" err="1"/>
              <a:t>few</a:t>
            </a:r>
            <a:endParaRPr dirty="0"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Luckily</a:t>
            </a:r>
            <a:r>
              <a:rPr lang="fi-FI" dirty="0"/>
              <a:t>, </a:t>
            </a:r>
            <a:r>
              <a:rPr lang="fi-FI" dirty="0" err="1"/>
              <a:t>there</a:t>
            </a:r>
            <a:r>
              <a:rPr lang="fi-FI" dirty="0"/>
              <a:t> is </a:t>
            </a:r>
            <a:r>
              <a:rPr lang="fi-FI" b="1" dirty="0"/>
              <a:t>a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time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is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interest</a:t>
            </a:r>
            <a:r>
              <a:rPr lang="fi-FI" dirty="0"/>
              <a:t> in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matter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studies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topic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Unfortunately</a:t>
            </a:r>
            <a:r>
              <a:rPr lang="fi-FI" dirty="0"/>
              <a:t> </a:t>
            </a:r>
            <a:r>
              <a:rPr lang="fi-FI" b="1" dirty="0" err="1"/>
              <a:t>f</a:t>
            </a:r>
            <a:r>
              <a:rPr lang="fi-FI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ew</a:t>
            </a:r>
            <a:r>
              <a:rPr lang="fi-FI" b="1" dirty="0"/>
              <a:t> </a:t>
            </a:r>
            <a:r>
              <a:rPr lang="fi-FI" b="1" dirty="0" err="1"/>
              <a:t>researchers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bothered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.</a:t>
            </a:r>
            <a:endParaRPr dirty="0"/>
          </a:p>
          <a:p>
            <a:pPr marL="704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Yksiköllisten (= ei-laskettavien) substantiivien kanssa käytetään ilmaisuja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b="1" dirty="0" err="1">
                <a:solidFill>
                  <a:schemeClr val="bg2"/>
                </a:solidFill>
              </a:rPr>
              <a:t>little</a:t>
            </a:r>
            <a:r>
              <a:rPr lang="fi-FI" dirty="0">
                <a:solidFill>
                  <a:schemeClr val="bg2"/>
                </a:solidFill>
              </a:rPr>
              <a:t> ja </a:t>
            </a:r>
            <a:r>
              <a:rPr lang="fi-FI" b="1" dirty="0" err="1">
                <a:solidFill>
                  <a:schemeClr val="bg2"/>
                </a:solidFill>
              </a:rPr>
              <a:t>little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Monikollisten (= laskettavien) substantiivien kanssa käytetään ilmaisuja</a:t>
            </a:r>
            <a:r>
              <a:rPr lang="fi-FI" b="1" dirty="0">
                <a:solidFill>
                  <a:schemeClr val="bg2"/>
                </a:solidFill>
              </a:rPr>
              <a:t> a </a:t>
            </a:r>
            <a:r>
              <a:rPr lang="fi-FI" b="1" dirty="0" err="1">
                <a:solidFill>
                  <a:schemeClr val="bg2"/>
                </a:solidFill>
              </a:rPr>
              <a:t>few</a:t>
            </a:r>
            <a:r>
              <a:rPr lang="fi-FI" dirty="0">
                <a:solidFill>
                  <a:schemeClr val="bg2"/>
                </a:solidFill>
              </a:rPr>
              <a:t> ja </a:t>
            </a:r>
            <a:r>
              <a:rPr lang="fi-FI" b="1" dirty="0" err="1">
                <a:solidFill>
                  <a:schemeClr val="bg2"/>
                </a:solidFill>
              </a:rPr>
              <a:t>few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22FD7486-6973-4314-A703-020C3666ED45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76281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A </a:t>
            </a:r>
            <a:r>
              <a:rPr lang="fi-FI" dirty="0" err="1"/>
              <a:t>little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</a:t>
            </a:r>
            <a:r>
              <a:rPr lang="fi-FI" dirty="0"/>
              <a:t>–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little</a:t>
            </a:r>
            <a:endParaRPr dirty="0"/>
          </a:p>
        </p:txBody>
      </p:sp>
      <p:sp>
        <p:nvSpPr>
          <p:cNvPr id="102" name="Google Shape;102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There</a:t>
            </a:r>
            <a:r>
              <a:rPr lang="fi-FI" dirty="0"/>
              <a:t> is </a:t>
            </a:r>
            <a:r>
              <a:rPr lang="fi-FI" b="1" dirty="0"/>
              <a:t>a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time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There</a:t>
            </a:r>
            <a:r>
              <a:rPr lang="fi-FI" dirty="0"/>
              <a:t> is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time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English.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speak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German</a:t>
            </a:r>
            <a:r>
              <a:rPr lang="fi-FI" dirty="0"/>
              <a:t> as </a:t>
            </a:r>
            <a:r>
              <a:rPr lang="fi-FI" dirty="0" err="1"/>
              <a:t>well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patience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and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questions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questions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boring</a:t>
            </a:r>
            <a:r>
              <a:rPr lang="fi-FI" dirty="0"/>
              <a:t>.</a:t>
            </a:r>
            <a:endParaRPr dirty="0"/>
          </a:p>
          <a:p>
            <a:pPr marL="704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 </a:t>
            </a:r>
            <a:r>
              <a:rPr lang="fi-FI" dirty="0" err="1">
                <a:solidFill>
                  <a:schemeClr val="bg2"/>
                </a:solidFill>
              </a:rPr>
              <a:t>little</a:t>
            </a:r>
            <a:r>
              <a:rPr lang="fi-FI" dirty="0">
                <a:solidFill>
                  <a:schemeClr val="bg2"/>
                </a:solidFill>
              </a:rPr>
              <a:t> = some (jonkin verran, vähän)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</a:rPr>
              <a:t>little</a:t>
            </a:r>
            <a:r>
              <a:rPr lang="fi-FI" dirty="0">
                <a:solidFill>
                  <a:schemeClr val="bg2"/>
                </a:solidFill>
              </a:rPr>
              <a:t> = </a:t>
            </a:r>
            <a:r>
              <a:rPr lang="fi-FI" dirty="0" err="1">
                <a:solidFill>
                  <a:schemeClr val="bg2"/>
                </a:solidFill>
              </a:rPr>
              <a:t>hardly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any</a:t>
            </a:r>
            <a:r>
              <a:rPr lang="fi-FI" dirty="0">
                <a:solidFill>
                  <a:schemeClr val="bg2"/>
                </a:solidFill>
              </a:rPr>
              <a:t> (tuskin yhtään, vähän)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 </a:t>
            </a:r>
            <a:r>
              <a:rPr lang="fi-FI" dirty="0" err="1">
                <a:solidFill>
                  <a:schemeClr val="bg2"/>
                </a:solidFill>
              </a:rPr>
              <a:t>little</a:t>
            </a:r>
            <a:r>
              <a:rPr lang="fi-FI" dirty="0">
                <a:solidFill>
                  <a:schemeClr val="bg2"/>
                </a:solidFill>
              </a:rPr>
              <a:t> + adjektiivi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</p:txBody>
      </p:sp>
      <p:sp>
        <p:nvSpPr>
          <p:cNvPr id="103" name="Google Shape;103;gd89621307e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C28EE99D-5E2C-477E-97B4-10CCBD50176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06f7bc30f9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lang="fi-FI" dirty="0"/>
              <a:t>A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few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–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few</a:t>
            </a:r>
            <a:endParaRPr dirty="0"/>
          </a:p>
        </p:txBody>
      </p:sp>
      <p:sp>
        <p:nvSpPr>
          <p:cNvPr id="110" name="Google Shape;110;g106f7bc30f9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friends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people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me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well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Couldn't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take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days</a:t>
            </a:r>
            <a:r>
              <a:rPr lang="fi-FI" dirty="0"/>
              <a:t> </a:t>
            </a:r>
            <a:r>
              <a:rPr lang="fi-FI" dirty="0" err="1"/>
              <a:t>off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vacation</a:t>
            </a:r>
            <a:r>
              <a:rPr lang="fi-FI" b="1" dirty="0"/>
              <a:t> </a:t>
            </a:r>
            <a:r>
              <a:rPr lang="fi-FI" b="1" dirty="0" err="1"/>
              <a:t>days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I </a:t>
            </a:r>
            <a:r>
              <a:rPr lang="fi-FI" dirty="0" err="1"/>
              <a:t>can't</a:t>
            </a:r>
            <a:r>
              <a:rPr lang="fi-FI" dirty="0"/>
              <a:t> go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.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 </a:t>
            </a:r>
            <a:r>
              <a:rPr lang="fi-FI" dirty="0" err="1">
                <a:solidFill>
                  <a:schemeClr val="bg2"/>
                </a:solidFill>
              </a:rPr>
              <a:t>few</a:t>
            </a:r>
            <a:r>
              <a:rPr lang="fi-FI" dirty="0">
                <a:solidFill>
                  <a:schemeClr val="bg2"/>
                </a:solidFill>
              </a:rPr>
              <a:t> = some (muutamia)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</a:rPr>
              <a:t>few</a:t>
            </a:r>
            <a:r>
              <a:rPr lang="fi-FI" dirty="0">
                <a:solidFill>
                  <a:schemeClr val="bg2"/>
                </a:solidFill>
              </a:rPr>
              <a:t> = </a:t>
            </a:r>
            <a:r>
              <a:rPr lang="fi-FI" dirty="0" err="1">
                <a:solidFill>
                  <a:schemeClr val="bg2"/>
                </a:solidFill>
              </a:rPr>
              <a:t>hardly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any</a:t>
            </a:r>
            <a:r>
              <a:rPr lang="fi-FI" dirty="0">
                <a:solidFill>
                  <a:schemeClr val="bg2"/>
                </a:solidFill>
              </a:rPr>
              <a:t> (vähän, tuskin lainkaan)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1" name="Google Shape;111;g106f7bc30f9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06EC3156-9A73-4EC5-9B5B-A807340DC59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6f9a1bb00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Only a few, only a little</a:t>
            </a:r>
            <a:endParaRPr/>
          </a:p>
        </p:txBody>
      </p:sp>
      <p:sp>
        <p:nvSpPr>
          <p:cNvPr id="118" name="Google Shape;118;g106f9a1bb00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dogs</a:t>
            </a:r>
            <a:r>
              <a:rPr lang="fi-FI" b="1" dirty="0"/>
              <a:t> </a:t>
            </a:r>
            <a:r>
              <a:rPr lang="fi-FI" dirty="0"/>
              <a:t>/ </a:t>
            </a:r>
            <a:r>
              <a:rPr lang="fi-FI" b="1" dirty="0" err="1"/>
              <a:t>very</a:t>
            </a:r>
            <a:r>
              <a:rPr lang="fi-FI" b="1" dirty="0"/>
              <a:t> </a:t>
            </a: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dogs</a:t>
            </a:r>
            <a:r>
              <a:rPr lang="fi-FI" dirty="0"/>
              <a:t> / </a:t>
            </a:r>
            <a:r>
              <a:rPr lang="fi-FI" b="1" dirty="0" err="1"/>
              <a:t>only</a:t>
            </a:r>
            <a:r>
              <a:rPr lang="fi-FI" b="1" dirty="0"/>
              <a:t> a </a:t>
            </a: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dogs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dog</a:t>
            </a:r>
            <a:r>
              <a:rPr lang="fi-FI" dirty="0"/>
              <a:t> </a:t>
            </a:r>
            <a:r>
              <a:rPr lang="fi-FI" dirty="0" err="1"/>
              <a:t>park</a:t>
            </a:r>
            <a:r>
              <a:rPr lang="fi-FI" dirty="0"/>
              <a:t> </a:t>
            </a:r>
            <a:r>
              <a:rPr lang="fi-FI" dirty="0" err="1"/>
              <a:t>yesterday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Maybe</a:t>
            </a:r>
            <a:r>
              <a:rPr lang="fi-FI" dirty="0"/>
              <a:t> 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because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sun</a:t>
            </a:r>
            <a:r>
              <a:rPr lang="fi-FI" dirty="0"/>
              <a:t> /</a:t>
            </a:r>
            <a:r>
              <a:rPr lang="fi-FI" b="1" dirty="0"/>
              <a:t> </a:t>
            </a:r>
            <a:r>
              <a:rPr lang="fi-FI" b="1" dirty="0" err="1"/>
              <a:t>very</a:t>
            </a:r>
            <a:r>
              <a:rPr lang="fi-FI" b="1" dirty="0"/>
              <a:t>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sun</a:t>
            </a:r>
            <a:r>
              <a:rPr lang="fi-FI" dirty="0"/>
              <a:t> /</a:t>
            </a:r>
            <a:r>
              <a:rPr lang="fi-FI" b="1" dirty="0"/>
              <a:t> </a:t>
            </a:r>
            <a:r>
              <a:rPr lang="fi-FI" b="1" dirty="0" err="1"/>
              <a:t>only</a:t>
            </a:r>
            <a:r>
              <a:rPr lang="fi-FI" b="1" dirty="0"/>
              <a:t> a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sun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whole</a:t>
            </a:r>
            <a:r>
              <a:rPr lang="fi-FI" dirty="0"/>
              <a:t> </a:t>
            </a:r>
            <a:r>
              <a:rPr lang="fi-FI" dirty="0" err="1"/>
              <a:t>day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vähyyttä korostetaan sanalla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only</a:t>
            </a:r>
            <a:r>
              <a:rPr lang="fi-FI" b="1" dirty="0">
                <a:solidFill>
                  <a:schemeClr val="bg2"/>
                </a:solidFill>
              </a:rPr>
              <a:t>,</a:t>
            </a:r>
            <a:r>
              <a:rPr lang="fi-FI" dirty="0">
                <a:solidFill>
                  <a:schemeClr val="bg2"/>
                </a:solidFill>
              </a:rPr>
              <a:t> sanojen </a:t>
            </a:r>
            <a:r>
              <a:rPr lang="fi-FI" b="1" dirty="0" err="1">
                <a:solidFill>
                  <a:schemeClr val="bg2"/>
                </a:solidFill>
              </a:rPr>
              <a:t>few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ja </a:t>
            </a:r>
            <a:r>
              <a:rPr lang="fi-FI" b="1" dirty="0" err="1">
                <a:solidFill>
                  <a:schemeClr val="bg2"/>
                </a:solidFill>
              </a:rPr>
              <a:t>little</a:t>
            </a:r>
            <a:r>
              <a:rPr lang="fi-FI" dirty="0">
                <a:solidFill>
                  <a:schemeClr val="bg2"/>
                </a:solidFill>
              </a:rPr>
              <a:t> edellä on artikkeli</a:t>
            </a:r>
            <a:r>
              <a:rPr lang="fi-FI" b="1" dirty="0">
                <a:solidFill>
                  <a:schemeClr val="bg2"/>
                </a:solidFill>
              </a:rPr>
              <a:t> a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</a:rPr>
              <a:t>only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>
                <a:solidFill>
                  <a:schemeClr val="bg2"/>
                </a:solidFill>
              </a:rPr>
              <a:t>a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few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dogs</a:t>
            </a:r>
            <a:r>
              <a:rPr lang="fi-FI" dirty="0">
                <a:solidFill>
                  <a:schemeClr val="bg2"/>
                </a:solidFill>
              </a:rPr>
              <a:t> (= vain muutama koira), </a:t>
            </a:r>
            <a:r>
              <a:rPr lang="fi-FI" dirty="0" err="1">
                <a:solidFill>
                  <a:schemeClr val="bg2"/>
                </a:solidFill>
              </a:rPr>
              <a:t>only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>
                <a:solidFill>
                  <a:schemeClr val="bg2"/>
                </a:solidFill>
              </a:rPr>
              <a:t>a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little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sun</a:t>
            </a:r>
            <a:r>
              <a:rPr lang="fi-FI" dirty="0">
                <a:solidFill>
                  <a:schemeClr val="bg2"/>
                </a:solidFill>
              </a:rPr>
              <a:t> (= vain vähän aurinkoa)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9" name="Google Shape;119;g106f9a1bb00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F58AFDFA-E012-49FC-AEF1-DEE395E7120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06f9a1bb00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Little, less, the least</a:t>
            </a:r>
            <a:endParaRPr/>
          </a:p>
        </p:txBody>
      </p:sp>
      <p:sp>
        <p:nvSpPr>
          <p:cNvPr id="126" name="Google Shape;126;g106f9a1bb00_0_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We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b="1" dirty="0" err="1"/>
              <a:t>time</a:t>
            </a:r>
            <a:r>
              <a:rPr lang="fi-FI" dirty="0"/>
              <a:t> to </a:t>
            </a:r>
            <a:r>
              <a:rPr lang="fi-FI" dirty="0" err="1"/>
              <a:t>spend</a:t>
            </a:r>
            <a:r>
              <a:rPr lang="fi-FI" dirty="0"/>
              <a:t> on </a:t>
            </a:r>
            <a:r>
              <a:rPr lang="fi-FI" dirty="0" err="1"/>
              <a:t>anything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seems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b="1" dirty="0" err="1"/>
              <a:t>less</a:t>
            </a:r>
            <a:r>
              <a:rPr lang="fi-FI" b="1" dirty="0"/>
              <a:t> </a:t>
            </a:r>
            <a:r>
              <a:rPr lang="fi-FI" b="1" dirty="0" err="1"/>
              <a:t>time</a:t>
            </a:r>
            <a:r>
              <a:rPr lang="fi-FI" dirty="0"/>
              <a:t>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least</a:t>
            </a:r>
            <a:r>
              <a:rPr lang="fi-FI" b="1" dirty="0"/>
              <a:t> </a:t>
            </a:r>
            <a:r>
              <a:rPr lang="fi-FI" b="1" dirty="0" err="1"/>
              <a:t>time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spent</a:t>
            </a:r>
            <a:r>
              <a:rPr lang="fi-FI" dirty="0"/>
              <a:t> </a:t>
            </a:r>
            <a:r>
              <a:rPr lang="fi-FI" dirty="0" err="1"/>
              <a:t>planning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maybe</a:t>
            </a:r>
            <a:r>
              <a:rPr lang="fi-FI" dirty="0"/>
              <a:t> </a:t>
            </a:r>
            <a:r>
              <a:rPr lang="fi-FI" dirty="0" err="1"/>
              <a:t>that's</a:t>
            </a:r>
            <a:r>
              <a:rPr lang="fi-FI" dirty="0"/>
              <a:t> </a:t>
            </a:r>
            <a:r>
              <a:rPr lang="fi-FI" dirty="0" err="1"/>
              <a:t>why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Little, </a:t>
            </a:r>
            <a:r>
              <a:rPr lang="fi-FI" dirty="0" err="1">
                <a:solidFill>
                  <a:schemeClr val="bg2"/>
                </a:solidFill>
              </a:rPr>
              <a:t>less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least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Vähän, vähemmän, vähiten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7" name="Google Shape;127;g106f9a1bb00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AC3086AB-003D-40FE-B4FC-00E4B9FB8BAF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06f9a1bb00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Few, fewer, the fewest</a:t>
            </a:r>
            <a:endParaRPr/>
          </a:p>
        </p:txBody>
      </p:sp>
      <p:sp>
        <p:nvSpPr>
          <p:cNvPr id="134" name="Google Shape;134;g106f9a1bb00_0_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were</a:t>
            </a:r>
            <a:r>
              <a:rPr lang="fi-FI" sz="5400" dirty="0"/>
              <a:t> </a:t>
            </a:r>
            <a:r>
              <a:rPr lang="fi-FI" sz="5400" b="1" dirty="0" err="1"/>
              <a:t>few</a:t>
            </a:r>
            <a:r>
              <a:rPr lang="fi-FI" sz="5400" b="1" dirty="0"/>
              <a:t> </a:t>
            </a:r>
            <a:r>
              <a:rPr lang="fi-FI" sz="5400" b="1" dirty="0" err="1"/>
              <a:t>clouds</a:t>
            </a:r>
            <a:r>
              <a:rPr lang="fi-FI" sz="5400" dirty="0"/>
              <a:t> in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sky</a:t>
            </a:r>
            <a:r>
              <a:rPr lang="fi-FI" sz="5400" dirty="0"/>
              <a:t>.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We</a:t>
            </a:r>
            <a:r>
              <a:rPr lang="fi-FI" sz="5400" dirty="0"/>
              <a:t> </a:t>
            </a:r>
            <a:r>
              <a:rPr lang="fi-FI" sz="5400" dirty="0" err="1"/>
              <a:t>were</a:t>
            </a:r>
            <a:r>
              <a:rPr lang="fi-FI" sz="5400" dirty="0"/>
              <a:t> </a:t>
            </a:r>
            <a:r>
              <a:rPr lang="fi-FI" sz="5400" dirty="0" err="1"/>
              <a:t>glad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were</a:t>
            </a:r>
            <a:r>
              <a:rPr lang="fi-FI" sz="5400" dirty="0"/>
              <a:t> </a:t>
            </a:r>
            <a:r>
              <a:rPr lang="fi-FI" sz="5400" b="1" dirty="0" err="1"/>
              <a:t>fewer</a:t>
            </a:r>
            <a:r>
              <a:rPr lang="fi-FI" sz="5400" b="1" dirty="0"/>
              <a:t> </a:t>
            </a:r>
            <a:r>
              <a:rPr lang="fi-FI" sz="5400" b="1" dirty="0" err="1"/>
              <a:t>showers</a:t>
            </a:r>
            <a:r>
              <a:rPr lang="fi-FI" sz="5400" dirty="0"/>
              <a:t> as </a:t>
            </a:r>
            <a:r>
              <a:rPr lang="fi-FI" sz="5400" dirty="0" err="1"/>
              <a:t>well</a:t>
            </a:r>
            <a:r>
              <a:rPr lang="fi-FI" sz="5400" dirty="0"/>
              <a:t>.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Luckily</a:t>
            </a:r>
            <a:r>
              <a:rPr lang="fi-FI" sz="5400" dirty="0"/>
              <a:t> </a:t>
            </a:r>
            <a:r>
              <a:rPr lang="fi-FI" sz="5400" dirty="0" err="1"/>
              <a:t>we</a:t>
            </a:r>
            <a:r>
              <a:rPr lang="fi-FI" sz="5400" dirty="0"/>
              <a:t> </a:t>
            </a:r>
            <a:r>
              <a:rPr lang="fi-FI" sz="5400" dirty="0" err="1"/>
              <a:t>get</a:t>
            </a:r>
            <a:r>
              <a:rPr lang="fi-FI" sz="5400" dirty="0"/>
              <a:t>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b="1" dirty="0" err="1"/>
              <a:t>fewest</a:t>
            </a:r>
            <a:r>
              <a:rPr lang="fi-FI" sz="5400" b="1" dirty="0"/>
              <a:t> </a:t>
            </a:r>
            <a:r>
              <a:rPr lang="fi-FI" sz="5400" b="1" dirty="0" err="1"/>
              <a:t>rain</a:t>
            </a:r>
            <a:r>
              <a:rPr lang="fi-FI" sz="5400" b="1" dirty="0"/>
              <a:t> </a:t>
            </a:r>
            <a:r>
              <a:rPr lang="fi-FI" sz="5400" b="1" dirty="0" err="1"/>
              <a:t>storms</a:t>
            </a:r>
            <a:r>
              <a:rPr lang="fi-FI" sz="5400" dirty="0"/>
              <a:t> </a:t>
            </a:r>
            <a:r>
              <a:rPr lang="fi-FI" sz="5400" dirty="0" err="1"/>
              <a:t>this</a:t>
            </a:r>
            <a:r>
              <a:rPr lang="fi-FI" sz="5400" dirty="0"/>
              <a:t> </a:t>
            </a:r>
            <a:r>
              <a:rPr lang="fi-FI" sz="5400" dirty="0" err="1"/>
              <a:t>time</a:t>
            </a:r>
            <a:r>
              <a:rPr lang="fi-FI" sz="5400" dirty="0"/>
              <a:t> of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year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</a:t>
            </a:r>
            <a:endParaRPr sz="5400" dirty="0"/>
          </a:p>
          <a:p>
            <a:pPr marL="733425" lvl="0" indent="-857250" algn="l" rtl="0"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 err="1">
                <a:solidFill>
                  <a:schemeClr val="bg2"/>
                </a:solidFill>
              </a:rPr>
              <a:t>Few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fewer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fewest</a:t>
            </a:r>
            <a:endParaRPr sz="5400" dirty="0">
              <a:solidFill>
                <a:schemeClr val="bg2"/>
              </a:solidFill>
            </a:endParaRPr>
          </a:p>
          <a:p>
            <a:pPr marL="733425" lvl="0" indent="-85725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Vähän, vähemmän, vähiten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There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 </a:t>
            </a:r>
            <a:r>
              <a:rPr lang="fi-FI" sz="54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were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 </a:t>
            </a:r>
            <a:r>
              <a:rPr lang="fi-FI" sz="5400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less</a:t>
            </a:r>
            <a:r>
              <a:rPr lang="fi-FI" sz="5400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 </a:t>
            </a:r>
            <a:r>
              <a:rPr lang="fi-FI" sz="5400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problems</a:t>
            </a:r>
            <a:r>
              <a:rPr lang="fi-FI" sz="5400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 </a:t>
            </a:r>
            <a:r>
              <a:rPr lang="fi-FI" sz="54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with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 </a:t>
            </a:r>
            <a:r>
              <a:rPr lang="fi-FI" sz="54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the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 </a:t>
            </a:r>
            <a:r>
              <a:rPr lang="fi-FI" sz="54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weather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 </a:t>
            </a:r>
            <a:r>
              <a:rPr lang="fi-FI" sz="54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this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 </a:t>
            </a:r>
            <a:r>
              <a:rPr lang="fi-FI" sz="5400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time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.</a:t>
            </a:r>
            <a:endParaRPr sz="5400" dirty="0"/>
          </a:p>
          <a:p>
            <a:pPr marL="733425" lvl="0" indent="-857250" algn="l" rtl="0"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Varsinkin puhutussa kielessä käytetään muotoja </a:t>
            </a:r>
            <a:r>
              <a:rPr lang="fi-FI" sz="5400" b="1" dirty="0" err="1">
                <a:solidFill>
                  <a:schemeClr val="bg2"/>
                </a:solidFill>
              </a:rPr>
              <a:t>less</a:t>
            </a:r>
            <a:r>
              <a:rPr lang="fi-FI" sz="5400" dirty="0">
                <a:solidFill>
                  <a:schemeClr val="bg2"/>
                </a:solidFill>
              </a:rPr>
              <a:t> ja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least</a:t>
            </a:r>
            <a:r>
              <a:rPr lang="fi-FI" sz="5400" dirty="0">
                <a:solidFill>
                  <a:schemeClr val="bg2"/>
                </a:solidFill>
              </a:rPr>
              <a:t> myös monikollisten substantiivien kanssa.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35" name="Google Shape;135;g106f9a1bb00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340F05A8-597E-489E-848A-EBD5E1B63D05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06f9a1bb00_0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42" name="Google Shape;142;g106f9a1bb00_0_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1.	Luitko muutamia tunteja testiä varten?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	</a:t>
            </a:r>
            <a:r>
              <a:rPr lang="fi-FI" sz="5400" dirty="0" err="1">
                <a:solidFill>
                  <a:schemeClr val="bg2"/>
                </a:solidFill>
              </a:rPr>
              <a:t>Did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study</a:t>
            </a:r>
            <a:r>
              <a:rPr lang="fi-FI" sz="5400" dirty="0">
                <a:solidFill>
                  <a:schemeClr val="bg2"/>
                </a:solidFill>
              </a:rPr>
              <a:t> for a </a:t>
            </a:r>
            <a:r>
              <a:rPr lang="fi-FI" sz="5400" dirty="0" err="1">
                <a:solidFill>
                  <a:schemeClr val="bg2"/>
                </a:solidFill>
              </a:rPr>
              <a:t>few</a:t>
            </a:r>
            <a:r>
              <a:rPr lang="fi-FI" sz="5400" dirty="0">
                <a:solidFill>
                  <a:schemeClr val="bg2"/>
                </a:solidFill>
              </a:rPr>
              <a:t> / some </a:t>
            </a:r>
            <a:r>
              <a:rPr lang="fi-FI" sz="5400" dirty="0" err="1">
                <a:solidFill>
                  <a:schemeClr val="bg2"/>
                </a:solidFill>
              </a:rPr>
              <a:t>hours</a:t>
            </a:r>
            <a:r>
              <a:rPr lang="fi-FI" sz="5400" dirty="0">
                <a:solidFill>
                  <a:schemeClr val="bg2"/>
                </a:solidFill>
              </a:rPr>
              <a:t> for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test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2.	Käytin liian vähän aikaa muistiinpanojen lukemiseen.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>
                <a:solidFill>
                  <a:schemeClr val="bg2"/>
                </a:solidFill>
              </a:rPr>
              <a:t>I </a:t>
            </a:r>
            <a:r>
              <a:rPr lang="fi-FI" sz="5400" dirty="0" err="1">
                <a:solidFill>
                  <a:schemeClr val="bg2"/>
                </a:solidFill>
              </a:rPr>
              <a:t>spent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too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little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time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reading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notes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3.	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H</a:t>
            </a:r>
            <a:r>
              <a:rPr lang="fi-FI" sz="5400" dirty="0"/>
              <a:t>arva meistä nautti ajokokeesta.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 err="1">
                <a:solidFill>
                  <a:schemeClr val="bg2"/>
                </a:solidFill>
              </a:rPr>
              <a:t>Few</a:t>
            </a:r>
            <a:r>
              <a:rPr lang="fi-FI" sz="5400" dirty="0">
                <a:solidFill>
                  <a:schemeClr val="bg2"/>
                </a:solidFill>
              </a:rPr>
              <a:t> of us / </a:t>
            </a:r>
            <a:r>
              <a:rPr lang="fi-FI" sz="5400" dirty="0" err="1">
                <a:solidFill>
                  <a:schemeClr val="bg2"/>
                </a:solidFill>
              </a:rPr>
              <a:t>Only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few</a:t>
            </a:r>
            <a:r>
              <a:rPr lang="fi-FI" sz="5400" dirty="0">
                <a:solidFill>
                  <a:schemeClr val="bg2"/>
                </a:solidFill>
              </a:rPr>
              <a:t> of us / </a:t>
            </a:r>
            <a:r>
              <a:rPr lang="fi-FI" sz="5400" dirty="0" err="1">
                <a:solidFill>
                  <a:schemeClr val="bg2"/>
                </a:solidFill>
              </a:rPr>
              <a:t>Hardly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any</a:t>
            </a:r>
            <a:r>
              <a:rPr lang="fi-FI" sz="5400" dirty="0">
                <a:solidFill>
                  <a:schemeClr val="bg2"/>
                </a:solidFill>
              </a:rPr>
              <a:t> of us </a:t>
            </a:r>
            <a:r>
              <a:rPr lang="fi-FI" sz="5400" dirty="0" err="1">
                <a:solidFill>
                  <a:schemeClr val="bg2"/>
                </a:solidFill>
              </a:rPr>
              <a:t>enjoyed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					</a:t>
            </a:r>
            <a:r>
              <a:rPr lang="fi-FI" sz="5400" dirty="0" err="1">
                <a:solidFill>
                  <a:schemeClr val="bg2"/>
                </a:solidFill>
              </a:rPr>
              <a:t>driving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test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4.	En muistanut muutamaa sääntöä.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>
                <a:solidFill>
                  <a:schemeClr val="bg2"/>
                </a:solidFill>
              </a:rPr>
              <a:t>I </a:t>
            </a:r>
            <a:r>
              <a:rPr lang="fi-FI" sz="5400" dirty="0" err="1">
                <a:solidFill>
                  <a:schemeClr val="bg2"/>
                </a:solidFill>
              </a:rPr>
              <a:t>couldn't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remember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few</a:t>
            </a:r>
            <a:r>
              <a:rPr lang="fi-FI" sz="5400" dirty="0">
                <a:solidFill>
                  <a:schemeClr val="bg2"/>
                </a:solidFill>
              </a:rPr>
              <a:t> / some </a:t>
            </a:r>
            <a:r>
              <a:rPr lang="fi-FI" sz="5400" dirty="0" err="1">
                <a:solidFill>
                  <a:schemeClr val="bg2"/>
                </a:solidFill>
              </a:rPr>
              <a:t>rules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43" name="Google Shape;143;g106f9a1bb00_0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A5DB8433-8D6B-40F0-ADD8-C06C72DF1353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06f9a1bb00_0_2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50" name="Google Shape;150;g106f9a1bb00_0_2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5.	Eivätkö liikennesäännöt olekin vähän tylsiä?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 err="1">
                <a:solidFill>
                  <a:schemeClr val="bg2"/>
                </a:solidFill>
              </a:rPr>
              <a:t>Isn't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highway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code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little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boring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6.	Haluaisitko keksiä muutaman oman säännön?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 err="1">
                <a:solidFill>
                  <a:schemeClr val="bg2"/>
                </a:solidFill>
              </a:rPr>
              <a:t>Would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like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come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up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with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few</a:t>
            </a:r>
            <a:r>
              <a:rPr lang="fi-FI" sz="5400" dirty="0">
                <a:solidFill>
                  <a:schemeClr val="bg2"/>
                </a:solidFill>
              </a:rPr>
              <a:t> / some </a:t>
            </a:r>
            <a:r>
              <a:rPr lang="fi-FI" sz="5400" dirty="0" err="1">
                <a:solidFill>
                  <a:schemeClr val="bg2"/>
                </a:solidFill>
              </a:rPr>
              <a:t>rules</a:t>
            </a:r>
            <a:r>
              <a:rPr lang="fi-FI" sz="5400" dirty="0">
                <a:solidFill>
                  <a:schemeClr val="bg2"/>
                </a:solidFill>
              </a:rPr>
              <a:t> of </a:t>
            </a:r>
            <a:r>
              <a:rPr lang="fi-FI" sz="5400" dirty="0" err="1">
                <a:solidFill>
                  <a:schemeClr val="bg2"/>
                </a:solidFill>
              </a:rPr>
              <a:t>your</a:t>
            </a:r>
            <a:r>
              <a:rPr lang="fi-FI" sz="5400" dirty="0">
                <a:solidFill>
                  <a:schemeClr val="bg2"/>
                </a:solidFill>
              </a:rPr>
              <a:t> 				</a:t>
            </a:r>
            <a:r>
              <a:rPr lang="fi-FI" sz="5400" dirty="0" err="1">
                <a:solidFill>
                  <a:schemeClr val="bg2"/>
                </a:solidFill>
              </a:rPr>
              <a:t>own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7.</a:t>
            </a:r>
            <a:r>
              <a:rPr lang="fi-FI" sz="5400" dirty="0"/>
              <a:t>	Sinulla näyttää olevan vain vähän kärsivällisyyttä liikenteessä.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seem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have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little</a:t>
            </a:r>
            <a:r>
              <a:rPr lang="fi-FI" sz="5400" dirty="0">
                <a:solidFill>
                  <a:schemeClr val="bg2"/>
                </a:solidFill>
              </a:rPr>
              <a:t> / </a:t>
            </a:r>
            <a:r>
              <a:rPr lang="fi-FI" sz="5400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only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 a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little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patience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traffic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8.	Vähänpä tiesin kuinka lujaa tykkäät ajaa.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	</a:t>
            </a:r>
            <a:r>
              <a:rPr lang="fi-FI" sz="5400" dirty="0">
                <a:solidFill>
                  <a:schemeClr val="bg2"/>
                </a:solidFill>
              </a:rPr>
              <a:t>Little </a:t>
            </a:r>
            <a:r>
              <a:rPr lang="fi-FI" sz="5400" dirty="0" err="1">
                <a:solidFill>
                  <a:schemeClr val="bg2"/>
                </a:solidFill>
              </a:rPr>
              <a:t>did</a:t>
            </a:r>
            <a:r>
              <a:rPr lang="fi-FI" sz="5400" dirty="0">
                <a:solidFill>
                  <a:schemeClr val="bg2"/>
                </a:solidFill>
              </a:rPr>
              <a:t> I </a:t>
            </a:r>
            <a:r>
              <a:rPr lang="fi-FI" sz="5400" dirty="0" err="1">
                <a:solidFill>
                  <a:schemeClr val="bg2"/>
                </a:solidFill>
              </a:rPr>
              <a:t>know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how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fast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like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drive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51" name="Google Shape;151;g106f9a1bb00_0_2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5C358711-94AC-4616-963D-D0B68C41AB5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1889</TotalTime>
  <Words>778</Words>
  <Application>Microsoft Office PowerPoint</Application>
  <PresentationFormat>Mukautettu</PresentationFormat>
  <Paragraphs>102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Paljoussanat:  A little, a few, some – little, few, hardly any</vt:lpstr>
      <vt:lpstr>A little, a few – little, few</vt:lpstr>
      <vt:lpstr>A little – little</vt:lpstr>
      <vt:lpstr>A few – few</vt:lpstr>
      <vt:lpstr>Only a few, only a little</vt:lpstr>
      <vt:lpstr>Little, less, the least</vt:lpstr>
      <vt:lpstr>Few, fewer, the fewest</vt:lpstr>
      <vt:lpstr>Practise.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Paljoussanat: A little, a few, some  - little, few, hardly any</dc:title>
  <dc:creator>Väänänen Anna</dc:creator>
  <cp:lastModifiedBy>Seitaniemi Siiri</cp:lastModifiedBy>
  <cp:revision>5</cp:revision>
  <dcterms:created xsi:type="dcterms:W3CDTF">2020-05-05T09:10:38Z</dcterms:created>
  <dcterms:modified xsi:type="dcterms:W3CDTF">2022-06-14T07:54:09Z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