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Nikolai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0" y="2760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 b="1" i="1">
                <a:solidFill>
                  <a:srgbClr val="222222"/>
                </a:solidFill>
                <a:highlight>
                  <a:srgbClr val="FFFFFF"/>
                </a:highlight>
              </a:rPr>
              <a:t>Ahvenanmaa (Åland)</a:t>
            </a:r>
            <a:endParaRPr/>
          </a:p>
        </p:txBody>
      </p:sp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4625" y="367550"/>
            <a:ext cx="923925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09775" y="338975"/>
            <a:ext cx="514350" cy="66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24625" y="1171325"/>
            <a:ext cx="5199500" cy="324952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 txBox="1"/>
          <p:nvPr/>
        </p:nvSpPr>
        <p:spPr>
          <a:xfrm>
            <a:off x="1924625" y="4523525"/>
            <a:ext cx="51996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</a:rPr>
              <a:t>Ahvenanmaan nimi voi olla peräisin suomen sanasta ahven.</a:t>
            </a:r>
            <a:endParaRPr sz="1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 b="1">
                <a:latin typeface="Open Sans"/>
                <a:ea typeface="Open Sans"/>
                <a:cs typeface="Open Sans"/>
                <a:sym typeface="Open Sans"/>
              </a:rPr>
              <a:t>Lyhyt tieto</a:t>
            </a:r>
            <a:endParaRPr sz="1400" b="1"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Väestö - 29500 ihminen (31.12.2017)</a:t>
            </a: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Pääkaupunki -  Maarianhamina (Mariehamn)</a:t>
            </a: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Virallinen kieli on ruotsi.</a:t>
            </a: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Ahvenanmaa on täysin demilitarisoitu alue.</a:t>
            </a: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Autonominen maakunta.</a:t>
            </a:r>
            <a:endParaRPr sz="1400"/>
          </a:p>
        </p:txBody>
      </p:sp>
      <p:pic>
        <p:nvPicPr>
          <p:cNvPr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6250" y="959175"/>
            <a:ext cx="2888750" cy="209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 b="1">
                <a:latin typeface="Open Sans"/>
                <a:ea typeface="Open Sans"/>
                <a:cs typeface="Open Sans"/>
                <a:sym typeface="Open Sans"/>
              </a:rPr>
              <a:t>Liikennepalvelut</a:t>
            </a:r>
            <a:endParaRPr sz="1400" b="1"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Manner-Suomesta Ahvenanmaalle pääsee säännöllisesti risteilyllä pieniä lauttoja. Lisäksi Viking Line- ja Silja Line -yhtiöiden laivat pysähtyvät Maarianhaminassa ja Longnesissa. Maarianhaminassa sijaitsee vain yksi Alandin lentokenttä.</a:t>
            </a:r>
            <a:endParaRPr sz="1200"/>
          </a:p>
        </p:txBody>
      </p:sp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825" y="2144675"/>
            <a:ext cx="3627075" cy="272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9175" y="2144675"/>
            <a:ext cx="4231570" cy="272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 b="1">
                <a:latin typeface="Open Sans"/>
                <a:ea typeface="Open Sans"/>
                <a:cs typeface="Open Sans"/>
                <a:sym typeface="Open Sans"/>
              </a:rPr>
              <a:t>Maantieteellinen sijainti</a:t>
            </a:r>
            <a:endParaRPr sz="1400" b="1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Saaristo on Pohjanlahdella. Pituus pohjoisesta etelään on 130 km. Saaristossa on 6757 saarta. Alue on 1552 km ².  Saariston korkein Ilmasto on lievä, viileä.ohta on 129 m. Metsien pinta-ala on 58,7%.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9600" y="1956650"/>
            <a:ext cx="4075800" cy="301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 b="1">
                <a:latin typeface="Open Sans"/>
                <a:ea typeface="Open Sans"/>
                <a:cs typeface="Open Sans"/>
                <a:sym typeface="Open Sans"/>
              </a:rPr>
              <a:t>Ilmasto</a:t>
            </a:r>
            <a:endParaRPr sz="1400"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311700" y="11246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Ilmasto on lievä, viileä. Tammikuun keskilämpötila on -4 ° C, heinäkuu 15 ° C; sadanta 550 mm vuodessa. Kasvua edustaa mänty ja leviävät metsät, pensaat, niityt.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1375" y="2055700"/>
            <a:ext cx="4526675" cy="282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 b="1">
                <a:latin typeface="Open Sans"/>
                <a:ea typeface="Open Sans"/>
                <a:cs typeface="Open Sans"/>
                <a:sym typeface="Open Sans"/>
              </a:rPr>
              <a:t>Ahvenanmaan talous</a:t>
            </a:r>
            <a:endParaRPr sz="14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Ahvenanmaa on osa euroaluetta. Ahvenanmaa on yksi EU: n rikkaimmista alueista. Alueen talous perustuu viljelykasvien tuotantoon ja jalostukseen (sokerijuurikkaat, peruna, vehnä, ohra, kaura, sipuli), maidontuotanto, kalastus, matkailu, sellu- ja paperiteollisuus, kauppa- ja kuljetuspalvelut.</a:t>
            </a:r>
            <a:endParaRPr sz="1200"/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1713" y="2269000"/>
            <a:ext cx="3700575" cy="246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 b="1">
                <a:latin typeface="Open Sans"/>
                <a:ea typeface="Open Sans"/>
                <a:cs typeface="Open Sans"/>
                <a:sym typeface="Open Sans"/>
              </a:rPr>
              <a:t>Nähtävyydet</a:t>
            </a:r>
            <a:endParaRPr sz="1400" b="1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Kastelholm on keskiaikainen linna Sundin kunnassa.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Bomarsund - venäläinen linnoitus XIX-luvulla (raunioina).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Vankila Vita Björn - vanhan kuninkaan vankila, rakennettiin yli 200 vuotta sitten.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3023875"/>
            <a:ext cx="2152650" cy="16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1150" y="3028625"/>
            <a:ext cx="2390775" cy="16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45175" y="3023863"/>
            <a:ext cx="2152650" cy="1619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/>
          <p:nvPr/>
        </p:nvSpPr>
        <p:spPr>
          <a:xfrm>
            <a:off x="250675" y="4703625"/>
            <a:ext cx="1522500" cy="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Nikolai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</Words>
  <Application>Microsoft Office PowerPoint</Application>
  <PresentationFormat>Näytössä katseltava esitys (16:9)</PresentationFormat>
  <Paragraphs>22</Paragraphs>
  <Slides>7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0" baseType="lpstr">
      <vt:lpstr>Arial</vt:lpstr>
      <vt:lpstr>Open Sans</vt:lpstr>
      <vt:lpstr>Simple Light</vt:lpstr>
      <vt:lpstr>Ahvenanmaa (Åland)</vt:lpstr>
      <vt:lpstr>Lyhyt tieto</vt:lpstr>
      <vt:lpstr>Liikennepalvelut</vt:lpstr>
      <vt:lpstr>Maantieteellinen sijainti </vt:lpstr>
      <vt:lpstr>Ilmasto</vt:lpstr>
      <vt:lpstr>Ahvenanmaan talous </vt:lpstr>
      <vt:lpstr>Nähtävyydet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Ahvenanmaa (Åland)</dc:title>
  <dc:creator>Varis Klára Maria</dc:creator>
  <cp:lastModifiedBy>Varis Klára Maria</cp:lastModifiedBy>
  <cp:revision>1</cp:revision>
  <dcterms:modified xsi:type="dcterms:W3CDTF">2018-04-23T09:08:13Z</dcterms:modified>
</cp:coreProperties>
</file>