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5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5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75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2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2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1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0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6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7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3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0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3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94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9600" dirty="0">
                <a:solidFill>
                  <a:srgbClr val="CDE584"/>
                </a:solidFill>
              </a:rPr>
              <a:t>Lappi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5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8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E6064259-384D-4477-98D9-03A153051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51" r="6097" b="-3"/>
          <a:stretch/>
        </p:blipFill>
        <p:spPr>
          <a:xfrm>
            <a:off x="6375194" y="623979"/>
            <a:ext cx="4622763" cy="56244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DC589F-62C7-410C-B96C-0F6243A471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FD528-8C9B-4607-896B-166B897C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CDE584"/>
                </a:solidFill>
              </a:rPr>
              <a:t>Suurimmat kaupungit</a:t>
            </a:r>
            <a:endParaRPr lang="fi-FI" dirty="0">
              <a:solidFill>
                <a:srgbClr val="CDE584"/>
              </a:solidFill>
              <a:ea typeface="+mj-lt"/>
              <a:cs typeface="+mj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D256E3-3D4B-492C-B2C0-09BFEE47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547005"/>
            <a:ext cx="5568624" cy="47157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600" dirty="0"/>
              <a:t>Rovaniemi</a:t>
            </a:r>
          </a:p>
          <a:p>
            <a:r>
              <a:rPr lang="fi-FI" sz="3600" dirty="0"/>
              <a:t>Kemijärvi</a:t>
            </a:r>
          </a:p>
          <a:p>
            <a:r>
              <a:rPr lang="fi-FI" sz="3600" dirty="0"/>
              <a:t>Kittilä</a:t>
            </a:r>
          </a:p>
          <a:p>
            <a:r>
              <a:rPr lang="fi-FI" sz="3600" dirty="0"/>
              <a:t>Sodankylä</a:t>
            </a:r>
          </a:p>
          <a:p>
            <a:r>
              <a:rPr lang="fi-FI" sz="3600" dirty="0"/>
              <a:t>Inari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42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F048C-8F49-4B59-927C-64B6C3D5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08303"/>
            <a:ext cx="10468647" cy="954832"/>
          </a:xfrm>
        </p:spPr>
        <p:txBody>
          <a:bodyPr/>
          <a:lstStyle/>
          <a:p>
            <a:pPr algn="ctr"/>
            <a:r>
              <a:rPr lang="fi-FI" sz="6600" dirty="0">
                <a:solidFill>
                  <a:srgbClr val="CDE584"/>
                </a:solidFill>
              </a:rPr>
              <a:t>Luonto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F8410E-DB3C-48C4-9D2B-60B5BA34F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89" y="1399216"/>
            <a:ext cx="6509809" cy="50727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600" dirty="0"/>
              <a:t>Tunturit (esim. Saana, Halti)</a:t>
            </a:r>
          </a:p>
          <a:p>
            <a:endParaRPr lang="fi-FI" sz="36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D6655D-21F8-4182-AD8B-2CC3B09BD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8381" y="1394734"/>
            <a:ext cx="5460265" cy="50772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fi-FI" sz="4000" dirty="0"/>
          </a:p>
          <a:p>
            <a:pPr algn="ctr"/>
            <a:r>
              <a:rPr lang="fi-FI" sz="4000" dirty="0"/>
              <a:t>Aapasuot</a:t>
            </a:r>
            <a:endParaRPr lang="fi-FI" dirty="0"/>
          </a:p>
          <a:p>
            <a:pPr algn="ctr"/>
            <a:endParaRPr lang="fi-FI" sz="4000" dirty="0"/>
          </a:p>
        </p:txBody>
      </p:sp>
      <p:pic>
        <p:nvPicPr>
          <p:cNvPr id="5" name="Kuva 5" descr="Kuva, joka sisältää kohteen ulko, vuori, taivas, ruoho&#10;&#10;Kuvaus luotu, erittäin korkea luotettavuus">
            <a:extLst>
              <a:ext uri="{FF2B5EF4-FFF2-40B4-BE49-F238E27FC236}">
                <a16:creationId xmlns:a16="http://schemas.microsoft.com/office/drawing/2014/main" id="{065B3D59-9D56-4750-8D60-B37092AA7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41723"/>
            <a:ext cx="5287992" cy="3969157"/>
          </a:xfrm>
          <a:prstGeom prst="rect">
            <a:avLst/>
          </a:prstGeom>
        </p:spPr>
      </p:pic>
      <p:pic>
        <p:nvPicPr>
          <p:cNvPr id="7" name="Kuva 7" descr="Kuva, joka sisältää kohteen ruoho, ulko, taivas, kenttä&#10;&#10;Kuvaus luotu, erittäin korkea luotettavuus">
            <a:extLst>
              <a:ext uri="{FF2B5EF4-FFF2-40B4-BE49-F238E27FC236}">
                <a16:creationId xmlns:a16="http://schemas.microsoft.com/office/drawing/2014/main" id="{8F78936D-44C9-42BF-AA0D-C9B988120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158" y="2802866"/>
            <a:ext cx="4741652" cy="35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4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uva 33" descr="Kuva, joka sisältää kohteen puu, ulko, vesi&#10;&#10;Kuvaus luotu, erittäin korkea luotettavuus">
            <a:extLst>
              <a:ext uri="{FF2B5EF4-FFF2-40B4-BE49-F238E27FC236}">
                <a16:creationId xmlns:a16="http://schemas.microsoft.com/office/drawing/2014/main" id="{696520B7-2585-4EFE-A443-3C24F3C91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61" r="1" b="1"/>
          <a:stretch/>
        </p:blipFill>
        <p:spPr>
          <a:xfrm>
            <a:off x="646532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F131AEB-0541-4F63-954B-92000B1E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541" y="1450259"/>
            <a:ext cx="3753599" cy="90682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endParaRPr lang="fi-FI" sz="3600" dirty="0"/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E97FE4B9-48AB-4FE4-AF5C-0F04E9FE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12" y="1879065"/>
            <a:ext cx="3754987" cy="41407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fi-FI" sz="1800" dirty="0"/>
          </a:p>
          <a:p>
            <a:pPr algn="ctr"/>
            <a:endParaRPr lang="fi-FI" sz="1800" dirty="0"/>
          </a:p>
          <a:p>
            <a:pPr algn="ctr"/>
            <a:endParaRPr lang="fi-FI" sz="1800" dirty="0"/>
          </a:p>
          <a:p>
            <a:pPr algn="ctr"/>
            <a:r>
              <a:rPr lang="fi-FI" sz="4400" dirty="0"/>
              <a:t>Talviyöt ja revontulet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7398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2C58E-CD74-444A-A95B-6834A1D2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37" y="452718"/>
            <a:ext cx="9404723" cy="897323"/>
          </a:xfrm>
        </p:spPr>
        <p:txBody>
          <a:bodyPr/>
          <a:lstStyle/>
          <a:p>
            <a:pPr algn="ctr"/>
            <a:r>
              <a:rPr lang="fi-FI" sz="6000" dirty="0">
                <a:solidFill>
                  <a:srgbClr val="CDE584"/>
                </a:solidFill>
              </a:rPr>
              <a:t>Elinkeino</a:t>
            </a:r>
            <a:endParaRPr lang="fi-FI" dirty="0">
              <a:solidFill>
                <a:srgbClr val="CDE584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2BE046-908E-4FFB-9DF5-E567388BD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199" y="1356085"/>
            <a:ext cx="5762187" cy="49002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4000" dirty="0"/>
              <a:t>Poronhoito</a:t>
            </a:r>
          </a:p>
          <a:p>
            <a:endParaRPr lang="fi-FI" sz="4000" dirty="0"/>
          </a:p>
          <a:p>
            <a:endParaRPr lang="fi-FI" sz="400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5A663D2-1564-4391-A224-676139272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8381" y="1351602"/>
            <a:ext cx="5460265" cy="49047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4000" dirty="0"/>
              <a:t>Matkailupalvelut</a:t>
            </a:r>
            <a:endParaRPr lang="fi-FI" dirty="0"/>
          </a:p>
        </p:txBody>
      </p:sp>
      <p:pic>
        <p:nvPicPr>
          <p:cNvPr id="12" name="Kuva 12" descr="Kuva, joka sisältää kohteen puu, ulko, lumi, nisäkäs&#10;&#10;Kuvaus luotu, erittäin korkea luotettavuus">
            <a:extLst>
              <a:ext uri="{FF2B5EF4-FFF2-40B4-BE49-F238E27FC236}">
                <a16:creationId xmlns:a16="http://schemas.microsoft.com/office/drawing/2014/main" id="{70C52A1C-9F60-4F8B-80E0-A916E898D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92" y="2213394"/>
            <a:ext cx="5230483" cy="3926456"/>
          </a:xfrm>
          <a:prstGeom prst="rect">
            <a:avLst/>
          </a:prstGeom>
        </p:spPr>
      </p:pic>
      <p:pic>
        <p:nvPicPr>
          <p:cNvPr id="14" name="Kuva 14" descr="Kuva, joka sisältää kohteen lumi, ulko, taivas, puu&#10;&#10;Kuvaus luotu, erittäin korkea luotettavuus">
            <a:extLst>
              <a:ext uri="{FF2B5EF4-FFF2-40B4-BE49-F238E27FC236}">
                <a16:creationId xmlns:a16="http://schemas.microsoft.com/office/drawing/2014/main" id="{74F10C57-4145-4B84-A1AA-0E31B82E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42" y="2214022"/>
            <a:ext cx="5014822" cy="39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4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9">
            <a:extLst>
              <a:ext uri="{FF2B5EF4-FFF2-40B4-BE49-F238E27FC236}">
                <a16:creationId xmlns:a16="http://schemas.microsoft.com/office/drawing/2014/main" id="{AA085689-791F-4B8F-9F30-12415B97D3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21">
            <a:extLst>
              <a:ext uri="{FF2B5EF4-FFF2-40B4-BE49-F238E27FC236}">
                <a16:creationId xmlns:a16="http://schemas.microsoft.com/office/drawing/2014/main" id="{AA3FED7F-6821-47C0-A464-E9278B2412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6" name="Oval 23">
            <a:extLst>
              <a:ext uri="{FF2B5EF4-FFF2-40B4-BE49-F238E27FC236}">
                <a16:creationId xmlns:a16="http://schemas.microsoft.com/office/drawing/2014/main" id="{8F54B2FB-3F54-4350-8D1B-F86D677CA7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25">
            <a:extLst>
              <a:ext uri="{FF2B5EF4-FFF2-40B4-BE49-F238E27FC236}">
                <a16:creationId xmlns:a16="http://schemas.microsoft.com/office/drawing/2014/main" id="{561B34F5-88E5-4711-BC16-3005C29AD7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27">
            <a:extLst>
              <a:ext uri="{FF2B5EF4-FFF2-40B4-BE49-F238E27FC236}">
                <a16:creationId xmlns:a16="http://schemas.microsoft.com/office/drawing/2014/main" id="{4F3661D0-2268-4D3E-88BA-0647BCBE33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9" name="Rectangle 29">
            <a:extLst>
              <a:ext uri="{FF2B5EF4-FFF2-40B4-BE49-F238E27FC236}">
                <a16:creationId xmlns:a16="http://schemas.microsoft.com/office/drawing/2014/main" id="{DDB56DB5-0324-4F79-9AB8-CB18C1DC8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Kuva 5" descr="Kuva, joka sisältää kohteen henkilö, taivas, ulko, hiihtäminen&#10;&#10;Kuvaus luotu, erittäin korkea luotettavuus">
            <a:extLst>
              <a:ext uri="{FF2B5EF4-FFF2-40B4-BE49-F238E27FC236}">
                <a16:creationId xmlns:a16="http://schemas.microsoft.com/office/drawing/2014/main" id="{188339A5-DF67-4C7A-A79D-C4A9A79145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4125" r="-2" b="-2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193B901-CB7B-492C-ABC7-BAB241A6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i-FI" sz="6000" dirty="0">
                <a:solidFill>
                  <a:srgbClr val="CDE584"/>
                </a:solidFill>
              </a:rPr>
              <a:t>Kulttuuri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98216-12C1-459C-9E80-16E6842AF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3072385"/>
            <a:ext cx="3754987" cy="294741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r>
              <a:rPr lang="en-US" sz="4000" dirty="0" err="1"/>
              <a:t>Saamelaiset</a:t>
            </a:r>
          </a:p>
        </p:txBody>
      </p:sp>
    </p:spTree>
    <p:extLst>
      <p:ext uri="{BB962C8B-B14F-4D97-AF65-F5344CB8AC3E}">
        <p14:creationId xmlns:p14="http://schemas.microsoft.com/office/powerpoint/2010/main" val="108480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26</Words>
  <Application>Microsoft Office PowerPoint</Application>
  <PresentationFormat>Laajakuva</PresentationFormat>
  <Paragraphs>22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Lappi</vt:lpstr>
      <vt:lpstr>Suurimmat kaupungit</vt:lpstr>
      <vt:lpstr>Luonto</vt:lpstr>
      <vt:lpstr>PowerPoint-esitys</vt:lpstr>
      <vt:lpstr>Elinkeino</vt:lpstr>
      <vt:lpstr>Kulttuuri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Varis Klára Maria</dc:creator>
  <cp:lastModifiedBy>Varis Klára Maria</cp:lastModifiedBy>
  <cp:revision>122</cp:revision>
  <dcterms:created xsi:type="dcterms:W3CDTF">2013-07-31T16:30:56Z</dcterms:created>
  <dcterms:modified xsi:type="dcterms:W3CDTF">2018-04-23T09:09:08Z</dcterms:modified>
</cp:coreProperties>
</file>