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60d711c39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60d711c39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0d711c39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0d711c39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60d711c39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360d711c39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60d711c39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60d711c39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53950" y="4503375"/>
            <a:ext cx="4533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21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21. Afrikan tähteä etsimässä</a:t>
            </a:r>
            <a:br>
              <a:rPr lang="fi"/>
            </a:br>
            <a:br>
              <a:rPr lang="fi"/>
            </a:br>
            <a:r>
              <a:rPr lang="fi"/>
              <a:t>Tietoisku: Afrikan varhaishistoriaa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Afrikka on ihmislajin syntykoti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10000"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Homo sapiens kehittyi Afrikassa 200 000–300 000 vuotta sitten.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Varhaisimpia nykyihmisen fossiileja on löydetty nykyisen Marokon ja Etiopian alueelta.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Ihminen levittäytyi Afrikasta muualle maailmaan useassa aallossa.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Nykyiset Afrikan ulkopuoliset ihmiset polveutuvat 80 000–60 000 vuotta sitten Afrikasta muuttaneista.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Ihmiset elivät </a:t>
            </a:r>
            <a:r>
              <a:rPr lang="fi"/>
              <a:t>Afrikassa </a:t>
            </a:r>
            <a:r>
              <a:rPr lang="fi"/>
              <a:t>pienissä keräily- ja pyyntiyhteisöissä tuhansien vuosien ajan.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Maanviljelyyn siirtyminen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92500" lnSpcReduction="20000"/>
          </a:bodyPr>
          <a:lstStyle/>
          <a:p>
            <a:pPr indent="-363696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Maanviljelys levisi Afrikkaan Niilin laaksosta alkaen 4000-luvulta eaa. Pääelinkeino siitä tuli ajanlaskun alkuun mennessä.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Viljely ja ilmaston kuivuminen tekivät Saharasta autiomaan vuosien 4500–2000 eaa. aikana.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Saharaan jäi karjataloutta harjoittavia paimentolaisia.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Saharan alueen ihmiset siirtyivät etelään bantuyhteisöjen alueille.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Bantuekspansio 2000-luvulta eaa. alkaen: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Bantut levittäytyivät koko eteläiseen Afrikkaan ja työnsivät keräily- ja pyyntikansat tieltään.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Menestyksen taustalla olivat maanviljely ja raudanvalmistustaito (aseet). Valloituksia edisti myös malaria, jolle bantut olivat vastustuskykyisiä.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Ekspansion mukana levisi bantujen kieli ja kulttuuri, esimerkiksi käsityötaito.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Varhaiset kuningaskunnat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77500" lnSpcReduction="20000"/>
          </a:bodyPr>
          <a:lstStyle/>
          <a:p>
            <a:pPr indent="-34178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Maanviljelykseen siirtymisen myötä perustettiin kaupunkeja, joiden ympärille muodostui kuningaskuntia 500-luvulta alkaen.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Kuningaskunnat syntyivät alueen kaupan valvomiseksi ja sijaitsivat usein kauppareittien varrella.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Ennen eurooppalaisia Afrikan alueita ja kauppaa hallitsivat lukuisat, joskus hyvin lyhytikäiset, kuningaskunnat.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Ghana oli Länsi-Afrikan pitkäaikaisimpia kuningaskuntia:</a:t>
            </a:r>
            <a:endParaRPr/>
          </a:p>
          <a:p>
            <a:pPr indent="-32702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kulta-aika 800–1100-luvuilla</a:t>
            </a:r>
            <a:endParaRPr/>
          </a:p>
          <a:p>
            <a:pPr indent="-32702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vauraus perustui kaupan verottamiseen</a:t>
            </a:r>
            <a:endParaRPr/>
          </a:p>
          <a:p>
            <a:pPr indent="-32702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Ghanan sijainti oli edullinen: pohjoisen karavaanireiteiltä tuotiin etelään muun muassa hevosia ja suolaa, etelästä puolestaan muun muassa norsunluuta ja pähkinöitä.</a:t>
            </a:r>
            <a:endParaRPr/>
          </a:p>
          <a:p>
            <a:pPr indent="-32702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urbaani pääkaupunki Koumbi Saleh</a:t>
            </a:r>
            <a:endParaRPr/>
          </a:p>
          <a:p>
            <a:pPr indent="-32702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vahva armeija &gt; uusia kauppa-alueita valvottavaksi ja verotettavaksi</a:t>
            </a:r>
            <a:endParaRPr/>
          </a:p>
          <a:p>
            <a:pPr indent="-32702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elinkeinoina maanviljely ja kalastus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Muita muinaisia länsiafrikkalaisia kuningaskuntia:</a:t>
            </a:r>
            <a:endParaRPr/>
          </a:p>
          <a:p>
            <a:pPr indent="-32702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Mali (kukoistusaika 1300-luvulla)</a:t>
            </a:r>
            <a:endParaRPr/>
          </a:p>
          <a:p>
            <a:pPr indent="-32702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Songhai (</a:t>
            </a:r>
            <a:r>
              <a:rPr lang="fi"/>
              <a:t>kukoistusaika 1400-luvulla)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