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61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1476-6630-4E6D-91D6-712A8A2F88A1}" type="datetimeFigureOut">
              <a:rPr lang="fi-FI" smtClean="0"/>
              <a:t>22.9.2014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0CC8-E6FE-4C71-BD1E-C99387BA01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6927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1476-6630-4E6D-91D6-712A8A2F88A1}" type="datetimeFigureOut">
              <a:rPr lang="fi-FI" smtClean="0"/>
              <a:t>22.9.2014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0CC8-E6FE-4C71-BD1E-C99387BA01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1850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1476-6630-4E6D-91D6-712A8A2F88A1}" type="datetimeFigureOut">
              <a:rPr lang="fi-FI" smtClean="0"/>
              <a:t>22.9.2014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0CC8-E6FE-4C71-BD1E-C99387BA01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587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1476-6630-4E6D-91D6-712A8A2F88A1}" type="datetimeFigureOut">
              <a:rPr lang="fi-FI" smtClean="0"/>
              <a:t>22.9.2014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0CC8-E6FE-4C71-BD1E-C99387BA01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9426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1476-6630-4E6D-91D6-712A8A2F88A1}" type="datetimeFigureOut">
              <a:rPr lang="fi-FI" smtClean="0"/>
              <a:t>22.9.2014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0CC8-E6FE-4C71-BD1E-C99387BA01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373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1476-6630-4E6D-91D6-712A8A2F88A1}" type="datetimeFigureOut">
              <a:rPr lang="fi-FI" smtClean="0"/>
              <a:t>22.9.2014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0CC8-E6FE-4C71-BD1E-C99387BA01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0787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1476-6630-4E6D-91D6-712A8A2F88A1}" type="datetimeFigureOut">
              <a:rPr lang="fi-FI" smtClean="0"/>
              <a:t>22.9.2014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0CC8-E6FE-4C71-BD1E-C99387BA01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0647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1476-6630-4E6D-91D6-712A8A2F88A1}" type="datetimeFigureOut">
              <a:rPr lang="fi-FI" smtClean="0"/>
              <a:t>22.9.2014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0CC8-E6FE-4C71-BD1E-C99387BA01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0028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1476-6630-4E6D-91D6-712A8A2F88A1}" type="datetimeFigureOut">
              <a:rPr lang="fi-FI" smtClean="0"/>
              <a:t>22.9.2014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0CC8-E6FE-4C71-BD1E-C99387BA01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3782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1476-6630-4E6D-91D6-712A8A2F88A1}" type="datetimeFigureOut">
              <a:rPr lang="fi-FI" smtClean="0"/>
              <a:t>22.9.2014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0CC8-E6FE-4C71-BD1E-C99387BA01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7341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1476-6630-4E6D-91D6-712A8A2F88A1}" type="datetimeFigureOut">
              <a:rPr lang="fi-FI" smtClean="0"/>
              <a:t>22.9.2014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0CC8-E6FE-4C71-BD1E-C99387BA01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3848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A1476-6630-4E6D-91D6-712A8A2F88A1}" type="datetimeFigureOut">
              <a:rPr lang="fi-FI" smtClean="0"/>
              <a:t>22.9.2014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D0CC8-E6FE-4C71-BD1E-C99387BA01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5575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solidFill>
            <a:srgbClr val="FF66FF"/>
          </a:solidFill>
        </p:spPr>
        <p:txBody>
          <a:bodyPr/>
          <a:lstStyle/>
          <a:p>
            <a:r>
              <a:rPr lang="fi-FI" dirty="0" smtClean="0"/>
              <a:t>Käyntikortti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Tämän voi tehdä melkein millä ohjelmalla vaan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1285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3489251"/>
          </a:xfrm>
        </p:spPr>
        <p:txBody>
          <a:bodyPr/>
          <a:lstStyle/>
          <a:p>
            <a:r>
              <a:rPr lang="fi-FI" dirty="0" smtClean="0"/>
              <a:t>Olet graafinen suunnittelija. Saat asiakkaan, tietysti persoonallisen ja mieleenpainuvan, joka haluaa tilata sinulta ammattiinsa sopivan käyntikortin.</a:t>
            </a:r>
          </a:p>
          <a:p>
            <a:pPr mar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00919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rau31\redir$\tuula.kuusela\My Documents\Omat Kuvatiedostot\kuvankäsittelyä\img0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7938" y="766763"/>
            <a:ext cx="4048125" cy="532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3100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Avaa uusi tiedosto, kokoa 90mm x 50mm</a:t>
            </a:r>
          </a:p>
          <a:p>
            <a:r>
              <a:rPr lang="fi-FI" dirty="0" smtClean="0"/>
              <a:t>Valitse jokin </a:t>
            </a:r>
            <a:r>
              <a:rPr lang="fi-FI" dirty="0" err="1" smtClean="0"/>
              <a:t>edelläolevista</a:t>
            </a:r>
            <a:r>
              <a:rPr lang="fi-FI" dirty="0" smtClean="0"/>
              <a:t> ammateista, tai keksi itse.</a:t>
            </a:r>
          </a:p>
          <a:p>
            <a:r>
              <a:rPr lang="fi-FI" dirty="0" smtClean="0"/>
              <a:t>Keksi henkilölle ja yritykselle sopiva nimi</a:t>
            </a:r>
          </a:p>
          <a:p>
            <a:r>
              <a:rPr lang="fi-FI" dirty="0" smtClean="0"/>
              <a:t>Liitä mukaan kuva, mielellään itse ottamasi: voit vaikka käydä kännykällä kuvaamassa, tai hakea </a:t>
            </a:r>
            <a:r>
              <a:rPr lang="fi-FI" dirty="0" err="1" smtClean="0"/>
              <a:t>facebookista</a:t>
            </a:r>
            <a:r>
              <a:rPr lang="fi-FI" dirty="0"/>
              <a:t> </a:t>
            </a:r>
            <a:r>
              <a:rPr lang="fi-FI" dirty="0" smtClean="0"/>
              <a:t>tai </a:t>
            </a:r>
            <a:r>
              <a:rPr lang="fi-FI" dirty="0" err="1" smtClean="0"/>
              <a:t>dropboxista</a:t>
            </a:r>
            <a:endParaRPr lang="fi-FI" dirty="0" smtClean="0"/>
          </a:p>
          <a:p>
            <a:r>
              <a:rPr lang="fi-FI" dirty="0" smtClean="0"/>
              <a:t>Kuva voi olla vain taustapintana, eli sen ei tarvitse olla esittävä.</a:t>
            </a:r>
          </a:p>
          <a:p>
            <a:r>
              <a:rPr lang="fi-FI" dirty="0" smtClean="0"/>
              <a:t>Kuvan voit myös itse piirtää (</a:t>
            </a:r>
            <a:r>
              <a:rPr lang="fi-FI" dirty="0" err="1" smtClean="0"/>
              <a:t>paintilla</a:t>
            </a:r>
            <a:r>
              <a:rPr lang="fi-FI" dirty="0" smtClean="0"/>
              <a:t> esim.)</a:t>
            </a:r>
          </a:p>
          <a:p>
            <a:r>
              <a:rPr lang="fi-FI" dirty="0" smtClean="0"/>
              <a:t>Liitä teksti kuvaan, ja kiinnitä huomiota siihen, että väri erottuu riittävästi taustasta</a:t>
            </a:r>
          </a:p>
          <a:p>
            <a:r>
              <a:rPr lang="fi-FI" dirty="0" smtClean="0"/>
              <a:t>Palauta käyntikortti </a:t>
            </a:r>
            <a:r>
              <a:rPr lang="fi-FI" dirty="0" err="1" smtClean="0"/>
              <a:t>pedaan</a:t>
            </a:r>
            <a:r>
              <a:rPr lang="fi-FI" dirty="0" smtClean="0"/>
              <a:t> (ope antaa osoitteen)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0605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rau31\redir$\tuula.kuusela\My Documents\Omat Kuvatiedostot\kuvankäsittelyä\pentti puukiipijän käyntikortti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900522"/>
            <a:ext cx="5976664" cy="397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5764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114</Words>
  <Application>Microsoft Office PowerPoint</Application>
  <PresentationFormat>Näytössä katseltava diaesitys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Office-teema</vt:lpstr>
      <vt:lpstr>Käyntikortti</vt:lpstr>
      <vt:lpstr>PowerPoint-esitys</vt:lpstr>
      <vt:lpstr>PowerPoint-esitys</vt:lpstr>
      <vt:lpstr>PowerPoint-esitys</vt:lpstr>
      <vt:lpstr>PowerPoint-esitys</vt:lpstr>
    </vt:vector>
  </TitlesOfParts>
  <Company>Rauman lukio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Käyntikortti</dc:title>
  <dc:creator>Tuula Kuusela</dc:creator>
  <cp:lastModifiedBy>Mäkelä Ari</cp:lastModifiedBy>
  <cp:revision>3</cp:revision>
  <dcterms:created xsi:type="dcterms:W3CDTF">2014-09-18T13:34:07Z</dcterms:created>
  <dcterms:modified xsi:type="dcterms:W3CDTF">2014-09-22T12:19:52Z</dcterms:modified>
</cp:coreProperties>
</file>