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9:25.1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917 953 12287,'-5'-32'0,"-1"-2"0,-4 0 0,-2 6 0,-3 6 0,11 7 0,-11 18 0,12 9 0,-4 10 0,-5 12 0,2 9 0,-2 16 0,-1 10 0,-2 12 0,-4 3 0,4 7 0,2 8 0,4 11 0,6 16 0,3 12 0,0 20 0,0-75 0,0 3 0,0 6 0,0 3 0,0 0 0,0 5 0,0 6 0,0 3 0,0 1 0,0 1 0,-2 7 0,0 1 0,-1-4 0,0-3 0,-4 5 0,2-3 0,2-6 0,-1-2 0,-1 2 0,2-1 0,-1-4 0,1 0 0,-4 1 0,-1 0 0,1-6 0,0 0 0,-1-4 0,1-2 0,1-7 0,0-1 0,1 0 0,0 0 0,-6 74 0,4-1 0,3-21 0,4-4 0,0-18 0,0 4 0,0-12 0,0 7 0,-3-7 0,-5 5 0,-2-12 0,1 2 0,2-5 0,1 0 0,-6-20 0,0-9 0,2-16 0,-5-4 0,1-7 0,-4-6 0,-1-12 0,-2-37 0,-13-21 0</inkml:trace>
  <inkml:trace contextRef="#ctx0" brushRef="#br0" timeOffset="1">619 722 12287,'-32'-15'0,"-1"-4"0,11-9 0,0 6 0,15-8 0,-4 8 0,22 8 0,11-1 0,7 0 0,15 12 0,4-7 0,3 5 0,8 5 0,18 0 0,7 0 0,7 0 0,9 0 0,6 0 0,30 0 0,11-4 0,17-6 0,-79 7 0,2-2 0,9-4 0,2-1 0,6 2 0,2-1 0,5-1 0,0 2 0,-1 1 0,-2 2 0,6-3 0,2-3 0,-1 3 0,-3-2-50,1 2 0,-2-3 1,-11 8-1,-1 0 1,10-4-1,1-1 1,-1 3-1,-1-1 50,-2 1 0,-3-1 0,-12-4 0,-2-2 0,3 5 0,3 0 0,-4-1 0,-1 1 0,0 0 0,-3-1 0,71-14 0,7 7 0,-8-4 0,-11-6 0,-35 7 0,6-1 0,-6 2 0,-9-1 0,-21 6 0,-8-6 0,1-1 0,-5 1 0,0 11 0,-7-3 0,-6 1 0,-13-1 0,-16 7 0,-5-9 0,-18 12 0,-1 12 0,-10 10 99,-20 6 0,-5 19 1,-20 6-1</inkml:trace>
  <inkml:trace contextRef="#ctx0" brushRef="#br0" timeOffset="2">6393 327 12287,'-3'-31'0,"-4"6"0,-8 7 0,-3 4 0,11-13 0,-20 20 0,17-15 0,-5 16 0,8-9 0,-5-1 0,2 13 0,10-9 0,0 24 0,0 7 0,0 13 0,0 1 0,0 4 0,0 4 0,0 6 0,0 5 0,0 2 0,0 17 0,0 4 0,0 15 0,0 7 0,0 14 0,-5 14 0,-5 15 0,7 13 0,-2-67 0,-2-1 0,5 5 0,0 1 0,2-1 0,0 3 0,0 1 0,0 2 0,0 4 0,0-1 0,0 0 0,0-1 0,0 1 0,0-3 0,0 61 0,0-70 0,0 2 0,0 76 0,0-3 0,0-9 0,0-3 0,0 2 0,0-3 0,0-2 0,0 8 0,0 1 0,0 2 0,0-18 0,0 20 0,0-5 0,0-5 0,12-14 0,-2 7 0,2 0 0,2-11 0,4-18 0,12-8 0,-4-12 0,-4-4 0,-4-18 0,7 5 0,-6-8 0,-4-3 0,7-10 0,-12-4 0,-2-5 0,-4-7 0,-1-3 0,4-5 0,5 2 0,-2-2 0,-10 2 0,0-12 0,0-1 0,-4-14 0,-6 5 0,-8-9 0,-16-3 0</inkml:trace>
  <inkml:trace contextRef="#ctx0" brushRef="#br0" timeOffset="3">125 7585 12287,'-22'0'0,"0"0"0,-3 0 0,9 0 0,-12 0 0,24-5 0,-4-2 0,16-4 0,14 4 0,10 0 0,12-1 0,15-2 0,15 3 0,3-8 0,18 3 0,14 2 0,17-5 0,-6-4 0,35-13 0,-69 15 0,3 1 0,8-1 0,5 0 0,14-5 0,1-3 0,11 0 0,2-1 0,6-2 0,2-3-129,9-2 0,-1 1 0,-9 1 0,-3 3 1,23-11-1,3 0 0,0 2 0,1 0 129,3-1 0,-4 1 0,-22 6 0,-2 3 0,7-4 0,0 1 0,-3 3 0,0 1 0,-4 0 0,-1 3 0,-9 2 0,0 4 0,4-4 0,-2 0 0,-7 2 0,-2 0-42,-3-2 0,-4-2 0,-10 7 0,-2-1 0,-1-4 1,0 0-1,-3 2 0,-2 3 42,-3 0 0,-1 0 0,48-4 0,1 2 0,-17 1 0,-16-1 0,-19 12 0,-13-3 0,-15 5 0,-15 5 0,-7 0 0,-24 5 0,-13 5 0,-18 5 0,-21 11 0,-10-8 248,-1-3 0,6 7 1,-8-8-1,1 1-248,-1 0 0,-3 25 0,-11-3 0</inkml:trace>
  <inkml:trace contextRef="#ctx0" brushRef="#br0" timeOffset="4">884 7782 12287,'18'-32'0,"-3"9"0,-15 1 0,0 15 0,0-22 0,-15 24 0,0-5 0,-7 20 0,-3 14 0,13 15 0,5 9 0,4 3 0,0 4 0,-6 11 0,-1 5 0,2 5 0,-6-2 0,3 13 0,0 4 0,-4 5 0,0 3 0,-10 1 0,3 2 0,-3 8 0,6-23 0,-3 3 0,0-18 0,4-6 0,-7-14 0,13-8 0,15-23 0,16-5 0</inkml:trace>
  <inkml:trace contextRef="#ctx0" brushRef="#br0" timeOffset="5">5239 6858 12287,'0'-32'0,"-4"10"0,-8 0 0,9 14 0,-10-11 0,13 9 0,-5 3 0,-6-16 0,11 16 0,0-3 0,0 24 0,16 16 0,-3 14 0,9 6 0,-4 17 0,1 13 0,0 5 0,-1 6 0,1 5 0,6 2 0,-3 5 0,3 8 0,-7-2 0,1 16 0,-1 3 0,1-4 0,0-13 0,6-5 0,-7-11 0,-3-6 0,7-32 0,-8-1 0,4-16 0,8-6 0,-8-16 0,1-11 0,-4-14 0,10-26 0,-6-18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3:19.876"/>
    </inkml:context>
    <inkml:brush xml:id="br0">
      <inkml:brushProperty name="width" value="0.08571" units="cm"/>
      <inkml:brushProperty name="height" value="0.08571" units="cm"/>
      <inkml:brushProperty name="color" value="#004F8B"/>
    </inkml:brush>
  </inkml:definitions>
  <inkml:trace contextRef="#ctx0" brushRef="#br0">591 264 12287,'3'-18'0,"9"8"0,-9-9 0,13 11 0,-16-14 0,0 12 0,3-9 0,7 4 0,-5 0 0,5 5 0,-6 6 0,-1-22 0,9 15 0,-9 0 0,12 11 0</inkml:trace>
  <inkml:trace contextRef="#ctx0" brushRef="#br0" timeOffset="489">690 99 12287,'-18'-3'0,"6"-9"0,9 5 0,3-14 0,0 9 0,0-10 0,-4 15 0,-6-5 0,5 9 0,-8 3 0,13 3 0,0 9 0,0 7 0,0 13 0,0 1 0,0 1 0,0-2 0,0-10 0,0 0 0,-6 5 0,-4 1 0,7 6 0,-9-2 0,9 2 0,3-2 0,0 1 0,0 1 0,0-2 0,0-10 0,-4-4 0,-4 1 0,-2-1 0,-2 4 0,12 12 0,0-2 0,0 2 0,0-13 0,0 1 0,-3-15 0,-7 5 0,6-5 0,-7 4 0,7-4 0,4 15 0,0-15 0,0 8 0,0-12 0,0 9 0,0-5 0,0 15 0,0-14 0,0 5 0,0-13 0</inkml:trace>
  <inkml:trace contextRef="#ctx0" brushRef="#br0" timeOffset="1407">96 529 12287,'-34'0'0,"17"0"0,2-4 0,15-8 0,-3 9 0,-9-9 0,9 9 0,-9 3 0,24 0 0,-9-15 0,27 11 0,-8-6 0,-3 7 0,3 3 0,-12 0 0,12 0 0,3 0 0,-7 0 0,4 0 0,5 0 0,-8 0 0,3 0 0,3 0 0,4 0 0,4 0 0,-1 0 0,-8 10 0,-2 2 0,3-5 0,4-4 0,4-3 0,-1 0 0,-10 0 0,2 0 0,1 0 0,4 0 0,4 0 0,-1 0 0,2 0 0,-12 0 0,0 0 0,-1-10 0,13-2 0,-2 2 0,-2 5 0,-8-5 0,7 6 0,-7-7 0,-4 4 0,4-5 0,0 9 0,12-7 0,-12 5 0,0 5 0,3 0 0,-7 0 0,4 0 0,-10 0 0,10 0 0,-12 0 0,14 0 0,-3 0 0,11 0 0,-10 5 0,0 5 0,-10-7 0,10 9 0,0-9 0,11-3 0,-16 0 0,14 15 0,-25-11 0,16 6 0,-13-5 0,4-5 0,-26 0 0,-6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3:30.388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0 251 12287,'19'-19'0,"-4"-11"0,-15 11 0,0-12 0,0 9 0,0 0 0,15 13 0,-12 9 0,7 22 0,-5 9 0,-5 0 0,0 3 0,0 0 0,0-2 0,4 1 0,2-1 0,6 5 0,-5 7 0,-4-7 0,-3 7 0,0-7 0,0-3 0,4-2 0,4 1 0,2-1 0,-1 2 0,-3-12 0,6 0 0,-5-15 0,15 4 0,-4-22 0,8-11 0,-5-10 0,5-12 0,-8 4 0,4-13 0,5 3 0,2-2 0,-8 8 0,1-7 0,4-1 0,4 2 0,-8 4 0,0-8 0,3-5 0,-7 22 0,1 5 0,-4 2 0,-5 15 0,-10 30 0,0 22 0</inkml:trace>
  <inkml:trace contextRef="#ctx0" brushRef="#br0" timeOffset="527">825 547 12287,'0'-34'0,"12"13"0,-1-1 0,0 0 0,-11-10 0,0 8 0,0 2 0,0 16 0,-4-10 0,-8 16 0,-6 4 0,-14 8 0,-2 9 0,6 10 0,2 1 0,8 1 0,3-1 0,-7 2 0,7 0 0,-4-2 0,12 1 0,-4-1 0,7 2 0,8-2 0,7 2 0,-4-16 0,15-6 0,5-9 0,2-3 0,-1-3 0,-1-9 0,-5-10 0,-4 4 0,8-4 0,-4-3 0,-4-6 0,4-1 0,-12-1 0,5 1 0,-3-2 0,-2 16 0,2 6 0,-2 24 0,2-6 0,-12 16 0,0 5 0,0 2 0,0-7 0,0 0 0,0 3 0,0 5 0,-12 2 0,2 2 0,2-1 0,4-14 0,4-6 0,15-13 0,4 0 0</inkml:trace>
  <inkml:trace contextRef="#ctx0" brushRef="#br0" timeOffset="784">1188 118 12287,'0'-19'0,"0"6"0,0 16 0,0 7 0,0 12 0,0 9 0,0 0 0,0 3 0,0 0 0,-11-2 0,1 1 0,3-1 0,2 2 0,1 0 0,-2-2 0,-6 1 0,5-1 0,4-10 0,3 0 0,0 5 0,0 2 0,0-7 0,0 0 0,15-1 0,2 13 0</inkml:trace>
  <inkml:trace contextRef="#ctx0" brushRef="#br0" timeOffset="1202">1419 481 12287,'19'-15'0,"-1"9"0,-6-16 0,-9 13 0,11-4 0,-14 13 0,0 3 0,0 7 0,-4 9 0,-2 14 0,-6-1 0,2-10 0,10 0 0,0 5 0,0-8 0,0 3 0,3-4 0,9 4 0,-5-9 0,15-13 0,-1-13 0,13-9 0,-2-8 0,-10 1 0,-4 2 0,1 5 0,-1-3 0,-11 7 0,8-4 0,1-4 0,-13 11 0,15 2 0,-8 13 0,-6 3 0,8 7 0,-9 12 0,-3 8 0,0 2 0,0 2 0,0 0 0,-10-2 0,-2 1 0,5-1 0,4 2 0,3-2 0,0 2 0,0-1 0,13-1 0,6 2 0,15-2 0</inkml:trace>
  <inkml:trace contextRef="#ctx0" brushRef="#br0" timeOffset="1623">2113 744 12287,'-19'-13'0,"4"9"0,15-14 0,0 6 0,0 9 0,15-23 0,7 15 0,7-11 0,1 6 0,-8 0 0,6 4 0,-6-10 0,9-3 0,-10 6 0,-2-3 0,-6-3 0,3 7 0,-8-4 0,2-5 0,2 13 0,-17-1 0,-5 15 0,-9 0 0,-9 3 0,4 9 0,-1-5 0,15 15 0,-2 0 0,-3-4 0,11 11 0,-6-7 0,7 8 0,-2-1 0,-2-2 0,-3-5 0,2 3 0,4-7 0,8 4 0,7 3 0,3-6 0,13-1 0,-5 1 0,3-1 0,4-11 0,4 8 0,1-15 0</inkml:trace>
  <inkml:trace contextRef="#ctx0" brushRef="#br0" timeOffset="1937">2772 481 12287,'0'-33'0,"-15"4"0,-7 7 0,7 4 0,2 9 0,-2-1 0,0 2 0,-7 20 0,12 9 0,1-5 0,2-1 0,-4-2 0,4 6 0,17 14 0,-2-11 0,14 0 0,-3-12 0,6 12 0,-3 5 0,-10-8 0,6 3 0,-4 3 0,8-7 0,-11 4 0,-4 3 0,-4 4 0,-3 5 0,0-12 0,0-1 0,0 5 0,-3-11 0,-7-3 0,2-9 0,-14-3 0,-4 0 0,11 15 0,2 2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3:38.898"/>
    </inkml:context>
    <inkml:brush xml:id="br0">
      <inkml:brushProperty name="width" value="0.08571" units="cm"/>
      <inkml:brushProperty name="height" value="0.08571" units="cm"/>
      <inkml:brushProperty name="color" value="#E71224"/>
    </inkml:brush>
  </inkml:definitions>
  <inkml:trace contextRef="#ctx0" brushRef="#br0">345 199 12287,'15'-19'0,"-11"4"0,9 15 0,-13 0 0,0 0 0,0 15 0,0 7 0,0-3 0,0 6 0,0 8 0,0 8 0,-10 3 0,-2-7 0,5 3 0,4 4 0,-9 3 0,2-7 0,2 4 0,4-3 0,4-1 0,-3-3 0,-4 0 0,-4-8 0,0-14 0,11 7 0,0 3 0,0-10 0,-15 0 0,-3-15 0</inkml:trace>
  <inkml:trace contextRef="#ctx0" brushRef="#br0" timeOffset="236">47 429 12287,'0'-32'0,"-3"2"0,-4 5 0,-5 3 0,2 10 0,10-10 0,0 12 0,0-12 0,-15 14 0,15-17 0,0 14 0,15 0 0,17 7 0,2-8 0,-1 9 0,-1-7 0,2 5 0,-2 5 0,14 0 0,-3 0 0,1 0 0,3 0 0,-6-10 0,11-2 0,-5 5 0,12-11 0,-9-1 0</inkml:trace>
  <inkml:trace contextRef="#ctx0" brushRef="#br0" timeOffset="864">1037 199 12287,'24'-4'0,"-3"-8"0,-14 9 0,8-7 0,-15 20 0,-5-7 0,-2 13 0,-3-1 0,-5 3 0,9 14 0,-6 2 0,-10 3 0,7 3 0,0 4 0,1-3 0,-1-1 0,8 0 0,-8 4 0,-3-3 0,11-6 0,-5-1 0,5-1 0,-5-1 0,9-10 0,-7 0 0,10-17 0,10-5 0,-1-5 0,12-17 0,1-3 0,-3-4 0,9 7 0,-9-1 0,3-2 0,0-4 0,-10 7 0,9 3 0,5 4 0,-8-7 0,4 12 0,0-1 0,10 11 0,-14 3 0,-6 9 0,-8 10 0,-4-4 0,0 4 0,0 3 0,0 4 0,0 5 0,0-1 0,0-11 0,3-3 0,9-6 0,-9 2 0,7-3 0,-5-5 0,-5 15 0,10-12 0,2 13 0,2-16 0,-3 3 0,-7-5 0,11-5 0</inkml:trace>
  <inkml:trace contextRef="#ctx0" brushRef="#br0" timeOffset="1489">1631 660 12287,'19'-14'0,"-4"11"0,-15-12 0,0 15 0,0 3 0,0 9 0,0-5 0,0 15 0,0 3 0,0-7 0,0 4 0,0 0 0,0-3 0,3-4 0,9-15 0,-9-15 0,7-7 0,-1 3 0,1-3 0,-7 12 0,12-8 0,1 3 0,2 0 0,14 4 0,2 8 0,-2-9 0,1 9 0,-11 3 0,0 0 0,0-3 0,-3-9 0,11 8 0,-8-7 0,6 7 0,-6 1 0,0-4 0,3-5 0,-6-10 0,-1 7 0,-2-3 0,-6 8 0,-10-12 0,0 15 0,-14-8 0,-8 15 0,-8 3 0,-2 9 0,-2 10 0,13-5 0,2 6 0,1-1 0,-1-3 0,12 9 0,-5-6 0,9 7 0,3 5 0,0-1 0,3-4 0,9-7 0,-5-4 0,15-11 0,0 8 0,-4 4 0,26-13 0,-7 10 0</inkml:trace>
  <inkml:trace contextRef="#ctx0" brushRef="#br0" timeOffset="1902">2555 759 12287,'19'-13'0,"-4"4"0,-15-13 0,13 1 0,-9-1 0,8 0 0,-9 10 0,-3-10 0,0 15 0,-15-8 0,-7 15 0,-3 4 0,-1 4 0,8 5 0,3 6 0,1-7 0,6 10 0,-2 3 0,-5-7 0,8 4 0,-5 4 0,2-8 0,10 4 0,3-14 0,4 6 0,5 1 0,13-12 0,-3 9 0,-3-8 0,2-4 0,5 0 0,-8-12 0,4-2 0,3-4 0,-6 11 0,3-5 0,-10 9 0,9 3 0,-10 0 0,12 0 0,-16 3 0,3 9 0,5-5 0,-3 15 0,1-4 0,-1 4 0,7-7 0,13-15 0</inkml:trace>
  <inkml:trace contextRef="#ctx0" brushRef="#br0" timeOffset="2186">3116 133 12287,'18'-34'0,"-2"12"0,-13 4 0,4-1 0,4 3 0,0 7 0,-11-6 0,0 15 0,0 5 0,-4 5 0,-3 12 0,-4 8 0,1 2 0,6 2 0,-4 3 0,-2 7 0,-5-4 0,8 11 0,-5 1 0,5-2 0,4-6 0,3 8 0,0-5 0,0-6 0,0-1 0,0 1 0,0 2 0,0-2 0,0-16 0,0-3 0,0 5 0,3-10 0,7 6 0,9-16 0,15 8 0</inkml:trace>
  <inkml:trace contextRef="#ctx0" brushRef="#br0" timeOffset="2351">2985 694 12287,'0'-34'0,"0"12"0,3 3 0,7 6 0,-5-12 0,9 16 0,-9-9 0,5 4 0,5-1 0,10 7 0,-3-2 0,0-2 0,12 12 0,-2 0 0,1 0 0</inkml:trace>
  <inkml:trace contextRef="#ctx0" brushRef="#br0" timeOffset="2699">3611 562 12287,'0'-33'0,"3"11"0,6 0 0,1-3 0,1-6 0,-11 13 0,-3-8 0,-9 16 0,6-1 0,-13 14 0,4 9 0,5-6 0,5 13 0,-5-4 0,6 10 0,-7-3 0,7-3 0,8-1 0,7-4 0,-7 13 0,11-5 0,-2 6 0,-4-6 0,13 0 0,3 5 0,-7 2 0,1 4 0,-6-1 0,-1-10 0,-12 0 0,0 5 0,0 2 0,0 4 0,-15-1 0,-7-2 0,-7-8 0,8-8 0,-1-14 0,-5 0 0,13 0 0,-16 0 0,11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3:47.959"/>
    </inkml:context>
    <inkml:brush xml:id="br0">
      <inkml:brushProperty name="width" value="0.08571" units="cm"/>
      <inkml:brushProperty name="height" value="0.08571" units="cm"/>
      <inkml:brushProperty name="color" value="#FFC114"/>
    </inkml:brush>
  </inkml:definitions>
  <inkml:trace contextRef="#ctx0" brushRef="#br0">562 232 12287,'10'-22'0,"5"3"0,0 1 0,-2-1 0,3 12 0,-10-8 0,6 2 0,3 4 0,-5-12 0,9-1 0,3-7 0,0 7 0,-14 7 0,6 15 0,-18 0 0,-3 3 0,-4 9 0,-11-5 0,7 15 0,-2 0 0,-10-4 0,8 11 0,-3-11 0,-3 4 0,-3 0 0,6-10 0,0 10 0,-5 0 0,-2-4 0,-1 11 0,5-11 0,3 4 0,-3 0 0,-4 0 0,-5 12 0,1-1 0,11-11 0,0 0 0,-3 3 0,-1 4 0,-1 1 0,6-8 0,10 3 0,-10-13 0,12 13 0,-1-21 0,17 11 0,5 0 0,13-12 0,-3 7 0,8-6 0,-8-4 0,0 0 0,3 0 0,4 0 0,4 0 0,1 0 0,-2 0 0,2 12 0,-2-1 0,1-4 0,1 0 0,-2 5 0,2-9 0,-2 7 0,-14-1 0,-6 1 0,-9-2 0,-3 14 0,-3-12 0,-9 9 0,-10-4 0,4 7 0,-1-7 0,1-2 0,1 2 0,-5 7 0,-8-7 0,4 1 0,4-3 0,1 14 0,-13-10 0,2 1 0,2 13 0,4-13 0,5 1 0,-1 9 0,-12-6 0,12-3 0,0 3 0,15-16 0,-8 9 0,15-11 0,0 8 0,4-9 0,7 7 0,-4-5 0,15-5 0,3 0 0,-6 0 0,-1 3 0,-2 8 0,-1-6 0,-5 5 0,8-7 0,16-3 0,-17 15 0,-2 4 0</inkml:trace>
  <inkml:trace contextRef="#ctx0" brushRef="#br0" timeOffset="502">1 1188 12287,'0'23'0,"0"-1"0,0 3 0,0 4 0,0 5 0,0-2 0,0 1 0,0 1 0,0-2 0,0 2 0,0-2 0,3 1 0,7 1 0,-1-15 0,13-9 0,3-7 0,4-3 0,8-3 0,3-7 0,4-14 0,5-5 0,-6-4 0,8 1 0,1-2 0,10-10 0,-11 1 0,4 2 0,-1 4 0,-8 5 0,4-2 0,-3 1 0,-6 1 0,-4 10 0,-4 0 0,-4 10 0,-7-10 0,-10 16 0,-24-6 0,9 12 0,-13 8 0,6 6 0,-1 4 0,-15-9 0,23 19 0,-12-9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4:40.029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0 251 12287,'19'-19'0,"-4"-11"0,-15 11 0,0-12 0,0 9 0,0 0 0,15 13 0,-12 9 0,7 22 0,-5 9 0,-5 0 0,0 3 0,0 0 0,0-2 0,4 1 0,2-1 0,6 5 0,-5 7 0,-4-7 0,-3 7 0,0-7 0,0-3 0,4-2 0,4 1 0,2-1 0,-1 2 0,-3-12 0,6 0 0,-5-15 0,15 4 0,-4-22 0,8-11 0,-5-10 0,5-12 0,-8 4 0,4-13 0,5 3 0,2-2 0,-8 8 0,1-7 0,4-1 0,4 2 0,-8 4 0,0-8 0,3-5 0,-7 22 0,1 5 0,-4 2 0,-5 15 0,-10 30 0,0 22 0</inkml:trace>
  <inkml:trace contextRef="#ctx0" brushRef="#br0" timeOffset="1">825 547 12287,'0'-34'0,"12"13"0,-1-1 0,0 0 0,-11-10 0,0 8 0,0 2 0,0 16 0,-4-10 0,-8 16 0,-6 4 0,-14 8 0,-2 9 0,6 10 0,2 1 0,8 1 0,3-1 0,-7 2 0,7 0 0,-4-2 0,12 1 0,-4-1 0,7 2 0,8-2 0,7 2 0,-4-16 0,15-6 0,5-9 0,2-3 0,-1-3 0,-1-9 0,-5-10 0,-4 4 0,8-4 0,-4-3 0,-4-6 0,4-1 0,-12-1 0,5 1 0,-3-2 0,-2 16 0,2 6 0,-2 24 0,2-6 0,-12 16 0,0 5 0,0 2 0,0-7 0,0 0 0,0 3 0,0 5 0,-12 2 0,2 2 0,2-1 0,4-14 0,4-6 0,15-13 0,4 0 0</inkml:trace>
  <inkml:trace contextRef="#ctx0" brushRef="#br0" timeOffset="2">1188 118 12287,'0'-19'0,"0"6"0,0 16 0,0 7 0,0 12 0,0 9 0,0 0 0,0 3 0,0 0 0,-11-2 0,1 1 0,3-1 0,2 2 0,1 0 0,-2-2 0,-6 1 0,5-1 0,4-10 0,3 0 0,0 5 0,0 2 0,0-7 0,0 0 0,15-1 0,2 13 0</inkml:trace>
  <inkml:trace contextRef="#ctx0" brushRef="#br0" timeOffset="3">1419 481 12287,'19'-15'0,"-1"9"0,-6-16 0,-9 13 0,11-4 0,-14 13 0,0 3 0,0 7 0,-4 9 0,-2 14 0,-6-1 0,2-10 0,10 0 0,0 5 0,0-8 0,0 3 0,3-4 0,9 4 0,-5-9 0,15-13 0,-1-13 0,13-9 0,-2-8 0,-10 1 0,-4 2 0,1 5 0,-1-3 0,-11 7 0,8-4 0,1-4 0,-13 11 0,15 2 0,-8 13 0,-6 3 0,8 7 0,-9 12 0,-3 8 0,0 2 0,0 2 0,0 0 0,-10-2 0,-2 1 0,5-1 0,4 2 0,3-2 0,0 2 0,0-1 0,13-1 0,6 2 0,15-2 0</inkml:trace>
  <inkml:trace contextRef="#ctx0" brushRef="#br0" timeOffset="4">2113 744 12287,'-19'-13'0,"4"9"0,15-14 0,0 6 0,0 9 0,15-23 0,7 15 0,7-11 0,1 6 0,-8 0 0,6 4 0,-6-10 0,9-3 0,-10 6 0,-2-3 0,-6-3 0,3 7 0,-8-4 0,2-5 0,2 13 0,-17-1 0,-5 15 0,-9 0 0,-9 3 0,4 9 0,-1-5 0,15 15 0,-2 0 0,-3-4 0,11 11 0,-6-7 0,7 8 0,-2-1 0,-2-2 0,-3-5 0,2 3 0,4-7 0,8 4 0,7 3 0,3-6 0,13-1 0,-5 1 0,3-1 0,4-11 0,4 8 0,1-15 0</inkml:trace>
  <inkml:trace contextRef="#ctx0" brushRef="#br0" timeOffset="5">2772 481 12287,'0'-33'0,"-15"4"0,-7 7 0,7 4 0,2 9 0,-2-1 0,0 2 0,-7 20 0,12 9 0,1-5 0,2-1 0,-4-2 0,4 6 0,17 14 0,-2-11 0,14 0 0,-3-12 0,6 12 0,-3 5 0,-10-8 0,6 3 0,-4 3 0,8-7 0,-11 4 0,-4 3 0,-4 4 0,-3 5 0,0-12 0,0-1 0,0 5 0,-3-11 0,-7-3 0,2-9 0,-14-3 0,-4 0 0,11 15 0,2 2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4:40.035"/>
    </inkml:context>
    <inkml:brush xml:id="br0">
      <inkml:brushProperty name="width" value="0.08571" units="cm"/>
      <inkml:brushProperty name="height" value="0.08571" units="cm"/>
      <inkml:brushProperty name="color" value="#E71224"/>
    </inkml:brush>
  </inkml:definitions>
  <inkml:trace contextRef="#ctx0" brushRef="#br0">345 199 12287,'15'-19'0,"-11"4"0,9 15 0,-13 0 0,0 0 0,0 15 0,0 7 0,0-3 0,0 6 0,0 8 0,0 8 0,-10 3 0,-2-7 0,5 3 0,4 4 0,-9 3 0,2-7 0,2 4 0,4-3 0,4-1 0,-3-3 0,-4 0 0,-4-8 0,0-14 0,11 7 0,0 3 0,0-10 0,-15 0 0,-3-15 0</inkml:trace>
  <inkml:trace contextRef="#ctx0" brushRef="#br0" timeOffset="1">47 429 12287,'0'-32'0,"-3"2"0,-4 5 0,-5 3 0,2 10 0,10-10 0,0 12 0,0-12 0,-15 14 0,15-17 0,0 14 0,15 0 0,17 7 0,2-8 0,-1 9 0,-1-7 0,2 5 0,-2 5 0,14 0 0,-3 0 0,1 0 0,3 0 0,-6-10 0,11-2 0,-5 5 0,12-11 0,-9-1 0</inkml:trace>
  <inkml:trace contextRef="#ctx0" brushRef="#br0" timeOffset="2">1037 199 12287,'24'-4'0,"-3"-8"0,-14 9 0,8-7 0,-15 20 0,-5-7 0,-2 13 0,-3-1 0,-5 3 0,9 14 0,-6 2 0,-10 3 0,7 3 0,0 4 0,1-3 0,-1-1 0,8 0 0,-8 4 0,-3-3 0,11-6 0,-5-1 0,5-1 0,-5-1 0,9-10 0,-7 0 0,10-17 0,10-5 0,-1-5 0,12-17 0,1-3 0,-3-4 0,9 7 0,-9-1 0,3-2 0,0-4 0,-10 7 0,9 3 0,5 4 0,-8-7 0,4 12 0,0-1 0,10 11 0,-14 3 0,-6 9 0,-8 10 0,-4-4 0,0 4 0,0 3 0,0 4 0,0 5 0,0-1 0,0-11 0,3-3 0,9-6 0,-9 2 0,7-3 0,-5-5 0,-5 15 0,10-12 0,2 13 0,2-16 0,-3 3 0,-7-5 0,11-5 0</inkml:trace>
  <inkml:trace contextRef="#ctx0" brushRef="#br0" timeOffset="3">1631 660 12287,'19'-14'0,"-4"11"0,-15-12 0,0 15 0,0 3 0,0 9 0,0-5 0,0 15 0,0 3 0,0-7 0,0 4 0,0 0 0,0-3 0,3-4 0,9-15 0,-9-15 0,7-7 0,-1 3 0,1-3 0,-7 12 0,12-8 0,1 3 0,2 0 0,14 4 0,2 8 0,-2-9 0,1 9 0,-11 3 0,0 0 0,0-3 0,-3-9 0,11 8 0,-8-7 0,6 7 0,-6 1 0,0-4 0,3-5 0,-6-10 0,-1 7 0,-2-3 0,-6 8 0,-10-12 0,0 15 0,-14-8 0,-8 15 0,-8 3 0,-2 9 0,-2 10 0,13-5 0,2 6 0,1-1 0,-1-3 0,12 9 0,-5-6 0,9 7 0,3 5 0,0-1 0,3-4 0,9-7 0,-5-4 0,15-11 0,0 8 0,-4 4 0,26-13 0,-7 10 0</inkml:trace>
  <inkml:trace contextRef="#ctx0" brushRef="#br0" timeOffset="4">2555 759 12287,'19'-13'0,"-4"4"0,-15-13 0,13 1 0,-9-1 0,8 0 0,-9 10 0,-3-10 0,0 15 0,-15-8 0,-7 15 0,-3 4 0,-1 4 0,8 5 0,3 6 0,1-7 0,6 10 0,-2 3 0,-5-7 0,8 4 0,-5 4 0,2-8 0,10 4 0,3-14 0,4 6 0,5 1 0,13-12 0,-3 9 0,-3-8 0,2-4 0,5 0 0,-8-12 0,4-2 0,3-4 0,-6 11 0,3-5 0,-10 9 0,9 3 0,-10 0 0,12 0 0,-16 3 0,3 9 0,5-5 0,-3 15 0,1-4 0,-1 4 0,7-7 0,13-15 0</inkml:trace>
  <inkml:trace contextRef="#ctx0" brushRef="#br0" timeOffset="5">3116 133 12287,'18'-34'0,"-2"12"0,-13 4 0,4-1 0,4 3 0,0 7 0,-11-6 0,0 15 0,0 5 0,-4 5 0,-3 12 0,-4 8 0,1 2 0,6 2 0,-4 3 0,-2 7 0,-5-4 0,8 11 0,-5 1 0,5-2 0,4-6 0,3 8 0,0-5 0,0-6 0,0-1 0,0 1 0,0 2 0,0-2 0,0-16 0,0-3 0,0 5 0,3-10 0,7 6 0,9-16 0,15 8 0</inkml:trace>
  <inkml:trace contextRef="#ctx0" brushRef="#br0" timeOffset="6">2985 694 12287,'0'-34'0,"0"12"0,3 3 0,7 6 0,-5-12 0,9 16 0,-9-9 0,5 4 0,5-1 0,10 7 0,-3-2 0,0-2 0,12 12 0,-2 0 0,1 0 0</inkml:trace>
  <inkml:trace contextRef="#ctx0" brushRef="#br0" timeOffset="7">3611 562 12287,'0'-33'0,"3"11"0,6 0 0,1-3 0,1-6 0,-11 13 0,-3-8 0,-9 16 0,6-1 0,-13 14 0,4 9 0,5-6 0,5 13 0,-5-4 0,6 10 0,-7-3 0,7-3 0,8-1 0,7-4 0,-7 13 0,11-5 0,-2 6 0,-4-6 0,13 0 0,3 5 0,-7 2 0,1 4 0,-6-1 0,-1-10 0,-12 0 0,0 5 0,0 2 0,0 4 0,-15-1 0,-7-2 0,-7-8 0,8-8 0,-1-14 0,-5 0 0,13 0 0,-16 0 0,11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4:40.043"/>
    </inkml:context>
    <inkml:brush xml:id="br0">
      <inkml:brushProperty name="width" value="0.08571" units="cm"/>
      <inkml:brushProperty name="height" value="0.08571" units="cm"/>
      <inkml:brushProperty name="color" value="#FFC114"/>
    </inkml:brush>
  </inkml:definitions>
  <inkml:trace contextRef="#ctx0" brushRef="#br0">562 232 12287,'10'-22'0,"5"3"0,0 1 0,-2-1 0,3 12 0,-10-8 0,6 2 0,3 4 0,-5-12 0,9-1 0,3-7 0,0 7 0,-14 7 0,6 15 0,-18 0 0,-3 3 0,-4 9 0,-11-5 0,7 15 0,-2 0 0,-10-4 0,8 11 0,-3-11 0,-3 4 0,-3 0 0,6-10 0,0 10 0,-5 0 0,-2-4 0,-1 11 0,5-11 0,3 4 0,-3 0 0,-4 0 0,-5 12 0,1-1 0,11-11 0,0 0 0,-3 3 0,-1 4 0,-1 1 0,6-8 0,10 3 0,-10-13 0,12 13 0,-1-21 0,17 11 0,5 0 0,13-12 0,-3 7 0,8-6 0,-8-4 0,0 0 0,3 0 0,4 0 0,4 0 0,1 0 0,-2 0 0,2 12 0,-2-1 0,1-4 0,1 0 0,-2 5 0,2-9 0,-2 7 0,-14-1 0,-6 1 0,-9-2 0,-3 14 0,-3-12 0,-9 9 0,-10-4 0,4 7 0,-1-7 0,1-2 0,1 2 0,-5 7 0,-8-7 0,4 1 0,4-3 0,1 14 0,-13-10 0,2 1 0,2 13 0,4-13 0,5 1 0,-1 9 0,-12-6 0,12-3 0,0 3 0,15-16 0,-8 9 0,15-11 0,0 8 0,4-9 0,7 7 0,-4-5 0,15-5 0,3 0 0,-6 0 0,-1 3 0,-2 8 0,-1-6 0,-5 5 0,8-7 0,16-3 0,-17 15 0,-2 4 0</inkml:trace>
  <inkml:trace contextRef="#ctx0" brushRef="#br0" timeOffset="1">1 1188 12287,'0'23'0,"0"-1"0,0 3 0,0 4 0,0 5 0,0-2 0,0 1 0,0 1 0,0-2 0,0 2 0,0-2 0,3 1 0,7 1 0,-1-15 0,13-9 0,3-7 0,4-3 0,8-3 0,3-7 0,4-14 0,5-5 0,-6-4 0,8 1 0,1-2 0,10-10 0,-11 1 0,4 2 0,-1 4 0,-8 5 0,4-2 0,-3 1 0,-6 1 0,-4 10 0,-4 0 0,-4 10 0,-7-10 0,-10 16 0,-24-6 0,9 12 0,-13 8 0,6 6 0,-1 4 0,-15-9 0,23 19 0,-12-9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4:40.0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917 953 12287,'-5'-32'0,"-1"-2"0,-4 0 0,-2 6 0,-3 6 0,11 7 0,-11 18 0,12 9 0,-4 10 0,-5 12 0,2 9 0,-2 16 0,-1 10 0,-2 12 0,-4 3 0,4 7 0,2 8 0,4 11 0,6 16 0,3 12 0,0 20 0,0-75 0,0 3 0,0 6 0,0 3 0,0 0 0,0 5 0,0 6 0,0 3 0,0 1 0,0 1 0,-2 7 0,0 1 0,-1-4 0,0-3 0,-4 5 0,2-3 0,2-6 0,-1-2 0,-1 2 0,2-1 0,-1-4 0,1 0 0,-4 1 0,-1 0 0,1-6 0,0 0 0,-1-4 0,1-2 0,1-7 0,0-1 0,1 0 0,0 0 0,-6 74 0,4-1 0,3-21 0,4-4 0,0-18 0,0 4 0,0-12 0,0 7 0,-3-7 0,-5 5 0,-2-12 0,1 2 0,2-5 0,1 0 0,-6-20 0,0-9 0,2-16 0,-5-4 0,1-7 0,-4-6 0,-1-12 0,-2-37 0,-13-21 0</inkml:trace>
  <inkml:trace contextRef="#ctx0" brushRef="#br0" timeOffset="1">619 722 12287,'-32'-15'0,"-1"-4"0,11-9 0,0 6 0,15-8 0,-4 8 0,22 8 0,11-1 0,7 0 0,15 12 0,4-7 0,3 5 0,8 5 0,18 0 0,7 0 0,7 0 0,9 0 0,6 0 0,30 0 0,11-4 0,17-6 0,-79 7 0,2-2 0,9-4 0,2-1 0,6 2 0,2-1 0,5-1 0,0 2 0,-1 1 0,-2 2 0,6-3 0,2-3 0,-1 3 0,-3-2-50,1 2 0,-2-3 1,-11 8-1,-1 0 1,10-4-1,1-1 1,-1 3-1,-1-1 50,-2 1 0,-3-1 0,-12-4 0,-2-2 0,3 5 0,3 0 0,-4-1 0,-1 1 0,0 0 0,-3-1 0,71-14 0,7 7 0,-8-4 0,-11-6 0,-35 7 0,6-1 0,-6 2 0,-9-1 0,-21 6 0,-8-6 0,1-1 0,-5 1 0,0 11 0,-7-3 0,-6 1 0,-13-1 0,-16 7 0,-5-9 0,-18 12 0,-1 12 0,-10 10 99,-20 6 0,-5 19 1,-20 6-1</inkml:trace>
  <inkml:trace contextRef="#ctx0" brushRef="#br0" timeOffset="2">6393 327 12287,'-3'-31'0,"-4"6"0,-8 7 0,-3 4 0,11-13 0,-20 20 0,17-15 0,-5 16 0,8-9 0,-5-1 0,2 13 0,10-9 0,0 24 0,0 7 0,0 13 0,0 1 0,0 4 0,0 4 0,0 6 0,0 5 0,0 2 0,0 17 0,0 4 0,0 15 0,0 7 0,0 14 0,-5 14 0,-5 15 0,7 13 0,-2-67 0,-2-1 0,5 5 0,0 1 0,2-1 0,0 3 0,0 1 0,0 2 0,0 4 0,0-1 0,0 0 0,0-1 0,0 1 0,0-3 0,0 61 0,0-70 0,0 2 0,0 76 0,0-3 0,0-9 0,0-3 0,0 2 0,0-3 0,0-2 0,0 8 0,0 1 0,0 2 0,0-18 0,0 20 0,0-5 0,0-5 0,12-14 0,-2 7 0,2 0 0,2-11 0,4-18 0,12-8 0,-4-12 0,-4-4 0,-4-18 0,7 5 0,-6-8 0,-4-3 0,7-10 0,-12-4 0,-2-5 0,-4-7 0,-1-3 0,4-5 0,5 2 0,-2-2 0,-10 2 0,0-12 0,0-1 0,-4-14 0,-6 5 0,-8-9 0,-16-3 0</inkml:trace>
  <inkml:trace contextRef="#ctx0" brushRef="#br0" timeOffset="3">125 7585 12287,'-22'0'0,"0"0"0,-3 0 0,9 0 0,-12 0 0,24-5 0,-4-2 0,16-4 0,14 4 0,10 0 0,12-1 0,15-2 0,15 3 0,3-8 0,18 3 0,14 2 0,17-5 0,-6-4 0,35-13 0,-69 15 0,3 1 0,8-1 0,5 0 0,14-5 0,1-3 0,11 0 0,2-1 0,6-2 0,2-3-129,9-2 0,-1 1 0,-9 1 0,-3 3 1,23-11-1,3 0 0,0 2 0,1 0 129,3-1 0,-4 1 0,-22 6 0,-2 3 0,7-4 0,0 1 0,-3 3 0,0 1 0,-4 0 0,-1 3 0,-9 2 0,0 4 0,4-4 0,-2 0 0,-7 2 0,-2 0-42,-3-2 0,-4-2 0,-10 7 0,-2-1 0,-1-4 1,0 0-1,-3 2 0,-2 3 42,-3 0 0,-1 0 0,48-4 0,1 2 0,-17 1 0,-16-1 0,-19 12 0,-13-3 0,-15 5 0,-15 5 0,-7 0 0,-24 5 0,-13 5 0,-18 5 0,-21 11 0,-10-8 248,-1-3 0,6 7 1,-8-8-1,1 1-248,-1 0 0,-3 25 0,-11-3 0</inkml:trace>
  <inkml:trace contextRef="#ctx0" brushRef="#br0" timeOffset="4">884 7782 12287,'18'-32'0,"-3"9"0,-15 1 0,0 15 0,0-22 0,-15 24 0,0-5 0,-7 20 0,-3 14 0,13 15 0,5 9 0,4 3 0,0 4 0,-6 11 0,-1 5 0,2 5 0,-6-2 0,3 13 0,0 4 0,-4 5 0,0 3 0,-10 1 0,3 2 0,-3 8 0,6-23 0,-3 3 0,0-18 0,4-6 0,-7-14 0,13-8 0,15-23 0,16-5 0</inkml:trace>
  <inkml:trace contextRef="#ctx0" brushRef="#br0" timeOffset="5">5239 6858 12287,'0'-32'0,"-4"10"0,-8 0 0,9 14 0,-10-11 0,13 9 0,-5 3 0,-6-16 0,11 16 0,0-3 0,0 24 0,16 16 0,-3 14 0,9 6 0,-4 17 0,1 13 0,0 5 0,-1 6 0,1 5 0,6 2 0,-3 5 0,3 8 0,-7-2 0,1 16 0,-1 3 0,1-4 0,0-13 0,6-5 0,-7-11 0,-3-6 0,7-32 0,-8-1 0,4-16 0,8-6 0,-8-16 0,1-11 0,-4-14 0,10-26 0,-6-18 0</inkml:trace>
  <inkml:trace contextRef="#ctx0" brushRef="#br0" timeOffset="6">1442 1545 12287,'0'-34'0,"0"16"0,0 1 0,0 5 0,0 12 0,0 0 0,0 3 0,0 19 0,0 5 0,0 2 0,0 5 0,0-2 0,0 5 0,0 6 0,-3-6 0,-4 7 0,-5-3 0,6 2 0,2-14 0,4 11 0,-5 1 0,-5-4 0,7 10 0,-12-2 0,5-4 0,-2-6 0,0-1 0,9-1 0,-4-1 0,-5 2 0,2-2 0,10 2 0,0-1 0,0-16 0,3-2 0,9-15 0,-8-3 0,9-4 0,2-4 0,-6-5 0,12 6 0,-10 7 0,7-12 0,-3 0 0,10 11 0,-3-6 0,7 5 0,-5 5 0,-3-3 0,5-4 0,2-5 0,6 2 0,-2 10 0,5 0 0,7 0 0,-4-3 0,16-6 0,3-1 0,3 2 0,4 4 0,3 4 0,5 0 0,3 0 0,-1 0 0,-9 0 0,-1 0 0,-1 0 0,-9 0 0,-6 0 0,3 0 0,-3 0 0,-9 0 0,2 0 0,-6 0 0,-3 0 0,-9 0 0,4 0 0,8 0 0,3-3 0,-6-4 0,-2-4 0,-10 0 0,0 11 0,5 0 0,-10-11 0,6-1 0,-16-2 0,8 6 0,-2-2 0,-9-2 0,11 12 0,-15 0 0,0 0 0,-15-13 0,-2-6 0</inkml:trace>
  <inkml:trace contextRef="#ctx0" brushRef="#br0" timeOffset="7">1641 1511 12287,'-34'0'0,"2"0"0,14 0 0,-13 0 0,10 0 0,2 0 0,-3 0 0,15-3 0,-8-4 0,2-5 0,8 2 0,-9 7 0,14-9 0,0 5 0,0-15 0,-5 14 0,-5-2 0,7 7 0,-12-13 0,15-2 0,0-16 0,0 12 0,3 4 0,5 1 0,3-1 0,10-4 0,-5-9 0,2 9 0,-8-6 0,12 6 0,-14 3 0,6 1 0,1 3 0,-12-10 0,13 21 0,-16-11 0,3 15 0,9 0 0,-9 0 0,16 0 0,-9 0 0,8 0 0,16 0 0,-2 0 0,-9 0 0,-1 0 0,4 3 0,2 9 0,16-8 0,1 6 0,-1-5 0,3-5 0,0 0 0,12 0 0,-3 0 0,3 0 0,-9 0 0,6 0 0,-2 0 0,-2 0 0,7 0 0,-15 0 0,-1 0 0,5 0 0,-11 0 0,10 0 0,-2 0 0,-1 0 0,0 0 0,-12 0 0,1 0 0,1 0 0,-2 0 0,2 0 0,-2 0 0,1 0 0,1 0 0,-2 0 0,-10 0 0,0 0 0,0-15 0,0 11 0,1-8 0,-16 9 0,8 3 0,-15 0 0,0 0 0,0 15 0,0-8 0,0 15 0,0 0 0,0 11 0,0-1 0,0 2 0,0 0 0,0-2 0,0 1 0,0-1 0,0 2 0,0 0 0,0-2 0,0 5 0,0 6 0,10-6 0,2 7 0,-5-3 0,-4 2 0,-3-12 0,0 7 0,3 3 0,9-4 0,-9-12 0,9-3 0,-8 5 0,-4 1 0,0-6 0,3-3 0,4-1 0,5 1 0,-2-9 0,-10 12 0,5-14 0,1 7 0,4-1 0,2-11 0,-12 12 0,0-15 0,4 0 0,7 0 0,-7 0 0,11 0 0,-12 0 0,7 0 0,-6 16 0,11 2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5:10.26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353 98 12287,'-20'0'0,"1"0"0,-1 0 0,7 0 0,0 0 0,6 0 0,-6 0 0,9-2 0,-3-4 0,5 4 0,2-7 0,9 9 0,4 0 0,5 0 0,1 0 0,3 0 0,2 0 0,2 0 0,2 0 0,-4 0 0,5 2 0,1 5 0,3-5 0,6 4 0,2-4 0,5-2 0,-2 0 0,8 3 0,2 1 0,3 3 0,-5-1 0,0-6 0,3 0 0,1 0 0,3 0 0,0 0 0,0 0 0,0 0 0,6 0 0,0 0 0,1-2 0,1-5 0,-10 3 0,6-7 0,0 2 0,-2 5 0,-7-5 0,-3 3 0,-4-1 0,-3-1 0,-3 5 0,-4-3 0,-2 4 0,-2 2 0,-9 0 0,2 0 0,-4 2 0,-3 4 0,1-3 0,0 5 0,-1 1 0,-8-5 0,-4 9 0,-5-6 0,-2 6 0,-2-6 0,-5 6 0,-4-9 0,-6 5 0,2-3 0,1 1 0,1 1 0,-6-3 0,-1 1 0,1-1 0,-10 6 0,-1-1 0</inkml:trace>
  <inkml:trace contextRef="#ctx0" brushRef="#br0" timeOffset="491">392 0 12287,'-13'11'0,"0"-4"0,-2-5 0,4 0 0,-2 5 0,8-5 0,-5 7 0,3-9 0,7 0 0,0 0 0,2 0 0,11 0 0,2 0 0,-4 0 0,2 2 0,3 2 0,1 3 0,3-1 0,-1-6 0,3 2 0,4 5 0,-2-5 0,9 5 0,2-3 0,2 3 0,6-5 0,7 4 0,11-4 0,7-2 0,-1 0 0,10 0 0,5 0 0,5 0 0,-2 0 0,2 0 0,-4-2 0,-7-4 0,-8 4 0,2-5 0,-3 5 0,-4 2 0,-8 0 0,-5 0 0,-2 0 0,-5 0 0,-1 0 0,-5 0 0,-5 0 0,-6 0 0,-4 0 0,-2 2 0,-1 5 0,-8-5 0,-19 15 0,-14-6 0</inkml:trace>
  <inkml:trace contextRef="#ctx0" brushRef="#br0" timeOffset="1391">255 236 12287,'-28'8'0,"-5"-5"0,-8 3 0,-1-4 0,5-2 0,11 0 0,0 0 0,13 0 0,4-8 0,11-3 0,5-2 0,6 0 0,4 8 0,3-1 0,0 3 0,-1 3 0,1 0 0,-1 0 0,1 0 0,0 0 0,-1 3 0,3 1 0,4 3 0,-2 6 0,9-7 0,1 1 0,3 1 0,3-5 0,1 3 0,5-4 0,6-2 0,5 2 0,4 3 0,4 1 0,7-1 0,6-3 0,3-2 0,2-2 0,-1-5 0,-12 5 0,6-7 0,-4 3 0,-2-1 0,-20 1 0,0 6 0,-7 0 0,-8 0 0,2 0 0,-11 0 0,-2 0 0,-10 0 0,-8 2 0,-15 2 0,-10 3 0,-1-1 0,-8-6 0,0 2 0,-5 5 0,-6-5 0,-5 5 0,-4-3 0,-2 3 0,-2-3 0,-9 7 0,-2-2 0,-3-5 0,-1 5 0,4-3 0,-7 1 0,-6 1 0,10-3 0,-8 6 0,7-3 0,2-3 0,6-3 0,9-2 0,2 0 0,4 0 0,5 0 0,6 0 0,7-2 0,5-5 0,1 3 0,0-9 0,9 6 0,5-6 0,12 9 0,7-3 0,7 3 0,6-3 0,-2 5 0,9-4 0,4 3 0,6 3 0,1-2 0,8-2 0,3-3 0,1 3 0,3 0 0,0-1 0,0-1 0,-1 1 0,3 3 0,3 0 0,3-2 0,3-3 0,-7 1 0,0 6 0,-4 0 0,0 0 0,-11-2 0,6-3 0,-6-1 0,-5 1 0,-12 3 0,6 2 0,-7 0 0,-6 0 0,-8-2 0,-3-5 0,-13 3 0,-7-9 0,-6 9 0,-20-3 0,-1 5 0,-3 2 0,-5 0 0,-1 0 0,-5-2 0,-2-5 0,-3 5 0,-3-5 0,-1 5 0,-2 2 0,9 0 0,-13 0 0,-2 0 0,-3 0 0,10 0 0,-6 0 0,-1 0 0,-2 0 0,8 0 0,-2 0 0,2 0 0,5 0 0,12 2 0,1 3 0,2 1 0,4-1 0,9 3 0,-1-1 0,14 2 0,9-5 0,8 3 0,9-3 0,16-2 0,8-2 0,9 0 0,4 0 0,-2 0 0,8 0 0,7 0 0,5 0 0,4 0 0,6-2 0,3-2 0,4-3 0,-5-8 0,7 4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5:22.089"/>
    </inkml:context>
    <inkml:brush xml:id="br0">
      <inkml:brushProperty name="width" value="0.08571" units="cm"/>
      <inkml:brushProperty name="height" value="0.08571" units="cm"/>
      <inkml:brushProperty name="color" value="#E71224"/>
    </inkml:brush>
  </inkml:definitions>
  <inkml:trace contextRef="#ctx0" brushRef="#br0">57 353 12287,'-11'9'0,"3"-7"0,8 7 0,8-9 0,5 0 0,11 0 0,5 0 0,-1 0 0,0 0 0,7-3 0,-2-1 0,6-2 0,7 1 0,-5 3 0,5 2 0,-3-2 0,3-5 0,-5 5 0,5-4 0,-5 3 0,-1 3 0,1 0 0,0 0 0,3 0 0,0 0 0,-7 0 0,8-2 0,-1-2 0,2-3 0,-9 1 0,6 4 0,1-3 0,-3-1 0,0-3 0,-4 5 0,-2-3 0,-2 3 0,-9 2 0,2-1 0,-4-3 0,-3 4 0,-8-7 0,-4 9 0,-14 0 0,-6 0 0,-4 0 0,-3 2 0,1 5 0,-1-5 0,0 4 0,-1-3 0,-5-3 0,4 0 0,-4 0 0,2 0 0,-2 0 0,2 0 0,-7 0 0,1 0 0,-1 0 0,5 0 0,-7 0 0,-2 0 0,-2 0 0,-2 0 0,0 0 0,-2 0 0,-5 0 0,5-3 0,-5-1 0,2-2 0,-1 1 0,3 3 0,-4 0 0,5-2 0,2-3 0,0 0 0,-1 7 0,1 0 0,0 0 0,6 0 0,3 0 0,2 0 0,4 0 0,-5 0 0,3 0 0,2 0 0,3 0 0,7 0 0,1 0 0,9 3 0,-3 3 0,14-4 0,6 5 0,7-5 0,6-2 0,-2-2 0,6-2 0,3-3 0,4 3 0,-7-5 0,12 2 0,-1 3 0,1 2 0,-3-5 0,11 1 0,0-1 0,0-1 0,-2 5 0,9-3 0,4 1 0,-1-1 0,4 2 0,-1-7 0,2 2 0,-2 5 0,0-1 0,-2 1 0,0-3 0,-4 3 0,-9 2 0,2 2 0,-2 0 0,-5 0 0,-8 0 0,-4 0 0,-3 0 0,-4 0 0,-2 0 0,-3 0 0,-8 0 0,-11 0 0,-13 0 0,-4 0 0,-3 0 0,-2 2 0,-2 2 0,-4 3 0,-2-3 0,-3 5 0,-6 0 0,-3-1 0,-3 1 0,1 0 0,-6-5 0,2 3 0,5-3 0,-7-2 0,-1-2 0,-3 2 0,-5 5 0,9-5 0,-11 5 0,0-5 0,0-2 0,9 0 0,-9 0 0,2 0 0,5 0 0,8 0 0,2 0 0,7 0 0,5 0 0,8 0 0,-2 0 0,4 0 0,11 0 0,4 0 0,14 0 0,8 0 0,9 0 0,0 0 0,9-2 0,2-3 0,2-1 0,2-3 0,0 5 0,2-3 0,5 3 0,-2-5 0,6 3 0,0-1 0,0-2 0,-2 7 0,6-7 0,5 3 0,2-1 0,-4-6 0,8 7 0,-2-1 0,3-1 0,-12 3 0,3-6 0,-5 3 0,-2 3 0,-6 1 0,-1 0 0,-6-3 0,-4 3 0,-16 1 0,3 3 0,-3 0 0,-8 0 0,-11 0 0,-16 0 0,-6 0 0,-11 3 0,5 1 0,-5 5 0,-4 2 0,4-5 0,-13 7 0,0 0 0,-4-2 0,2 7 0,-2-8 0,-1 4 0,3-1 0,-8-7 0,1 7 0,-8 0 0,-5-2 0,7 4 0,0-8 0,6-1 0,5 3 0,8-7 0,-2 5 0,7-5 0,7-2 0,3 0 0,10 0 0,-1 0 0,9-2 0,7-5 0,8-6 0,7 5 0,9-1 0,1 2 0,6 1 0,3-9 0,9 4 0,0-2 0,1 0 0,5-1 0,3-3 0,5 2 0,8 2 0,-9 2 0,7-4 0,-3 2 0,1-3 0,2 8 0,-3 1 0,-1 3 0,-3-3 0,-8 5 0,-1-5 0,-6 5 0,-4 2 0,-16 0 0,1 2 0,-8 5 0,-5-5 0,-12 5 0,-6-3 0,-4 3 0,-5-5 0,-4 6 0,-7-1 0,-4 0 0,2 1 0,-2-3 0,-4 1 0,0-2 0,-9 5 0,-1-2 0,-1-3 0,0-2 0,0 5 0,-7-1 0,-2-1 0,-4-3 0,8 4 0,-4 1 0,4-3 0,9-2 0,5-2 0,6 0 0,4 0 0,14 0 0,19 0 0,13 0 0,4-2 0,3-4 0,1 1 0,3-5 0,5-1 0,1 0 0,-6 4 0,4-4 0,1 3 0,3 3 0,1 3 0,2 2 0,2 0 0,-2 0 0,2 0 0,6 0 0,3 0 0,-2 0 0,4 0 0,-3 0 0,-1 2 0,-3 5 0,-2-3 0,-2 7 0,-4 0 0,-7 0 0,-4-7 0,-2 5 0,-1 0 0,1-7 0,-1 6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9:34.63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132 496 12287,'0'-34'0,"0"16"0,0 1 0,0 5 0,0 12 0,0 0 0,0 3 0,0 19 0,0 5 0,0 2 0,0 5 0,0-2 0,0 5 0,0 6 0,-3-6 0,-4 7 0,-5-3 0,6 2 0,2-14 0,4 11 0,-5 1 0,-5-4 0,7 10 0,-12-2 0,5-4 0,-2-6 0,0-1 0,9-1 0,-4-1 0,-5 2 0,2-2 0,10 2 0,0-1 0,0-16 0,3-2 0,9-15 0,-8-3 0,9-4 0,2-4 0,-6-5 0,12 6 0,-10 7 0,7-12 0,-3 0 0,10 11 0,-3-6 0,7 5 0,-5 5 0,-3-3 0,5-4 0,2-5 0,6 2 0,-2 10 0,5 0 0,7 0 0,-4-3 0,16-6 0,3-1 0,3 2 0,4 4 0,3 4 0,5 0 0,3 0 0,-1 0 0,-9 0 0,-1 0 0,-1 0 0,-9 0 0,-6 0 0,3 0 0,-3 0 0,-9 0 0,2 0 0,-6 0 0,-3 0 0,-9 0 0,4 0 0,8 0 0,3-3 0,-6-4 0,-2-4 0,-10 0 0,0 11 0,5 0 0,-10-11 0,6-1 0,-16-2 0,8 6 0,-2-2 0,-9-2 0,11 12 0,-15 0 0,0 0 0,-15-13 0,-2-6 0</inkml:trace>
  <inkml:trace contextRef="#ctx0" brushRef="#br0" timeOffset="1">331 462 12287,'-34'0'0,"2"0"0,14 0 0,-13 0 0,10 0 0,2 0 0,-3 0 0,15-3 0,-8-4 0,2-5 0,8 2 0,-9 7 0,14-9 0,0 5 0,0-15 0,-5 14 0,-5-2 0,7 7 0,-12-13 0,15-2 0,0-16 0,0 12 0,3 4 0,5 1 0,3-1 0,10-4 0,-5-9 0,2 9 0,-8-6 0,12 6 0,-14 3 0,6 1 0,1 3 0,-12-10 0,13 21 0,-16-11 0,3 15 0,9 0 0,-9 0 0,16 0 0,-9 0 0,8 0 0,16 0 0,-2 0 0,-9 0 0,-1 0 0,4 3 0,2 9 0,16-8 0,1 6 0,-1-5 0,3-5 0,0 0 0,12 0 0,-3 0 0,3 0 0,-9 0 0,6 0 0,-2 0 0,-2 0 0,7 0 0,-15 0 0,-1 0 0,5 0 0,-11 0 0,10 0 0,-2 0 0,-1 0 0,0 0 0,-12 0 0,1 0 0,1 0 0,-2 0 0,2 0 0,-2 0 0,1 0 0,1 0 0,-2 0 0,-10 0 0,0 0 0,0-15 0,0 11 0,1-8 0,-16 9 0,8 3 0,-15 0 0,0 0 0,0 15 0,0-8 0,0 15 0,0 0 0,0 11 0,0-1 0,0 2 0,0 0 0,0-2 0,0 1 0,0-1 0,0 2 0,0 0 0,0-2 0,0 5 0,0 6 0,10-6 0,2 7 0,-5-3 0,-4 2 0,-3-12 0,0 7 0,3 3 0,9-4 0,-9-12 0,9-3 0,-8 5 0,-4 1 0,0-6 0,3-3 0,4-1 0,5 1 0,-2-9 0,-10 12 0,5-14 0,1 7 0,4-1 0,2-11 0,-12 12 0,0-15 0,4 0 0,7 0 0,-7 0 0,11 0 0,-12 0 0,7 0 0,-6 16 0,11 2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5:28.575"/>
    </inkml:context>
    <inkml:brush xml:id="br0">
      <inkml:brushProperty name="width" value="0.08571" units="cm"/>
      <inkml:brushProperty name="height" value="0.08571" units="cm"/>
      <inkml:brushProperty name="color" value="#FFC114"/>
    </inkml:brush>
  </inkml:definitions>
  <inkml:trace contextRef="#ctx0" brushRef="#br0">420 177 12287,'-11'-9'0,"3"7"0,10-13 0,4 8 0,5-6 0,9 4 0,-1 1 0,1-1 0,8-4 0,3 4 0,4 0 0,4 1 0,-4-1 0,10 5 0,-1-5 0,2-2 0,4 7 0,9-3 0,-1 3 0,1-3 0,-4 5 0,-1-4 0,3 3 0,-3 3 0,-8 0 0,0 0 0,-5 0 0,-2 0 0,-8 0 0,-5 0 0,-4 0 0,-9 0 0,-2 3 0,-3 3 0,-3-1 0,-12 5 0,-6-1 0,-4-5 0,-3 1 0,0-1 0,-1 3 0,-5-3 0,-5 5 0,-8-3 0,0 1 0,-1 2 0,1-5 0,-2 7 0,-3 0 0,-1 0 0,-1-7 0,7 5 0,-1-3 0,1 1 0,7 1 0,1-3 0,3 1 0,4-1 0,9-3 0,2-2 0,8-2 0,-1-5 0,3-4 0,3-8 0,-2 1 0,-2 3 0,-3 2 0,-1 6 0,1-6 0,5 7 0,-5-7 0,5 8 0,2-3 0,0 8 0,2 0 0,5 0 0,6 0 0,4 0 0,5 0 0,4 0 0,7 0 0,4 0 0,4 0 0,3 0 0,2 0 0,8 0 0,-4 2 0,3 2 0,-1 3 0,-7-1 0,3-6 0,-4 0 0,-7 0 0,-11 0 0,0 0 0,-4 0 0,-13 0 0,-9 0 0,-9 0 0,-13 0 0,-4 0 0,-7 0 0,-4 0 0,-2 0 0,-2 0 0,-5 0 0,3 0 0,-8 0 0,1 0 0,0 0 0,-2 0 0,-7 0 0,0 0 0,1 0 0,-8 0 0,1 0 0,2 0 0,2 0 0,2 0 0,2 0 0,3 2 0,2 5 0,15-5 0,0 5 0,4-3 0,3 3 0,12-5 0,-1 6 0,1 1 0,12-7 0,6 5 0,2-5 0,11-2 0,4 0 0,7 0 0,-2 0 0,6 0 0,1 0 0,3 0 0,-1 0 0,1 0 0,3 0 0,2 0 0,2 0 0,1 0 0,-1 0 0,0 0 0,7 0 0,0 0 0,-1 0 0,3 0 0,2 0 0,9 0 0,2 0 0,4 0 0,-4 0 0,2-2 0,-6-3 0,-5-1 0,-8-7 0,-1 6 0,-6 1 0,-4-3 0,-18 7 0,3-9 0,-20 7 0,-7-3 0,-11 3 0,-1 2 0,-10 2 0,-2 0 0,-4 0 0,3 2 0,-14 2 0,0 5 0,-5 2 0,3-7 0,0 3 0,-2-3 0,-5 3 0,3-3 0,-14 7 0,1 0 0,-5 0 0,0-1 0,-2 6 0,-2-3 0,2 2 0,9-4 0,1 0 0,10 0 0,8 0 0,14-5 0,5 5 0,6-2 0,12-3 0,9-6 0,11 0 0,15 0 0,9 0 0,8 0 0,1 0 0,8 0 0,5 0 0,6 0 0,0-2 0,9-2 0,2-5 0,2-2 0,-2 0 0,3-4 0,5 2 0,5-2 0,-4-3 0,2-1 0,-2-1 0,2 0 0,-11 7 0,0 2 0,-9 1 0,-8-1 0,-11 6 0,-3-1 0,-8 4 0,-9 2 0,-13 0 0,-6 0 0,-14 0 0,-6 0 0,-4 0 0,-5 0 0,-2 0 0,-4 0 0,-3 0 0,-2 0 0,-8 0 0,-5 0 0,-6 0 0,6 2 0,-2 2 0,-4 5 0,0 2 0,4-5 0,-2 5 0,0 0 0,0 0 0,6-5 0,-2 5 0,3 0 0,-3 0 0,13-6 0,1 1 0,8-4 0,15-2 0,9 0 0,11 0 0,17 0 0,9 0 0,7 0 0,4 0 0,-2 0 0,6 0 0,4 0 0,-3 0 0,-3-2 0,0-2 0,0-3 0,0-8 0,2 4 0,-6 0 0,4-6 0,-15 12 0,2-8 0,-7 0 0,-6 2 0,-10 3 0,-14 8 0,-14 0 0,-5 0 0,-7 0 0,-5 6 0,-8 1 0,-2-1 0,-5 3 0,5-7 0,-5 5 0,4-5 0,3-2 0,0 6 0,0 1 0,0-1 0,-1 3 0,10-7 0,6 7 0,9 0 0,6-7 0,18 7 0,2-9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5:34.503"/>
    </inkml:context>
    <inkml:brush xml:id="br0">
      <inkml:brushProperty name="width" value="0.08571" units="cm"/>
      <inkml:brushProperty name="height" value="0.08571" units="cm"/>
      <inkml:brushProperty name="color" value="#004F8B"/>
    </inkml:brush>
  </inkml:definitions>
  <inkml:trace contextRef="#ctx0" brushRef="#br0">216 294 12287,'0'11'0,"0"0"0,0-5 0,0-3 0,0 5 0,-2-8 0,-2-2 0,-3-4 0,1 1 0,4-6 0,-3 1 0,-1-1 0,-1 4 0,5-4 0,-2 0 0,-3 0 0,1-2 0,3-6 0,-3-1 0,4 7 0,-7 0 0,0-2 0,5 0 0,-9 1 0,6-1 0,-6 9 0,9 1 0,-5 10 0,0 1 0,7 9 0,-6-1 0,1 5 0,1 7 0,-1-2 0,7 7 0,0-1 0,0 1 0,0 1 0,-2 8 0,-3-1 0,-1 0 0,-1 2 0,5 3 0,-2 2 0,-3-3 0,1-6 0,6-2 0,0 2 0,0-2 0,0-9 0,0 2 0,0-2 0,0 1 0,0-8 0,0-6 0,0 2 0,2-6 0,4-2 0,5-5 0,7-11 0,-5-4 0,2-4 0,-8-3 0,-3 1 0,-2-1 0,5 0 0,-1-1 0,1-3 0,1-3 0,-5-1 0,3 2 0,-1-7 0,1-4 0,-4 5 0,7-1 0,-2-2 0,-1-2 0,1-2 0,-5 0 0,2 0 0,3-1 0,1 10 0,-3 2 0,1-1 0,1 7 0,-7-4 0,0 5 0,0 10 0,-2 2 0,-3 11 0,-1 5 0,-7 4 0,6 8 0,1 3 0,-3 4 0,7-4 0,-7 6 0,2-2 0,1 0 0,-1 7 0,7-5 0,-2 3 0,-4 4 0,3-3 0,-3 3 0,4 4 0,2 3 0,-2-5 0,-3 9 0,-1-3 0,1 3 0,3-5 0,2 5 0,0-5 0,0-1 0,0-3 0,0-5 0,0-6 0,0-4 0,0-9 0,0 0 0,2-8 0,3-1 0,1-8 0,1-1 0,-7-8 0,2-4 0,4-7 0,-3 0 0,5-9 0,1-4 0,4-6 0,-2-1 0,0-6 0,0 0 0,0 0 0,0-2 0,4-5 0,-4 0 0,-3-2 0,5 7 0,-4-9 0,0 7 0,0-1 0,4 12 0,-7 1 0,-1 5 0,-3 9 0,-2 2 0,0 2 0,0-2 0,-9 6 0,-4 7 0,2 9 0,-2-3 0,6 5 0,-3 4 0,1 5 0,5 6 0,-5 4 0,2 3 0,1 0 0,-3-1 0,5 7 0,-7 3 0,2 1 0,5 5 0,-1-5 0,1 3 0,-2 2 0,1 2 0,-4 2 0,3 0 0,-1 3 0,-1 3 0,5-8 0,-5 7 0,1 0 0,1-3 0,-3 0 0,5-1 0,-3-1 0,3 0 0,2-9 0,2-1 0,0-3 0,0 0 0,0-6 0,0-7 0,0 2 0,0-6 0,2-7 0,2-11 0,3-2 0,-1-2 0,-6-6 0,2-1 0,5 0 0,-5 1 0,5-1 0,-3-2 0,2-4 0,-3 4 0,3-6 0,-1 2 0,1 0 0,-4 0 0,7 6 0,-2 1 0,-1-1 0,1 0 0,-7 1 0,2-1 0,4 1 0,-4 5 0,5 1 0,-5 9 0,-2-2 0,0 12 0,0 7 0,0 7 0,0 4 0,-2 2 0,-5-2 0,5 4 0,-4 0 0,1 3 0,-1 4 0,4 0 0,-5-1 0,5-1 0,2 2 0,-7-5 0,1 1 0,2-1 0,1 1 0,1-12 0,-2 5 0,-3 0 0,-6 0 0,5-4 0,-3 0 0,4-10 0,-6-3 0,-2-5 0,4-2 0,-2 0 0,8-2 0,-1-5 0,4-6 0,2 5 0,0-19 0,0 6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5:40.339"/>
    </inkml:context>
    <inkml:brush xml:id="br0">
      <inkml:brushProperty name="width" value="0.11429" units="cm"/>
      <inkml:brushProperty name="height" value="0.11429" units="cm"/>
      <inkml:brushProperty name="color" value="#004F8B"/>
    </inkml:brush>
  </inkml:definitions>
  <inkml:trace contextRef="#ctx0" brushRef="#br0">1 255 14608,'19'0'-1160,"1"0"773,-9-8 290,-3 5 0,-5-5 39,3 8 0,-2 0 32,10 0 0,-8-2 1,7-3 11,2-1 0,-4-1 0,2 7 1,3 0 2,1 0 1,3-2 0,1-2-1,3-3-62,2 3 1,3-1-1,-3 1 1,7-3 72,4 3 0,2 2 0,0 0 0,2-3 0,5-1 0,-2-1 0,8 7 0,2 0 0,3 0 0,-5-6 0,-2-1 0,0 3 0,0 2 0,-6 2 0,2 0 0,-5 0 0,-2 0 0,-13 0 0,-2 0 0,0 0 0,-2 0 0,-7 0 0,-2-2 0,3-5 0,-5 5 0,2-5 0,-11 5 0,-2 2 0,-9 0 0,-13 0 0,-4 0 0,4 0 0,-4 0 0,2 0 0,-2 0 0,4 0 0,-4 0 0,2 0 0,-2 0 0,2 0 0,-6 0 0,1 0 0,6 0 0,-6 0 0,1 0 0,0 0 0,-1 0 0,-6-2 0,5-2 0,-3-3 0,1 3 0,-1 2 0,-6 2 0,0 0 0,-1 0 0,8-7 0,1 0 0,3 3 0,4 2 0,2 2 0,3 0 0,-1 0 0,7 0 0,0 0 0,9 0 0,4 0 0,13 0 0,4 0 0,3 0 0,1 0 0,3-2 0,5-3 0,1-1 0,3-1 0,8 5 0,3-2 0,1-3 0,3 1 0,-4 6 0,4-2 0,2-5 0,2 5 0,7-5 0,0 5 0,0 2 0,2 0 0,2 0 0,4 0 0,3 0 0,-14 0 0,-1 0 0,-7 0 0,-5 0 0,-6-2 0,7-2 0,-9-3 0,-16 1 0,-12 6 0,-14 0 0,-3 2 0,-12 2 0,-2 3 0,-2-3 0,-3 5 0,3-1 0,-6 1 0,-5 0 0,4 0 0,2-5 0,1 2 0,-1-1 0,-1 3 0,-7-1 0,-1-3 0,1-1 0,0-3 0,-2 0 0,-5 0 0,-6 0 0,-1 0 0,-1 0 0,-3 0 0,3 0 0,2 0 0,-3 0 0,5 0 0,2 0 0,9 0 0,8 0 0,3 0 0,4 0 0,9 0 0,2 0 0,19 0 0,5 0 0,11 0 0,6-3 0,-2-1 0,5-3 0,-1 3 0,7 2 0,-4 2 0,6 0 0,7 0 0,-5-2 0,5-3 0,-2-1 0,1 2 0,-1 1 0,8 3 0,3 0 0,1 0 0,3 0 0,-2-2 0,-3-2 0,-2-3 0,-8 1 0,2 6 0,-5 0 0,-2 0 0,-6 0 0,-3 0 0,-1 0 0,-10 0 0,-6 0 0,3 0 0,-8 0 0,1-2 0,-11-3 0,-5-1 0,-3-1 0,-12 7 0,-4 0 0,-7 0 0,2 0 0,-1 2 0,-5 3 0,-7 1 0,3 1 0,-5-7 0,3 2 0,-3 4 0,4-3 0,-3 3 0,3-4 0,3-2 0,0 0 0,0 0 0,-3 0 0,-3 0 0,12 3 0,0 1 0,9 2 0,5-1 0,-1-3 0,11-2 0,12 0 0,12 0 0,9 0 0,11 0 0,0 0 0,6 0 0,5 0 0,2 0 0,-5 0 0,5 0 0,2 0 0,-6 0 0,1 0 0,-3-2 0,-3-5 0,-6 5 0,-3-4 0,-2 3 0,-4 3 0,-2 0 0,-2 0 0,-9 0 0,-3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5:54.90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39 0 12287,'0'11'0,"-8"-2"0,3-9 0,-8 0 0,9 0 0,-5 0 0,9 0 0,0 0 0,9 0 0,-7 0 0,15 0 0,-14 0 0,3 0 0,-12 0 0,3 0 0,-5 0 0,8 0 0,8 0 0,3 0 0</inkml:trace>
  <inkml:trace contextRef="#ctx0" brushRef="#br0" timeOffset="530">706 118 12287,'-13'17'0,"-1"-4"0,-1-6 0,4 1 0,-2-1 0,-2-3 0,6 1 0,1-1 0,-1 2 0,7 3 0,-5-2 0,7-5 0,7 4 0,4-3 0,8-3 0,1-3 0,-1-3 0,1-7 0,-7 4 0,-2 0 0,0 3 0,0-1 0,-7-8 0,5 4 0,-11 0 0,-5 5 0,3 4 0,-9 2 0,8 0 0,-3 8 0,16-6 0,5 5 0,5 4 0,1 0 0</inkml:trace>
  <inkml:trace contextRef="#ctx0" brushRef="#br0" timeOffset="1022">1352 274 12287,'-13'11'0,"0"-4"0,9-5 0,-7-2 0,4 0 0,5 9 0,-4 4 0,4-2 0,2 2 0,2-9 0,4 5 0,7-1 0,5-5 0,1 3 0,1-4 0,0-2 0,-1-2 0,1-4 0,-3 1 0,-2-6 0,-2 3 0,-8-1 0,1 2 0,-6 3 0,-6-9 0,4 9 0,-7-14 0,9 7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6:23.323"/>
    </inkml:context>
    <inkml:brush xml:id="br0">
      <inkml:brushProperty name="width" value="0.08571" units="cm"/>
      <inkml:brushProperty name="height" value="0.08571" units="cm"/>
      <inkml:brushProperty name="color" value="#33CCFF"/>
    </inkml:brush>
  </inkml:definitions>
  <inkml:trace contextRef="#ctx0" brushRef="#br0">59 802 12287,'-9'20'0,"7"-9"0,-7-3 0,1-8 0,5-2 0,-5-2 0,-1-3 0,7-2 0,-5 3 0,5-7 0,2-5 0,0-1 0,0-1 0,0 7 0,2 0 0,3-2 0,1-3 0,1 5 0,-7 0 0,2-2 0,4-2 0,-3-3 0,5 0 0,-1-1 0,2-3 0,1-2 0,1-7 0,5 5 0,-3-3 0,-2-2 0,4-4 0,-2 3 0,2 1 0,0 0 0,1-4 0,-6 5 0,-1 5 0,4 4 0,-4 1 0,0 0 0,-1 5 0,-1 8 0,-7-4 0,0 0 0,0 2 0,0 4 0,0 14 0,0 4 0,-2 8 0,-5 1 0,5-7 0,-4 0 0,3 2 0,3 3 0,0 1 0,0 1 0,0-1 0,0 1 0,0 0 0,0 1 0,0 3 0,0 3 0,0-1 0,3-7 0,1 1 0,2-1 0,10 8 0,-5-1 0,2-2 0,0-3 0,-2-1 0,4 0 0,-4-1 0,-3 1 0,5-1 0,-4 1 0,0 0 0,0-1 0,-1 1 0,-3-1 0,1 1 0,-1 0 0,-3-1 0,0 1 0,2-1 0,3 1 0,-1-7 0,-6 0 0,0 2 0,9-6 0,-7 0 0,16-9 0,-7 0 0</inkml:trace>
  <inkml:trace contextRef="#ctx0" brushRef="#br0" timeOffset="426">79 606 12287,'-3'11'0,"-3"-5"0,4-3 0,-16-3 0,14 0 0,-7-3 0,2-3 0,3 2 0,6-9 0,-2 2 0,-5-2 0,5-5 0,-7 14 0,9-9 0,0 8 0,2-3 0,5 8 0,4-7 0,8 1 0,1 1 0,-7 3 0,0 2 0,2 0 0,3 0 0,1 0 0,1 0 0,0 0 0,-1 0 0,1 0 0,-1 0 0,1-2 0,0-5 0,-1 5 0,1-4 0,-1 3 0,1-5 0,0-3 0</inkml:trace>
  <inkml:trace contextRef="#ctx0" brushRef="#br0" timeOffset="1107">882 312 12287,'0'13'0,"0"0"0,0-8 0,0 1 0,0-12 0,0-5 0,0-9 0,0 0 0,0 7 0,0 0 0,0-2 0,0-2 0,0-3 0,0 0 0,-2 3 0,-2 2 0,-3 2 0,3-2 0,1 4 0,1-2 0,-4-3 0,1-1 0,-8-1 0,-2 5 0,4-2 0,-2 6 0,-2-1 0,4 5 0,-2-1 0,2 6 0,-4 6 0,2 7 0,8-2 0,-3 2 0,1 2 0,1 3 0,-1 1 0,5 1 0,-2 0 0,-3-1 0,1 3 0,6 2 0,0 2 0,0-2 0,0 0 0,0 0 0,0 4 0,0 3 0,0-7 0,0 4 0,0-2 0,0 0 0,6 3 0,1-5 0,-1 2 0,3-2 0,-7-9 0,7-2 0,-3 2 0,1 3 0,-1-5 0,-6 0 0,0 2 0,7-4 0,-1 2 0,1-6 0,-7 6 0,9-9 0,-7 5 0,7-9 0</inkml:trace>
  <inkml:trace contextRef="#ctx0" brushRef="#br0" timeOffset="1387">608 567 12287,'-9'19'0,"-4"1"0,-4 0 0,3-9 0,4-3 0,1 1 0,-6-7 0,12 7 0,-5-11 0,8-5 0,0-6 0,6 2 0,3 0 0,2 3 0,4 3 0,-4-3 0,2 1 0,2 3 0,3 1 0,1-3 0,1-1 0,0 3 0,-1 2 0,1 0 0,-1-3 0,1-1 0,0 1 0,-7 3 0,0 0 0,2-2 0,2-3 0,-4 1 0,0 6 0,3 0 0,1-9 0,3-2 0,-1-9 0</inkml:trace>
  <inkml:trace contextRef="#ctx0" brushRef="#br0" timeOffset="2102">1156 136 12287,'0'11'0,"0"-3"0,0-6 0,0 5 0,3-5 0,1 7 0,3 0 0,-1-5 0,-6 9 0,0 2 0,0 3 0,0 3 0,0 6 0,2-10 0,3 7 0,1 0 0,-2-2 0,-1-1 0,-3-1 0,0 0 0,0-1 0,2 1 0,2-1 0,3 1 0,-1 0 0,-6-1 0,0-8 0,0-11 0,0-11 0</inkml:trace>
  <inkml:trace contextRef="#ctx0" brushRef="#br0" timeOffset="2616">1019 234 12287,'-11'0'0,"-4"-2"0,9-5 0,-3 5 0,5-7 0,-3 0 0,0 7 0,10-13 0,3 6 0,7-2 0,-2 7 0,2-3 0,2 5 0,3 2 0,1-6 0,1-1 0,2 3 0,4 2 0,-4 2 0,4 0 0,-2 0 0,2 0 0,-4 2 0,6 2 0,-2 3 0,0-3 0,0 7 0,-6 0 0,0 2 0,-1 0 0,1 0 0,-1 7 0,1-1 0,-3 1 0,-1-3 0,-5 1 0,-3 1 0,5-10 0,-6 11 0,-3-3 0,-2 0 0,-2 3 0,0 0 0,0-1 0,-8 1 0,-5-1 0,-5-1 0,-1-3 0,-1-2 0,0-8 0,1 3 0,-1-1 0,1-1 0,-7 1 0,-3-7 0,-1 2 0,-5 5 0,4-5 0,-1 4 0,-3-1 0,-2 1 0,-2-1 0,2 5 0,2 1 0,2 0 0,9-6 0,-2 1 0,4-4 0,11-2 0,11-8 0,11-12 0,9-11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7:16.034"/>
    </inkml:context>
    <inkml:brush xml:id="br0">
      <inkml:brushProperty name="width" value="0.08571" units="cm"/>
      <inkml:brushProperty name="height" value="0.08571" units="cm"/>
      <inkml:brushProperty name="color" value="#FFC114"/>
    </inkml:brush>
  </inkml:definitions>
  <inkml:trace contextRef="#ctx0" brushRef="#br0">216 255 12287,'-13'7'0,"-1"-1"0,1 1 0,-6-7 0,-1 0 0,7 0 0,0 0 0,9 0 0,-5-3 0,9-3 0,-2 4 0,-5-5 0,5 14 0,-4 6 0,3 4 0,3 3 0,0-1 0,0 1 0,3 2 0,3 4 0,-4-2 0,5 6 0,-5-1 0,-2 3 0,0-3 0,2-1 0,5 0 0,-5 1 0,4-6 0,-3 4 0,-3-3 0,0-9 0,2-2 0,4 2 0,-3 3 0,3 1 0,-4-8 0,-2-4 0,0-14 0,0-6 0,0 2 0,0-2 0,-2-2 0,-4-3 0,3-1 0,-5-1 0</inkml:trace>
  <inkml:trace contextRef="#ctx0" brushRef="#br0" timeOffset="423">39 510 12287,'-11'-13'0,"5"0"0,4 0 0,-5-1 0,1 1 0,-1 0 0,7-6 0,0-1 0,0 7 0,0 0 0,0-2 0,0-3 0,0-1 0,0-1 0,0 1 0,0-1 0,7 0 0,1 1 0,3-1 0,4 1 0,-4-1 0,2 0 0,3 3 0,1 4 0,0-5 0,-1 8 0,-3-3 0,2-1 0,2 10 0,3-5 0,0 3 0,-1-1 0,-6 1 0,0 6 0,3 0 0,1 0 0,-4 0 0,0 2 0,2 2 0,3 3 0,-7 8 0,-3-4 0,-1 2 0,-1 0 0,3 0 0,-4 9 0,1 2 0,-2 2 0,-1 0 0,-3-6 0,-3 2 0,-3 4 0,2-5 0,-7 6 0,0-6 0,0-1 0,0 0 0,-4-3 0,2-2 0,-3-2 0,-1-6 0,-3 4 0,1-3 0,-1-1 0,1-7 0,-1 0 0,7 0 0,0 0 0,0 0 0,2 0 0,2 9 0,9 2 0</inkml:trace>
  <inkml:trace contextRef="#ctx0" brushRef="#br0" timeOffset="1237">843 79 12287,'0'-20'0,"9"9"0,-7 0 0,4 5 0,-4 4 0,-2-9 0,-2 6 0,-4-1 0,1-1 0,-8 7 0,2 2 0,-4 3 0,2 3 0,-2 3 0,4-4 0,-2 4 0,0 0 0,2 0 0,-7 2 0,5 4 0,-2-2 0,2-2 0,-2 0 0,6 7 0,0 0 0,-1-3 0,-1-4 0,6 4 0,-1-3 0,4 3 0,2 3 0,0-1 0,0 1 0,0-7 0,0 0 0,0 2 0,6-4 0,3 0 0,2 0 0,4 0 0,-4-5 0,2 5 0,2-2 0,3 4 0,1-4 0,1 1 0,-1-5 0,-1 4 0,-5-1 0,2-3 0,-6 6 0,2-3 0,-7 7 0,3-1 0,-5-4 0,-2 3 0,-9-8 0,-2 4 0,-2-3 0,0 1 0,0-1 0,-7-4 0,1 3 0,-1 1 0,1 1 0,-3-5 0,-4 4 0,10-3 0,-3 3 0,1-4 0,1-2 0,4 0 0,0 0 0,-2 0 0,-3 0 0,-1 0 0,-1 0 0,0 0 0,7 0 0,0 0 0,9 0 0,-5 0 0,9 9 0,0 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9:34.638"/>
    </inkml:context>
    <inkml:brush xml:id="br0">
      <inkml:brushProperty name="width" value="0.08571" units="cm"/>
      <inkml:brushProperty name="height" value="0.08571" units="cm"/>
      <inkml:brushProperty name="color" value="#008C3A"/>
    </inkml:brush>
  </inkml:definitions>
  <inkml:trace contextRef="#ctx0" brushRef="#br0">0 251 12287,'19'-19'0,"-4"-11"0,-15 11 0,0-12 0,0 9 0,0 0 0,15 13 0,-12 9 0,7 22 0,-5 9 0,-5 0 0,0 3 0,0 0 0,0-2 0,4 1 0,2-1 0,6 5 0,-5 7 0,-4-7 0,-3 7 0,0-7 0,0-3 0,4-2 0,4 1 0,2-1 0,-1 2 0,-3-12 0,6 0 0,-5-15 0,15 4 0,-4-22 0,8-11 0,-5-10 0,5-12 0,-8 4 0,4-13 0,5 3 0,2-2 0,-8 8 0,1-7 0,4-1 0,4 2 0,-8 4 0,0-8 0,3-5 0,-7 22 0,1 5 0,-4 2 0,-5 15 0,-10 30 0,0 22 0</inkml:trace>
  <inkml:trace contextRef="#ctx0" brushRef="#br0" timeOffset="1">825 547 12287,'0'-34'0,"12"13"0,-1-1 0,0 0 0,-11-10 0,0 8 0,0 2 0,0 16 0,-4-10 0,-8 16 0,-6 4 0,-14 8 0,-2 9 0,6 10 0,2 1 0,8 1 0,3-1 0,-7 2 0,7 0 0,-4-2 0,12 1 0,-4-1 0,7 2 0,8-2 0,7 2 0,-4-16 0,15-6 0,5-9 0,2-3 0,-1-3 0,-1-9 0,-5-10 0,-4 4 0,8-4 0,-4-3 0,-4-6 0,4-1 0,-12-1 0,5 1 0,-3-2 0,-2 16 0,2 6 0,-2 24 0,2-6 0,-12 16 0,0 5 0,0 2 0,0-7 0,0 0 0,0 3 0,0 5 0,-12 2 0,2 2 0,2-1 0,4-14 0,4-6 0,15-13 0,4 0 0</inkml:trace>
  <inkml:trace contextRef="#ctx0" brushRef="#br0" timeOffset="2">1188 118 12287,'0'-19'0,"0"6"0,0 16 0,0 7 0,0 12 0,0 9 0,0 0 0,0 3 0,0 0 0,-11-2 0,1 1 0,3-1 0,2 2 0,1 0 0,-2-2 0,-6 1 0,5-1 0,4-10 0,3 0 0,0 5 0,0 2 0,0-7 0,0 0 0,15-1 0,2 13 0</inkml:trace>
  <inkml:trace contextRef="#ctx0" brushRef="#br0" timeOffset="3">1419 481 12287,'19'-15'0,"-1"9"0,-6-16 0,-9 13 0,11-4 0,-14 13 0,0 3 0,0 7 0,-4 9 0,-2 14 0,-6-1 0,2-10 0,10 0 0,0 5 0,0-8 0,0 3 0,3-4 0,9 4 0,-5-9 0,15-13 0,-1-13 0,13-9 0,-2-8 0,-10 1 0,-4 2 0,1 5 0,-1-3 0,-11 7 0,8-4 0,1-4 0,-13 11 0,15 2 0,-8 13 0,-6 3 0,8 7 0,-9 12 0,-3 8 0,0 2 0,0 2 0,0 0 0,-10-2 0,-2 1 0,5-1 0,4 2 0,3-2 0,0 2 0,0-1 0,13-1 0,6 2 0,15-2 0</inkml:trace>
  <inkml:trace contextRef="#ctx0" brushRef="#br0" timeOffset="4">2113 744 12287,'-19'-13'0,"4"9"0,15-14 0,0 6 0,0 9 0,15-23 0,7 15 0,7-11 0,1 6 0,-8 0 0,6 4 0,-6-10 0,9-3 0,-10 6 0,-2-3 0,-6-3 0,3 7 0,-8-4 0,2-5 0,2 13 0,-17-1 0,-5 15 0,-9 0 0,-9 3 0,4 9 0,-1-5 0,15 15 0,-2 0 0,-3-4 0,11 11 0,-6-7 0,7 8 0,-2-1 0,-2-2 0,-3-5 0,2 3 0,4-7 0,8 4 0,7 3 0,3-6 0,13-1 0,-5 1 0,3-1 0,4-11 0,4 8 0,1-15 0</inkml:trace>
  <inkml:trace contextRef="#ctx0" brushRef="#br0" timeOffset="5">2772 481 12287,'0'-33'0,"-15"4"0,-7 7 0,7 4 0,2 9 0,-2-1 0,0 2 0,-7 20 0,12 9 0,1-5 0,2-1 0,-4-2 0,4 6 0,17 14 0,-2-11 0,14 0 0,-3-12 0,6 12 0,-3 5 0,-10-8 0,6 3 0,-4 3 0,8-7 0,-11 4 0,-4 3 0,-4 4 0,-3 5 0,0-12 0,0-1 0,0 5 0,-3-11 0,-7-3 0,2-9 0,-14-3 0,-4 0 0,11 15 0,2 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9:34.644"/>
    </inkml:context>
    <inkml:brush xml:id="br0">
      <inkml:brushProperty name="width" value="0.08571" units="cm"/>
      <inkml:brushProperty name="height" value="0.08571" units="cm"/>
      <inkml:brushProperty name="color" value="#E71224"/>
    </inkml:brush>
  </inkml:definitions>
  <inkml:trace contextRef="#ctx0" brushRef="#br0">345 199 12287,'15'-19'0,"-11"4"0,9 15 0,-13 0 0,0 0 0,0 15 0,0 7 0,0-3 0,0 6 0,0 8 0,0 8 0,-10 3 0,-2-7 0,5 3 0,4 4 0,-9 3 0,2-7 0,2 4 0,4-3 0,4-1 0,-3-3 0,-4 0 0,-4-8 0,0-14 0,11 7 0,0 3 0,0-10 0,-15 0 0,-3-15 0</inkml:trace>
  <inkml:trace contextRef="#ctx0" brushRef="#br0" timeOffset="1">47 429 12287,'0'-32'0,"-3"2"0,-4 5 0,-5 3 0,2 10 0,10-10 0,0 12 0,0-12 0,-15 14 0,15-17 0,0 14 0,15 0 0,17 7 0,2-8 0,-1 9 0,-1-7 0,2 5 0,-2 5 0,14 0 0,-3 0 0,1 0 0,3 0 0,-6-10 0,11-2 0,-5 5 0,12-11 0,-9-1 0</inkml:trace>
  <inkml:trace contextRef="#ctx0" brushRef="#br0" timeOffset="2">1037 199 12287,'24'-4'0,"-3"-8"0,-14 9 0,8-7 0,-15 20 0,-5-7 0,-2 13 0,-3-1 0,-5 3 0,9 14 0,-6 2 0,-10 3 0,7 3 0,0 4 0,1-3 0,-1-1 0,8 0 0,-8 4 0,-3-3 0,11-6 0,-5-1 0,5-1 0,-5-1 0,9-10 0,-7 0 0,10-17 0,10-5 0,-1-5 0,12-17 0,1-3 0,-3-4 0,9 7 0,-9-1 0,3-2 0,0-4 0,-10 7 0,9 3 0,5 4 0,-8-7 0,4 12 0,0-1 0,10 11 0,-14 3 0,-6 9 0,-8 10 0,-4-4 0,0 4 0,0 3 0,0 4 0,0 5 0,0-1 0,0-11 0,3-3 0,9-6 0,-9 2 0,7-3 0,-5-5 0,-5 15 0,10-12 0,2 13 0,2-16 0,-3 3 0,-7-5 0,11-5 0</inkml:trace>
  <inkml:trace contextRef="#ctx0" brushRef="#br0" timeOffset="3">1631 660 12287,'19'-14'0,"-4"11"0,-15-12 0,0 15 0,0 3 0,0 9 0,0-5 0,0 15 0,0 3 0,0-7 0,0 4 0,0 0 0,0-3 0,3-4 0,9-15 0,-9-15 0,7-7 0,-1 3 0,1-3 0,-7 12 0,12-8 0,1 3 0,2 0 0,14 4 0,2 8 0,-2-9 0,1 9 0,-11 3 0,0 0 0,0-3 0,-3-9 0,11 8 0,-8-7 0,6 7 0,-6 1 0,0-4 0,3-5 0,-6-10 0,-1 7 0,-2-3 0,-6 8 0,-10-12 0,0 15 0,-14-8 0,-8 15 0,-8 3 0,-2 9 0,-2 10 0,13-5 0,2 6 0,1-1 0,-1-3 0,12 9 0,-5-6 0,9 7 0,3 5 0,0-1 0,3-4 0,9-7 0,-5-4 0,15-11 0,0 8 0,-4 4 0,26-13 0,-7 10 0</inkml:trace>
  <inkml:trace contextRef="#ctx0" brushRef="#br0" timeOffset="4">2555 759 12287,'19'-13'0,"-4"4"0,-15-13 0,13 1 0,-9-1 0,8 0 0,-9 10 0,-3-10 0,0 15 0,-15-8 0,-7 15 0,-3 4 0,-1 4 0,8 5 0,3 6 0,1-7 0,6 10 0,-2 3 0,-5-7 0,8 4 0,-5 4 0,2-8 0,10 4 0,3-14 0,4 6 0,5 1 0,13-12 0,-3 9 0,-3-8 0,2-4 0,5 0 0,-8-12 0,4-2 0,3-4 0,-6 11 0,3-5 0,-10 9 0,9 3 0,-10 0 0,12 0 0,-16 3 0,3 9 0,5-5 0,-3 15 0,1-4 0,-1 4 0,7-7 0,13-15 0</inkml:trace>
  <inkml:trace contextRef="#ctx0" brushRef="#br0" timeOffset="5">3116 133 12287,'18'-34'0,"-2"12"0,-13 4 0,4-1 0,4 3 0,0 7 0,-11-6 0,0 15 0,0 5 0,-4 5 0,-3 12 0,-4 8 0,1 2 0,6 2 0,-4 3 0,-2 7 0,-5-4 0,8 11 0,-5 1 0,5-2 0,4-6 0,3 8 0,0-5 0,0-6 0,0-1 0,0 1 0,0 2 0,0-2 0,0-16 0,0-3 0,0 5 0,3-10 0,7 6 0,9-16 0,15 8 0</inkml:trace>
  <inkml:trace contextRef="#ctx0" brushRef="#br0" timeOffset="6">2985 694 12287,'0'-34'0,"0"12"0,3 3 0,7 6 0,-5-12 0,9 16 0,-9-9 0,5 4 0,5-1 0,10 7 0,-3-2 0,0-2 0,12 12 0,-2 0 0,1 0 0</inkml:trace>
  <inkml:trace contextRef="#ctx0" brushRef="#br0" timeOffset="7">3611 562 12287,'0'-33'0,"3"11"0,6 0 0,1-3 0,1-6 0,-11 13 0,-3-8 0,-9 16 0,6-1 0,-13 14 0,4 9 0,5-6 0,5 13 0,-5-4 0,6 10 0,-7-3 0,7-3 0,8-1 0,7-4 0,-7 13 0,11-5 0,-2 6 0,-4-6 0,13 0 0,3 5 0,-7 2 0,1 4 0,-6-1 0,-1-10 0,-12 0 0,0 5 0,0 2 0,0 4 0,-15-1 0,-7-2 0,-7-8 0,8-8 0,-1-14 0,-5 0 0,13 0 0,-16 0 0,11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9:34.652"/>
    </inkml:context>
    <inkml:brush xml:id="br0">
      <inkml:brushProperty name="width" value="0.08571" units="cm"/>
      <inkml:brushProperty name="height" value="0.08571" units="cm"/>
      <inkml:brushProperty name="color" value="#FFC114"/>
    </inkml:brush>
  </inkml:definitions>
  <inkml:trace contextRef="#ctx0" brushRef="#br0">562 232 12287,'10'-22'0,"5"3"0,0 1 0,-2-1 0,3 12 0,-10-8 0,6 2 0,3 4 0,-5-12 0,9-1 0,3-7 0,0 7 0,-14 7 0,6 15 0,-18 0 0,-3 3 0,-4 9 0,-11-5 0,7 15 0,-2 0 0,-10-4 0,8 11 0,-3-11 0,-3 4 0,-3 0 0,6-10 0,0 10 0,-5 0 0,-2-4 0,-1 11 0,5-11 0,3 4 0,-3 0 0,-4 0 0,-5 12 0,1-1 0,11-11 0,0 0 0,-3 3 0,-1 4 0,-1 1 0,6-8 0,10 3 0,-10-13 0,12 13 0,-1-21 0,17 11 0,5 0 0,13-12 0,-3 7 0,8-6 0,-8-4 0,0 0 0,3 0 0,4 0 0,4 0 0,1 0 0,-2 0 0,2 12 0,-2-1 0,1-4 0,1 0 0,-2 5 0,2-9 0,-2 7 0,-14-1 0,-6 1 0,-9-2 0,-3 14 0,-3-12 0,-9 9 0,-10-4 0,4 7 0,-1-7 0,1-2 0,1 2 0,-5 7 0,-8-7 0,4 1 0,4-3 0,1 14 0,-13-10 0,2 1 0,2 13 0,4-13 0,5 1 0,-1 9 0,-12-6 0,12-3 0,0 3 0,15-16 0,-8 9 0,15-11 0,0 8 0,4-9 0,7 7 0,-4-5 0,15-5 0,3 0 0,-6 0 0,-1 3 0,-2 8 0,-1-6 0,-5 5 0,8-7 0,16-3 0,-17 15 0,-2 4 0</inkml:trace>
  <inkml:trace contextRef="#ctx0" brushRef="#br0" timeOffset="1">1 1188 12287,'0'23'0,"0"-1"0,0 3 0,0 4 0,0 5 0,0-2 0,0 1 0,0 1 0,0-2 0,0 2 0,0-2 0,3 1 0,7 1 0,-1-15 0,13-9 0,3-7 0,4-3 0,8-3 0,3-7 0,4-14 0,5-5 0,-6-4 0,8 1 0,1-2 0,10-10 0,-11 1 0,4 2 0,-1 4 0,-8 5 0,4-2 0,-3 1 0,-6 1 0,-4 10 0,-4 0 0,-4 10 0,-7-10 0,-10 16 0,-24-6 0,9 12 0,-13 8 0,6 6 0,-1 4 0,-15-9 0,23 19 0,-12-9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9:34.654"/>
    </inkml:context>
    <inkml:brush xml:id="br0">
      <inkml:brushProperty name="width" value="0.08571" units="cm"/>
      <inkml:brushProperty name="height" value="0.08571" units="cm"/>
      <inkml:brushProperty name="color" value="#FFC114"/>
    </inkml:brush>
  </inkml:definitions>
  <inkml:trace contextRef="#ctx0" brushRef="#br0">216 255 12287,'-13'7'0,"-1"-1"0,1 1 0,-6-7 0,-1 0 0,7 0 0,0 0 0,9 0 0,-5-3 0,9-3 0,-2 4 0,-5-5 0,5 14 0,-4 6 0,3 4 0,3 3 0,0-1 0,0 1 0,3 2 0,3 4 0,-4-2 0,5 6 0,-5-1 0,-2 3 0,0-3 0,2-1 0,5 0 0,-5 1 0,4-6 0,-3 4 0,-3-3 0,0-9 0,2-2 0,4 2 0,-3 3 0,3 1 0,-4-8 0,-2-4 0,0-14 0,0-6 0,0 2 0,0-2 0,-2-2 0,-4-3 0,3-1 0,-5-1 0</inkml:trace>
  <inkml:trace contextRef="#ctx0" brushRef="#br0" timeOffset="1">39 510 12287,'-11'-13'0,"5"0"0,4 0 0,-5-1 0,1 1 0,-1 0 0,7-6 0,0-1 0,0 7 0,0 0 0,0-2 0,0-3 0,0-1 0,0-1 0,0 1 0,0-1 0,7 0 0,1 1 0,3-1 0,4 1 0,-4-1 0,2 0 0,3 3 0,1 4 0,0-5 0,-1 8 0,-3-3 0,2-1 0,2 10 0,3-5 0,0 3 0,-1-1 0,-6 1 0,0 6 0,3 0 0,1 0 0,-4 0 0,0 2 0,2 2 0,3 3 0,-7 8 0,-3-4 0,-1 2 0,-1 0 0,3 0 0,-4 9 0,1 2 0,-2 2 0,-1 0 0,-3-6 0,-3 2 0,-3 4 0,2-5 0,-7 6 0,0-6 0,0-1 0,0 0 0,-4-3 0,2-2 0,-3-2 0,-1-6 0,-3 4 0,1-3 0,-1-1 0,1-7 0,-1 0 0,7 0 0,0 0 0,0 0 0,2 0 0,2 9 0,9 2 0</inkml:trace>
  <inkml:trace contextRef="#ctx0" brushRef="#br0" timeOffset="2">843 79 12287,'0'-20'0,"9"9"0,-7 0 0,4 5 0,-4 4 0,-2-9 0,-2 6 0,-4-1 0,1-1 0,-8 7 0,2 2 0,-4 3 0,2 3 0,-2 3 0,4-4 0,-2 4 0,0 0 0,2 0 0,-7 2 0,5 4 0,-2-2 0,2-2 0,-2 0 0,6 7 0,0 0 0,-1-3 0,-1-4 0,6 4 0,-1-3 0,4 3 0,2 3 0,0-1 0,0 1 0,0-7 0,0 0 0,0 2 0,6-4 0,3 0 0,2 0 0,4 0 0,-4-5 0,2 5 0,2-2 0,3 4 0,1-4 0,1 1 0,-1-5 0,-1 4 0,-5-1 0,2-3 0,-6 6 0,2-3 0,-7 7 0,3-1 0,-5-4 0,-2 3 0,-9-8 0,-2 4 0,-2-3 0,0 1 0,0-1 0,-7-4 0,1 3 0,-1 1 0,1 1 0,-3-5 0,-4 4 0,10-3 0,-3 3 0,1-4 0,1-2 0,4 0 0,0 0 0,-2 0 0,-3 0 0,-1 0 0,-1 0 0,0 0 0,7 0 0,0 0 0,9 0 0,-5 0 0,9 9 0,0 2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9:39.899"/>
    </inkml:context>
    <inkml:brush xml:id="br0">
      <inkml:brushProperty name="width" value="0.08571" units="cm"/>
      <inkml:brushProperty name="height" value="0.08571" units="cm"/>
      <inkml:brushProperty name="color" value="#004F8B"/>
    </inkml:brush>
  </inkml:definitions>
  <inkml:trace contextRef="#ctx0" brushRef="#br0">591 264 12287,'3'-18'0,"9"8"0,-9-9 0,13 11 0,-16-14 0,0 12 0,3-9 0,7 4 0,-5 0 0,5 5 0,-6 6 0,-1-22 0,9 15 0,-9 0 0,12 11 0</inkml:trace>
  <inkml:trace contextRef="#ctx0" brushRef="#br0" timeOffset="1">690 99 12287,'-18'-3'0,"6"-9"0,9 5 0,3-14 0,0 9 0,0-10 0,-4 15 0,-6-5 0,5 9 0,-8 3 0,13 3 0,0 9 0,0 7 0,0 13 0,0 1 0,0 1 0,0-2 0,0-10 0,0 0 0,-6 5 0,-4 1 0,7 6 0,-9-2 0,9 2 0,3-2 0,0 1 0,0 1 0,0-2 0,0-10 0,-4-4 0,-4 1 0,-2-1 0,-2 4 0,12 12 0,0-2 0,0 2 0,0-13 0,0 1 0,-3-15 0,-7 5 0,6-5 0,-7 4 0,7-4 0,4 15 0,0-15 0,0 8 0,0-12 0,0 9 0,0-5 0,0 15 0,0-14 0,0 5 0,0-13 0</inkml:trace>
  <inkml:trace contextRef="#ctx0" brushRef="#br0" timeOffset="2">96 529 12287,'-34'0'0,"17"0"0,2-4 0,15-8 0,-3 9 0,-9-9 0,9 9 0,-9 3 0,24 0 0,-9-15 0,27 11 0,-8-6 0,-3 7 0,3 3 0,-12 0 0,12 0 0,3 0 0,-7 0 0,4 0 0,5 0 0,-8 0 0,3 0 0,3 0 0,4 0 0,4 0 0,-1 0 0,-8 10 0,-2 2 0,3-5 0,4-4 0,4-3 0,-1 0 0,-10 0 0,2 0 0,1 0 0,4 0 0,4 0 0,-1 0 0,2 0 0,-12 0 0,0 0 0,-1-10 0,13-2 0,-2 2 0,-2 5 0,-8-5 0,7 6 0,-7-7 0,-4 4 0,4-5 0,0 9 0,12-7 0,-12 5 0,0 5 0,3 0 0,-7 0 0,4 0 0,-10 0 0,10 0 0,-12 0 0,14 0 0,-3 0 0,11 0 0,-10 5 0,0 5 0,-10-7 0,10 9 0,0-9 0,11-3 0,-16 0 0,14 15 0,-25-11 0,16 6 0,-13-5 0,4-5 0,-26 0 0,-6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2:45.84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917 953 12287,'-5'-32'0,"-1"-2"0,-4 0 0,-2 6 0,-3 6 0,11 7 0,-11 18 0,12 9 0,-4 10 0,-5 12 0,2 9 0,-2 16 0,-1 10 0,-2 12 0,-4 3 0,4 7 0,2 8 0,4 11 0,6 16 0,3 12 0,0 20 0,0-75 0,0 3 0,0 6 0,0 3 0,0 0 0,0 5 0,0 6 0,0 3 0,0 1 0,0 1 0,-2 7 0,0 1 0,-1-4 0,0-3 0,-4 5 0,2-3 0,2-6 0,-1-2 0,-1 2 0,2-1 0,-1-4 0,1 0 0,-4 1 0,-1 0 0,1-6 0,0 0 0,-1-4 0,1-2 0,1-7 0,0-1 0,1 0 0,0 0 0,-6 74 0,4-1 0,3-21 0,4-4 0,0-18 0,0 4 0,0-12 0,0 7 0,-3-7 0,-5 5 0,-2-12 0,1 2 0,2-5 0,1 0 0,-6-20 0,0-9 0,2-16 0,-5-4 0,1-7 0,-4-6 0,-1-12 0,-2-37 0,-13-21 0</inkml:trace>
  <inkml:trace contextRef="#ctx0" brushRef="#br0" timeOffset="1036">619 722 12287,'-32'-15'0,"-1"-4"0,11-9 0,0 6 0,15-8 0,-4 8 0,22 8 0,11-1 0,7 0 0,15 12 0,4-7 0,3 5 0,8 5 0,18 0 0,7 0 0,7 0 0,9 0 0,6 0 0,30 0 0,11-4 0,17-6 0,-79 7 0,2-2 0,9-4 0,2-1 0,6 2 0,2-1 0,5-1 0,0 2 0,-1 1 0,-2 2 0,6-3 0,2-3 0,-1 3 0,-3-2-50,1 2 0,-2-3 1,-11 8-1,-1 0 1,10-4-1,1-1 1,-1 3-1,-1-1 50,-2 1 0,-3-1 0,-12-4 0,-2-2 0,3 5 0,3 0 0,-4-1 0,-1 1 0,0 0 0,-3-1 0,71-14 0,7 7 0,-8-4 0,-11-6 0,-35 7 0,6-1 0,-6 2 0,-9-1 0,-21 6 0,-8-6 0,1-1 0,-5 1 0,0 11 0,-7-3 0,-6 1 0,-13-1 0,-16 7 0,-5-9 0,-18 12 0,-1 12 0,-10 10 99,-20 6 0,-5 19 1,-20 6-1</inkml:trace>
  <inkml:trace contextRef="#ctx0" brushRef="#br0" timeOffset="1674">6393 327 12287,'-3'-31'0,"-4"6"0,-8 7 0,-3 4 0,11-13 0,-20 20 0,17-15 0,-5 16 0,8-9 0,-5-1 0,2 13 0,10-9 0,0 24 0,0 7 0,0 13 0,0 1 0,0 4 0,0 4 0,0 6 0,0 5 0,0 2 0,0 17 0,0 4 0,0 15 0,0 7 0,0 14 0,-5 14 0,-5 15 0,7 13 0,-2-67 0,-2-1 0,5 5 0,0 1 0,2-1 0,0 3 0,0 1 0,0 2 0,0 4 0,0-1 0,0 0 0,0-1 0,0 1 0,0-3 0,0 61 0,0-70 0,0 2 0,0 76 0,0-3 0,0-9 0,0-3 0,0 2 0,0-3 0,0-2 0,0 8 0,0 1 0,0 2 0,0-18 0,0 20 0,0-5 0,0-5 0,12-14 0,-2 7 0,2 0 0,2-11 0,4-18 0,12-8 0,-4-12 0,-4-4 0,-4-18 0,7 5 0,-6-8 0,-4-3 0,7-10 0,-12-4 0,-2-5 0,-4-7 0,-1-3 0,4-5 0,5 2 0,-2-2 0,-10 2 0,0-12 0,0-1 0,-4-14 0,-6 5 0,-8-9 0,-16-3 0</inkml:trace>
  <inkml:trace contextRef="#ctx0" brushRef="#br0" timeOffset="2549">125 7585 12287,'-22'0'0,"0"0"0,-3 0 0,9 0 0,-12 0 0,24-5 0,-4-2 0,16-4 0,14 4 0,10 0 0,12-1 0,15-2 0,15 3 0,3-8 0,18 3 0,14 2 0,17-5 0,-6-4 0,35-13 0,-69 15 0,3 1 0,8-1 0,5 0 0,14-5 0,1-3 0,11 0 0,2-1 0,6-2 0,2-3-129,9-2 0,-1 1 0,-9 1 0,-3 3 1,23-11-1,3 0 0,0 2 0,1 0 129,3-1 0,-4 1 0,-22 6 0,-2 3 0,7-4 0,0 1 0,-3 3 0,0 1 0,-4 0 0,-1 3 0,-9 2 0,0 4 0,4-4 0,-2 0 0,-7 2 0,-2 0-42,-3-2 0,-4-2 0,-10 7 0,-2-1 0,-1-4 1,0 0-1,-3 2 0,-2 3 42,-3 0 0,-1 0 0,48-4 0,1 2 0,-17 1 0,-16-1 0,-19 12 0,-13-3 0,-15 5 0,-15 5 0,-7 0 0,-24 5 0,-13 5 0,-18 5 0,-21 11 0,-10-8 248,-1-3 0,6 7 1,-8-8-1,1 1-248,-1 0 0,-3 25 0,-11-3 0</inkml:trace>
  <inkml:trace contextRef="#ctx0" brushRef="#br0" timeOffset="3164">884 7782 12287,'18'-32'0,"-3"9"0,-15 1 0,0 15 0,0-22 0,-15 24 0,0-5 0,-7 20 0,-3 14 0,13 15 0,5 9 0,4 3 0,0 4 0,-6 11 0,-1 5 0,2 5 0,-6-2 0,3 13 0,0 4 0,-4 5 0,0 3 0,-10 1 0,3 2 0,-3 8 0,6-23 0,-3 3 0,0-18 0,4-6 0,-7-14 0,13-8 0,15-23 0,16-5 0</inkml:trace>
  <inkml:trace contextRef="#ctx0" brushRef="#br0" timeOffset="3728">5239 6858 12287,'0'-32'0,"-4"10"0,-8 0 0,9 14 0,-10-11 0,13 9 0,-5 3 0,-6-16 0,11 16 0,0-3 0,0 24 0,16 16 0,-3 14 0,9 6 0,-4 17 0,1 13 0,0 5 0,-1 6 0,1 5 0,6 2 0,-3 5 0,3 8 0,-7-2 0,1 16 0,-1 3 0,1-4 0,0-13 0,6-5 0,-7-11 0,-3-6 0,7-32 0,-8-1 0,4-16 0,8-6 0,-8-16 0,1-11 0,-4-14 0,10-26 0,-6-18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5-12T07:53:01.90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132 496 12287,'0'-34'0,"0"16"0,0 1 0,0 5 0,0 12 0,0 0 0,0 3 0,0 19 0,0 5 0,0 2 0,0 5 0,0-2 0,0 5 0,0 6 0,-3-6 0,-4 7 0,-5-3 0,6 2 0,2-14 0,4 11 0,-5 1 0,-5-4 0,7 10 0,-12-2 0,5-4 0,-2-6 0,0-1 0,9-1 0,-4-1 0,-5 2 0,2-2 0,10 2 0,0-1 0,0-16 0,3-2 0,9-15 0,-8-3 0,9-4 0,2-4 0,-6-5 0,12 6 0,-10 7 0,7-12 0,-3 0 0,10 11 0,-3-6 0,7 5 0,-5 5 0,-3-3 0,5-4 0,2-5 0,6 2 0,-2 10 0,5 0 0,7 0 0,-4-3 0,16-6 0,3-1 0,3 2 0,4 4 0,3 4 0,5 0 0,3 0 0,-1 0 0,-9 0 0,-1 0 0,-1 0 0,-9 0 0,-6 0 0,3 0 0,-3 0 0,-9 0 0,2 0 0,-6 0 0,-3 0 0,-9 0 0,4 0 0,8 0 0,3-3 0,-6-4 0,-2-4 0,-10 0 0,0 11 0,5 0 0,-10-11 0,6-1 0,-16-2 0,8 6 0,-2-2 0,-9-2 0,11 12 0,-15 0 0,0 0 0,-15-13 0,-2-6 0</inkml:trace>
  <inkml:trace contextRef="#ctx0" brushRef="#br0" timeOffset="1277">331 462 12287,'-34'0'0,"2"0"0,14 0 0,-13 0 0,10 0 0,2 0 0,-3 0 0,15-3 0,-8-4 0,2-5 0,8 2 0,-9 7 0,14-9 0,0 5 0,0-15 0,-5 14 0,-5-2 0,7 7 0,-12-13 0,15-2 0,0-16 0,0 12 0,3 4 0,5 1 0,3-1 0,10-4 0,-5-9 0,2 9 0,-8-6 0,12 6 0,-14 3 0,6 1 0,1 3 0,-12-10 0,13 21 0,-16-11 0,3 15 0,9 0 0,-9 0 0,16 0 0,-9 0 0,8 0 0,16 0 0,-2 0 0,-9 0 0,-1 0 0,4 3 0,2 9 0,16-8 0,1 6 0,-1-5 0,3-5 0,0 0 0,12 0 0,-3 0 0,3 0 0,-9 0 0,6 0 0,-2 0 0,-2 0 0,7 0 0,-15 0 0,-1 0 0,5 0 0,-11 0 0,10 0 0,-2 0 0,-1 0 0,0 0 0,-12 0 0,1 0 0,1 0 0,-2 0 0,2 0 0,-2 0 0,1 0 0,1 0 0,-2 0 0,-10 0 0,0 0 0,0-15 0,0 11 0,1-8 0,-16 9 0,8 3 0,-15 0 0,0 0 0,0 15 0,0-8 0,0 15 0,0 0 0,0 11 0,0-1 0,0 2 0,0 0 0,0-2 0,0 1 0,0-1 0,0 2 0,0 0 0,0-2 0,0 5 0,0 6 0,10-6 0,2 7 0,-5-3 0,-4 2 0,-3-12 0,0 7 0,3 3 0,9-4 0,-9-12 0,9-3 0,-8 5 0,-4 1 0,0-6 0,3-3 0,4-1 0,5 1 0,-2-9 0,-10 12 0,5-14 0,1 7 0,4-1 0,2-11 0,-12 12 0,0-15 0,4 0 0,7 0 0,-7 0 0,11 0 0,-12 0 0,7 0 0,-6 16 0,11 2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4CC838-1583-AAEE-8514-D1805ECFED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D1B4DC2-0730-7787-2AC1-D41E438E3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3EE0D4C-BD63-8E79-C8E0-270F08013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9E3F-11D5-9F45-BB80-90F74E00AE11}" type="datetimeFigureOut">
              <a:rPr lang="de-DE" smtClean="0"/>
              <a:t>23.08.2022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CB25F0-AE66-6C4A-1F61-702BA32DE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A95D95-078E-B82A-5965-650EF5993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B44B1-59E3-434C-99AF-32B08B36FE6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865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CAC4AD-4579-9FD7-BD5D-ACF1207E1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F65A81B-12F8-F52C-5004-087CF56A1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235291-66CC-D93C-64A5-4A81D5A90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9E3F-11D5-9F45-BB80-90F74E00AE11}" type="datetimeFigureOut">
              <a:rPr lang="de-DE" smtClean="0"/>
              <a:t>23.08.2022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C1C705-1E60-9EE4-E525-237C3984F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DE8039-5B0B-7E4E-ED5B-798288010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B44B1-59E3-434C-99AF-32B08B36FE6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051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FC619F2-C84E-48F8-0FF4-AB4ABC9F3E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B01A0B2-CC67-9FC7-E689-9C3C73A4D1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907E02-C76D-7D81-97C2-F6ECB1E4F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9E3F-11D5-9F45-BB80-90F74E00AE11}" type="datetimeFigureOut">
              <a:rPr lang="de-DE" smtClean="0"/>
              <a:t>23.08.2022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F4C856-63F1-1CFE-6414-24D198891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E8BC90-F898-F2F8-3EDF-C8CF98F22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B44B1-59E3-434C-99AF-32B08B36FE6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12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7E6151-4D11-79A7-4921-836314B80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E07266-3E9F-FF00-579E-093615F62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252C283-4760-61FE-A981-253DF6E47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9E3F-11D5-9F45-BB80-90F74E00AE11}" type="datetimeFigureOut">
              <a:rPr lang="de-DE" smtClean="0"/>
              <a:t>23.08.2022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54BBE8-19DE-036E-006E-FAB105DD2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E2CD60-6940-953C-2162-BC615EA22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B44B1-59E3-434C-99AF-32B08B36FE6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3456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E67623-9382-DB23-173F-41EE9DCFE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7BE9800-DFC9-E2D7-6C14-B80EC569CD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25943C-BEC6-C68E-73C9-70747A984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9E3F-11D5-9F45-BB80-90F74E00AE11}" type="datetimeFigureOut">
              <a:rPr lang="de-DE" smtClean="0"/>
              <a:t>23.08.2022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89E021-0091-4311-42F5-1A310A879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F2AC8F-8F1A-16C3-5FA3-2D7150C92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B44B1-59E3-434C-99AF-32B08B36FE6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9715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B689CE-27EE-541F-1DC9-A1E279640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3B2834-47F5-67A1-87DE-5337577090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C248652-00E5-BC89-3A67-3731BB7E4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B93981B-06D5-EF8B-3E26-22DC60689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9E3F-11D5-9F45-BB80-90F74E00AE11}" type="datetimeFigureOut">
              <a:rPr lang="de-DE" smtClean="0"/>
              <a:t>23.08.2022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2A6D979-5957-AFBD-5D19-FA0862788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E1790C-2347-E9FD-5C4B-4FF899963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B44B1-59E3-434C-99AF-32B08B36FE6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124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9AF283-DB31-4BC7-4BA3-84D646DCF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CA08CA6-8CDC-2904-7F74-74258244A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FE11111-DCF7-8708-9D88-09BEF96E12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2194D76-276E-31FB-3775-9F7435FFAD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8A97A74-6DCE-3F1E-CD6F-DD0A13E982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0B5C05E-545D-6E93-D92E-3DBFE5032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9E3F-11D5-9F45-BB80-90F74E00AE11}" type="datetimeFigureOut">
              <a:rPr lang="de-DE" smtClean="0"/>
              <a:t>23.08.2022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E032BDB-AF05-FBAD-07F1-DF7EFC8C7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59867DB-4533-7B85-8661-342CB4DC6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B44B1-59E3-434C-99AF-32B08B36FE6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8462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89E754-E5DB-1656-E831-6A7A3893B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54E9CF0-D747-B32A-05EB-E1CE6038D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9E3F-11D5-9F45-BB80-90F74E00AE11}" type="datetimeFigureOut">
              <a:rPr lang="de-DE" smtClean="0"/>
              <a:t>23.08.2022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9C08F44-B228-28F0-1B37-6EB862AB4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B310035-E4FF-9776-8B32-28CA2B2B8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B44B1-59E3-434C-99AF-32B08B36FE6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3931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03771F4-C316-16D2-E86C-2ED245BF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9E3F-11D5-9F45-BB80-90F74E00AE11}" type="datetimeFigureOut">
              <a:rPr lang="de-DE" smtClean="0"/>
              <a:t>23.08.2022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FC8B349-1E1B-299B-BCA0-F1558819B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F0FBEAF-B84D-1190-39F8-5B4AC1D98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B44B1-59E3-434C-99AF-32B08B36FE6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23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5C6F3D-B2D1-71BB-F343-553CD2634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09084E-38F4-0BCC-930C-04A542514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A6370E0-4DF3-A195-A05E-57512EEA5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EA15DAD-9931-10A6-FDB3-F624C2E89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9E3F-11D5-9F45-BB80-90F74E00AE11}" type="datetimeFigureOut">
              <a:rPr lang="de-DE" smtClean="0"/>
              <a:t>23.08.2022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4793BD8-07FB-9175-EDEC-833602CCB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98D256A-FBE5-2597-BE5E-EACF32E69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B44B1-59E3-434C-99AF-32B08B36FE6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3022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A81B03-7A91-FCEC-2160-4599FE036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A08F4FF-16F7-7FB4-ADF5-956E1C1BF7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368A1A3-FA42-B8AB-C50A-ECDAE117E1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12FE11-6D11-64F4-FCFD-D88A2A044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9E3F-11D5-9F45-BB80-90F74E00AE11}" type="datetimeFigureOut">
              <a:rPr lang="de-DE" smtClean="0"/>
              <a:t>23.08.2022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1B5D31F-51B7-B7C6-3EA2-D08BF10F9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651C877-07A3-2DA0-7F27-AA949E5BC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B44B1-59E3-434C-99AF-32B08B36FE6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4295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2689BB8-CA6B-52F7-7E1B-A60F58781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AA28C3F-2B94-7261-1D1B-6F5865ED6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30E0AC-3DEC-3C4C-DC4D-5BBE5FBB16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B9E3F-11D5-9F45-BB80-90F74E00AE11}" type="datetimeFigureOut">
              <a:rPr lang="de-DE" smtClean="0"/>
              <a:t>23.08.2022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F99F57-7B2E-A12A-68FD-E70E3100D4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EE0C26-1B6D-7C2F-3CC3-6BE62DF070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B44B1-59E3-434C-99AF-32B08B36FE6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2115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customXml" Target="../ink/ink6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5.png"/><Relationship Id="rId14" Type="http://schemas.openxmlformats.org/officeDocument/2006/relationships/customXml" Target="../ink/ink7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.png"/><Relationship Id="rId18" Type="http://schemas.openxmlformats.org/officeDocument/2006/relationships/customXml" Target="../ink/ink16.xml"/><Relationship Id="rId26" Type="http://schemas.openxmlformats.org/officeDocument/2006/relationships/customXml" Target="../ink/ink20.xml"/><Relationship Id="rId21" Type="http://schemas.openxmlformats.org/officeDocument/2006/relationships/image" Target="../media/image15.png"/><Relationship Id="rId34" Type="http://schemas.openxmlformats.org/officeDocument/2006/relationships/customXml" Target="../ink/ink24.xml"/><Relationship Id="rId7" Type="http://schemas.openxmlformats.org/officeDocument/2006/relationships/image" Target="../media/image11.png"/><Relationship Id="rId12" Type="http://schemas.openxmlformats.org/officeDocument/2006/relationships/customXml" Target="../ink/ink13.xml"/><Relationship Id="rId17" Type="http://schemas.openxmlformats.org/officeDocument/2006/relationships/image" Target="../media/image5.png"/><Relationship Id="rId25" Type="http://schemas.openxmlformats.org/officeDocument/2006/relationships/image" Target="../media/image17.png"/><Relationship Id="rId33" Type="http://schemas.openxmlformats.org/officeDocument/2006/relationships/image" Target="../media/image21.png"/><Relationship Id="rId2" Type="http://schemas.openxmlformats.org/officeDocument/2006/relationships/customXml" Target="../ink/ink8.xml"/><Relationship Id="rId16" Type="http://schemas.openxmlformats.org/officeDocument/2006/relationships/customXml" Target="../ink/ink15.xml"/><Relationship Id="rId20" Type="http://schemas.openxmlformats.org/officeDocument/2006/relationships/customXml" Target="../ink/ink17.xml"/><Relationship Id="rId29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0.xml"/><Relationship Id="rId11" Type="http://schemas.openxmlformats.org/officeDocument/2006/relationships/image" Target="../media/image13.png"/><Relationship Id="rId24" Type="http://schemas.openxmlformats.org/officeDocument/2006/relationships/customXml" Target="../ink/ink19.xml"/><Relationship Id="rId32" Type="http://schemas.openxmlformats.org/officeDocument/2006/relationships/customXml" Target="../ink/ink23.xml"/><Relationship Id="rId37" Type="http://schemas.openxmlformats.org/officeDocument/2006/relationships/image" Target="../media/image23.png"/><Relationship Id="rId5" Type="http://schemas.openxmlformats.org/officeDocument/2006/relationships/image" Target="../media/image10.png"/><Relationship Id="rId15" Type="http://schemas.openxmlformats.org/officeDocument/2006/relationships/image" Target="../media/image4.png"/><Relationship Id="rId23" Type="http://schemas.openxmlformats.org/officeDocument/2006/relationships/image" Target="../media/image16.png"/><Relationship Id="rId28" Type="http://schemas.openxmlformats.org/officeDocument/2006/relationships/customXml" Target="../ink/ink21.xml"/><Relationship Id="rId36" Type="http://schemas.openxmlformats.org/officeDocument/2006/relationships/customXml" Target="../ink/ink25.xml"/><Relationship Id="rId10" Type="http://schemas.openxmlformats.org/officeDocument/2006/relationships/customXml" Target="../ink/ink12.xml"/><Relationship Id="rId19" Type="http://schemas.openxmlformats.org/officeDocument/2006/relationships/image" Target="../media/image6.png"/><Relationship Id="rId31" Type="http://schemas.openxmlformats.org/officeDocument/2006/relationships/image" Target="../media/image20.png"/><Relationship Id="rId4" Type="http://schemas.openxmlformats.org/officeDocument/2006/relationships/customXml" Target="../ink/ink9.xml"/><Relationship Id="rId9" Type="http://schemas.openxmlformats.org/officeDocument/2006/relationships/image" Target="../media/image12.png"/><Relationship Id="rId14" Type="http://schemas.openxmlformats.org/officeDocument/2006/relationships/customXml" Target="../ink/ink14.xml"/><Relationship Id="rId22" Type="http://schemas.openxmlformats.org/officeDocument/2006/relationships/customXml" Target="../ink/ink18.xml"/><Relationship Id="rId27" Type="http://schemas.openxmlformats.org/officeDocument/2006/relationships/image" Target="../media/image18.png"/><Relationship Id="rId30" Type="http://schemas.openxmlformats.org/officeDocument/2006/relationships/customXml" Target="../ink/ink22.xml"/><Relationship Id="rId35" Type="http://schemas.openxmlformats.org/officeDocument/2006/relationships/image" Target="../media/image22.png"/><Relationship Id="rId8" Type="http://schemas.openxmlformats.org/officeDocument/2006/relationships/customXml" Target="../ink/ink11.xml"/><Relationship Id="rId3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0">
            <a:extLst>
              <a:ext uri="{FF2B5EF4-FFF2-40B4-BE49-F238E27FC236}">
                <a16:creationId xmlns:a16="http://schemas.microsoft.com/office/drawing/2014/main" id="{0DE6A193-4755-479A-BC6F-A7EBCA73B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553D964-8A36-B947-AFFA-B54FD3340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9045" y="840811"/>
            <a:ext cx="3789988" cy="5053317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B8B8498-A488-40AF-99EB-F622ED9AD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8896786" cy="6858478"/>
          </a:xfrm>
          <a:custGeom>
            <a:avLst/>
            <a:gdLst>
              <a:gd name="connsiteX0" fmla="*/ 1472231 w 8896786"/>
              <a:gd name="connsiteY0" fmla="*/ 6858478 h 6858478"/>
              <a:gd name="connsiteX1" fmla="*/ 8896786 w 8896786"/>
              <a:gd name="connsiteY1" fmla="*/ 6858478 h 6858478"/>
              <a:gd name="connsiteX2" fmla="*/ 5720411 w 8896786"/>
              <a:gd name="connsiteY2" fmla="*/ 0 h 6858478"/>
              <a:gd name="connsiteX3" fmla="*/ 5714834 w 8896786"/>
              <a:gd name="connsiteY3" fmla="*/ 0 h 6858478"/>
              <a:gd name="connsiteX4" fmla="*/ 4648606 w 8896786"/>
              <a:gd name="connsiteY4" fmla="*/ 0 h 6858478"/>
              <a:gd name="connsiteX5" fmla="*/ 0 w 8896786"/>
              <a:gd name="connsiteY5" fmla="*/ 0 h 6858478"/>
              <a:gd name="connsiteX6" fmla="*/ 0 w 8896786"/>
              <a:gd name="connsiteY6" fmla="*/ 6857915 h 6858478"/>
              <a:gd name="connsiteX7" fmla="*/ 1472491 w 8896786"/>
              <a:gd name="connsiteY7" fmla="*/ 6857915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896786" h="6858478">
                <a:moveTo>
                  <a:pt x="1472231" y="6858478"/>
                </a:moveTo>
                <a:lnTo>
                  <a:pt x="8896786" y="6858478"/>
                </a:lnTo>
                <a:lnTo>
                  <a:pt x="5720411" y="0"/>
                </a:lnTo>
                <a:lnTo>
                  <a:pt x="5714834" y="0"/>
                </a:lnTo>
                <a:lnTo>
                  <a:pt x="4648606" y="0"/>
                </a:lnTo>
                <a:lnTo>
                  <a:pt x="0" y="0"/>
                </a:lnTo>
                <a:lnTo>
                  <a:pt x="0" y="6857915"/>
                </a:lnTo>
                <a:lnTo>
                  <a:pt x="1472491" y="685791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F033D07-FE42-4E5C-A00A-FFE1D42C0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9"/>
            <a:ext cx="8096249" cy="6858479"/>
          </a:xfrm>
          <a:custGeom>
            <a:avLst/>
            <a:gdLst>
              <a:gd name="connsiteX0" fmla="*/ 0 w 8096249"/>
              <a:gd name="connsiteY0" fmla="*/ 6858479 h 6858479"/>
              <a:gd name="connsiteX1" fmla="*/ 2130297 w 8096249"/>
              <a:gd name="connsiteY1" fmla="*/ 6858479 h 6858479"/>
              <a:gd name="connsiteX2" fmla="*/ 2130297 w 8096249"/>
              <a:gd name="connsiteY2" fmla="*/ 6858478 h 6858479"/>
              <a:gd name="connsiteX3" fmla="*/ 8096249 w 8096249"/>
              <a:gd name="connsiteY3" fmla="*/ 6858478 h 6858479"/>
              <a:gd name="connsiteX4" fmla="*/ 4919874 w 8096249"/>
              <a:gd name="connsiteY4" fmla="*/ 0 h 6858479"/>
              <a:gd name="connsiteX5" fmla="*/ 4914297 w 8096249"/>
              <a:gd name="connsiteY5" fmla="*/ 0 h 6858479"/>
              <a:gd name="connsiteX6" fmla="*/ 3848069 w 8096249"/>
              <a:gd name="connsiteY6" fmla="*/ 0 h 6858479"/>
              <a:gd name="connsiteX7" fmla="*/ 18197 w 8096249"/>
              <a:gd name="connsiteY7" fmla="*/ 0 h 6858479"/>
              <a:gd name="connsiteX8" fmla="*/ 18197 w 8096249"/>
              <a:gd name="connsiteY8" fmla="*/ 479 h 6858479"/>
              <a:gd name="connsiteX9" fmla="*/ 0 w 8096249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96249" h="6858479">
                <a:moveTo>
                  <a:pt x="0" y="6858479"/>
                </a:moveTo>
                <a:lnTo>
                  <a:pt x="2130297" y="6858479"/>
                </a:lnTo>
                <a:lnTo>
                  <a:pt x="2130297" y="6858478"/>
                </a:lnTo>
                <a:lnTo>
                  <a:pt x="8096249" y="6858478"/>
                </a:lnTo>
                <a:lnTo>
                  <a:pt x="4919874" y="0"/>
                </a:lnTo>
                <a:lnTo>
                  <a:pt x="4914297" y="0"/>
                </a:lnTo>
                <a:lnTo>
                  <a:pt x="3848069" y="0"/>
                </a:lnTo>
                <a:lnTo>
                  <a:pt x="18197" y="0"/>
                </a:lnTo>
                <a:lnTo>
                  <a:pt x="18197" y="479"/>
                </a:lnTo>
                <a:lnTo>
                  <a:pt x="0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458EFA7-DEE4-C305-7B53-F5771AE339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877824"/>
            <a:ext cx="5294376" cy="3072384"/>
          </a:xfrm>
        </p:spPr>
        <p:txBody>
          <a:bodyPr anchor="b">
            <a:normAutofit/>
          </a:bodyPr>
          <a:lstStyle/>
          <a:p>
            <a:pPr algn="l"/>
            <a:r>
              <a:rPr lang="de-DE" sz="5400"/>
              <a:t>New Approach to European Citizenship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E2C6D3F-546B-FCB1-DEFA-82494FDE7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2" y="4096512"/>
            <a:ext cx="4167376" cy="1155525"/>
          </a:xfrm>
        </p:spPr>
        <p:txBody>
          <a:bodyPr anchor="t">
            <a:normAutofit/>
          </a:bodyPr>
          <a:lstStyle/>
          <a:p>
            <a:pPr algn="l"/>
            <a:r>
              <a:rPr lang="de-DE" sz="2000"/>
              <a:t>History and Geography of Europe</a:t>
            </a:r>
          </a:p>
        </p:txBody>
      </p:sp>
    </p:spTree>
    <p:extLst>
      <p:ext uri="{BB962C8B-B14F-4D97-AF65-F5344CB8AC3E}">
        <p14:creationId xmlns:p14="http://schemas.microsoft.com/office/powerpoint/2010/main" val="5376106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360F1B-A726-6113-DE1F-F36FFDF9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Pre-Task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78362E-82F6-53C2-9F04-22F37FE39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Students design a travel guide for their </a:t>
            </a:r>
            <a:r>
              <a:rPr lang="de-DE" dirty="0" err="1"/>
              <a:t>country</a:t>
            </a:r>
            <a:r>
              <a:rPr lang="de-DE" dirty="0"/>
              <a:t> that </a:t>
            </a:r>
            <a:r>
              <a:rPr lang="de-DE" dirty="0" err="1"/>
              <a:t>consist</a:t>
            </a:r>
            <a:r>
              <a:rPr lang="de-DE" dirty="0"/>
              <a:t> of…</a:t>
            </a:r>
          </a:p>
          <a:p>
            <a:endParaRPr lang="de-DE" dirty="0"/>
          </a:p>
          <a:p>
            <a:r>
              <a:rPr lang="de-DE" dirty="0"/>
              <a:t>Basic </a:t>
            </a:r>
            <a:r>
              <a:rPr lang="de-DE" dirty="0" err="1"/>
              <a:t>data</a:t>
            </a:r>
            <a:r>
              <a:rPr lang="de-DE" dirty="0"/>
              <a:t> (</a:t>
            </a:r>
            <a:r>
              <a:rPr lang="de-DE" dirty="0" err="1"/>
              <a:t>capital</a:t>
            </a:r>
            <a:r>
              <a:rPr lang="de-DE" dirty="0"/>
              <a:t>, </a:t>
            </a:r>
            <a:r>
              <a:rPr lang="de-DE" dirty="0" err="1"/>
              <a:t>inhabitants</a:t>
            </a:r>
            <a:r>
              <a:rPr lang="de-DE" dirty="0"/>
              <a:t>, </a:t>
            </a:r>
            <a:r>
              <a:rPr lang="de-DE" dirty="0" err="1"/>
              <a:t>neighbouring</a:t>
            </a:r>
            <a:r>
              <a:rPr lang="de-DE" dirty="0"/>
              <a:t> </a:t>
            </a:r>
            <a:r>
              <a:rPr lang="de-DE" dirty="0" err="1"/>
              <a:t>countries</a:t>
            </a:r>
            <a:r>
              <a:rPr lang="de-DE" dirty="0"/>
              <a:t>…)</a:t>
            </a:r>
          </a:p>
          <a:p>
            <a:r>
              <a:rPr lang="de-DE" dirty="0" err="1"/>
              <a:t>Sights</a:t>
            </a:r>
            <a:r>
              <a:rPr lang="de-DE" dirty="0"/>
              <a:t>, </a:t>
            </a:r>
            <a:r>
              <a:rPr lang="de-DE" dirty="0" err="1"/>
              <a:t>landscapes</a:t>
            </a:r>
            <a:r>
              <a:rPr lang="de-DE" dirty="0"/>
              <a:t>, </a:t>
            </a:r>
            <a:r>
              <a:rPr lang="de-DE" dirty="0" err="1"/>
              <a:t>points</a:t>
            </a:r>
            <a:r>
              <a:rPr lang="de-DE" dirty="0"/>
              <a:t> of </a:t>
            </a:r>
            <a:r>
              <a:rPr lang="de-DE" dirty="0" err="1"/>
              <a:t>interest</a:t>
            </a:r>
            <a:r>
              <a:rPr lang="de-DE" dirty="0"/>
              <a:t>, UNESCO…</a:t>
            </a:r>
          </a:p>
          <a:p>
            <a:r>
              <a:rPr lang="de-DE" dirty="0"/>
              <a:t>„Spirit of the </a:t>
            </a:r>
            <a:r>
              <a:rPr lang="de-DE" dirty="0" err="1"/>
              <a:t>country</a:t>
            </a:r>
            <a:r>
              <a:rPr lang="de-DE" dirty="0"/>
              <a:t>“: </a:t>
            </a:r>
            <a:r>
              <a:rPr lang="de-DE" dirty="0" err="1"/>
              <a:t>particular</a:t>
            </a:r>
            <a:r>
              <a:rPr lang="de-DE" dirty="0"/>
              <a:t> cultural </a:t>
            </a:r>
            <a:r>
              <a:rPr lang="de-DE" dirty="0" err="1"/>
              <a:t>features</a:t>
            </a:r>
            <a:endParaRPr lang="de-DE" dirty="0"/>
          </a:p>
          <a:p>
            <a:r>
              <a:rPr lang="de-DE"/>
              <a:t>Common </a:t>
            </a:r>
            <a:r>
              <a:rPr lang="de-DE" dirty="0"/>
              <a:t>history with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participating</a:t>
            </a:r>
            <a:r>
              <a:rPr lang="de-DE" dirty="0"/>
              <a:t> </a:t>
            </a:r>
            <a:r>
              <a:rPr lang="de-DE" dirty="0" err="1"/>
              <a:t>countries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663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47DF3C-D09A-189F-C9F9-13FDE3D81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Expected</a:t>
            </a:r>
            <a:r>
              <a:rPr lang="de-DE" dirty="0"/>
              <a:t> </a:t>
            </a:r>
            <a:r>
              <a:rPr lang="de-DE" dirty="0" err="1"/>
              <a:t>results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30CDC2-EFFF-7F34-5897-D1F247C34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[The students] </a:t>
            </a:r>
            <a:r>
              <a:rPr lang="de-DE" dirty="0" err="1"/>
              <a:t>shall</a:t>
            </a:r>
            <a:r>
              <a:rPr lang="de-DE" dirty="0"/>
              <a:t> </a:t>
            </a:r>
            <a:r>
              <a:rPr lang="de-DE" dirty="0" err="1"/>
              <a:t>begin</a:t>
            </a:r>
            <a:r>
              <a:rPr lang="de-DE" dirty="0"/>
              <a:t> to </a:t>
            </a:r>
            <a:r>
              <a:rPr lang="de-DE" dirty="0" err="1"/>
              <a:t>understand</a:t>
            </a:r>
            <a:r>
              <a:rPr lang="de-DE" dirty="0"/>
              <a:t> their </a:t>
            </a:r>
            <a:r>
              <a:rPr lang="de-DE" dirty="0" err="1"/>
              <a:t>responsibility</a:t>
            </a:r>
            <a:r>
              <a:rPr lang="de-DE" dirty="0"/>
              <a:t> as a European citizen.</a:t>
            </a:r>
          </a:p>
        </p:txBody>
      </p:sp>
    </p:spTree>
    <p:extLst>
      <p:ext uri="{BB962C8B-B14F-4D97-AF65-F5344CB8AC3E}">
        <p14:creationId xmlns:p14="http://schemas.microsoft.com/office/powerpoint/2010/main" val="1323974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409356-7783-B990-84F4-E873E49B0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Step</a:t>
            </a:r>
            <a:r>
              <a:rPr lang="de-DE" dirty="0"/>
              <a:t> 1: What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i="1" dirty="0"/>
              <a:t>European </a:t>
            </a:r>
            <a:r>
              <a:rPr lang="de-DE" i="1" dirty="0" err="1"/>
              <a:t>citizenship</a:t>
            </a:r>
            <a:r>
              <a:rPr lang="de-DE" dirty="0"/>
              <a:t> </a:t>
            </a:r>
            <a:r>
              <a:rPr lang="de-DE" dirty="0" err="1"/>
              <a:t>mean</a:t>
            </a:r>
            <a:r>
              <a:rPr lang="de-DE" dirty="0"/>
              <a:t> to you?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894E710-76C2-6C0A-4101-56DF69CCF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Students name shared </a:t>
            </a:r>
            <a:r>
              <a:rPr lang="de-DE" dirty="0" err="1"/>
              <a:t>values</a:t>
            </a:r>
            <a:r>
              <a:rPr lang="de-DE" dirty="0"/>
              <a:t> of the EU / European </a:t>
            </a:r>
            <a:r>
              <a:rPr lang="de-DE" dirty="0" err="1"/>
              <a:t>community</a:t>
            </a:r>
            <a:r>
              <a:rPr lang="de-DE" dirty="0"/>
              <a:t> such as…</a:t>
            </a:r>
          </a:p>
          <a:p>
            <a:r>
              <a:rPr lang="de-DE" dirty="0" err="1"/>
              <a:t>Humanism</a:t>
            </a:r>
            <a:endParaRPr lang="de-DE" dirty="0"/>
          </a:p>
          <a:p>
            <a:r>
              <a:rPr lang="de-DE" dirty="0"/>
              <a:t>Human </a:t>
            </a:r>
            <a:r>
              <a:rPr lang="de-DE" dirty="0" err="1"/>
              <a:t>rights</a:t>
            </a:r>
            <a:endParaRPr lang="de-DE" dirty="0"/>
          </a:p>
          <a:p>
            <a:r>
              <a:rPr lang="de-DE" dirty="0" err="1"/>
              <a:t>Equality</a:t>
            </a:r>
            <a:endParaRPr lang="de-DE" dirty="0"/>
          </a:p>
          <a:p>
            <a:r>
              <a:rPr lang="de-DE" dirty="0"/>
              <a:t>Freedom of </a:t>
            </a:r>
            <a:r>
              <a:rPr lang="de-DE" dirty="0" err="1"/>
              <a:t>speech</a:t>
            </a:r>
            <a:r>
              <a:rPr lang="de-DE" dirty="0"/>
              <a:t> and press</a:t>
            </a:r>
          </a:p>
          <a:p>
            <a:r>
              <a:rPr lang="de-DE" dirty="0"/>
              <a:t>Freedom of movement</a:t>
            </a:r>
          </a:p>
          <a:p>
            <a:r>
              <a:rPr lang="de-DE" dirty="0"/>
              <a:t>…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098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FDDD06-1695-85CC-5CDD-5E55901E8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Step</a:t>
            </a:r>
            <a:r>
              <a:rPr lang="de-DE" dirty="0"/>
              <a:t> 2: </a:t>
            </a:r>
            <a:r>
              <a:rPr lang="de-DE" dirty="0" err="1"/>
              <a:t>Defining</a:t>
            </a:r>
            <a:r>
              <a:rPr lang="de-DE" dirty="0"/>
              <a:t> a common ground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18EA55-6493-80A4-5C80-AE8447DD1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Students mix original work groups, exchange </a:t>
            </a:r>
            <a:r>
              <a:rPr lang="de-DE" dirty="0" err="1"/>
              <a:t>results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2617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0D1A43-28C3-8EA1-D073-362D03090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Step</a:t>
            </a:r>
            <a:r>
              <a:rPr lang="de-DE" dirty="0"/>
              <a:t> 3.1: </a:t>
            </a:r>
            <a:r>
              <a:rPr lang="de-DE" dirty="0" err="1"/>
              <a:t>Encounter</a:t>
            </a:r>
            <a:r>
              <a:rPr lang="de-DE" dirty="0"/>
              <a:t> </a:t>
            </a:r>
            <a:r>
              <a:rPr lang="de-DE" dirty="0" err="1"/>
              <a:t>threats</a:t>
            </a:r>
            <a:r>
              <a:rPr lang="de-DE" dirty="0"/>
              <a:t> on European </a:t>
            </a:r>
            <a:r>
              <a:rPr lang="de-DE" dirty="0" err="1"/>
              <a:t>Values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0C4D7F-F05B-F880-79D8-5DBE6926B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Students </a:t>
            </a:r>
            <a:r>
              <a:rPr lang="de-DE" dirty="0" err="1"/>
              <a:t>analyse</a:t>
            </a:r>
            <a:r>
              <a:rPr lang="de-DE" dirty="0"/>
              <a:t> </a:t>
            </a:r>
            <a:r>
              <a:rPr lang="de-DE" dirty="0" err="1"/>
              <a:t>election</a:t>
            </a:r>
            <a:r>
              <a:rPr lang="de-DE" dirty="0"/>
              <a:t> programs of anti European </a:t>
            </a:r>
            <a:r>
              <a:rPr lang="de-DE" dirty="0" err="1"/>
              <a:t>parties</a:t>
            </a:r>
            <a:endParaRPr lang="de-DE" dirty="0"/>
          </a:p>
          <a:p>
            <a:r>
              <a:rPr lang="de-DE" dirty="0"/>
              <a:t>National </a:t>
            </a:r>
            <a:r>
              <a:rPr lang="de-DE" dirty="0" err="1"/>
              <a:t>teams</a:t>
            </a:r>
            <a:endParaRPr lang="de-DE" dirty="0"/>
          </a:p>
          <a:p>
            <a:r>
              <a:rPr lang="de-DE" dirty="0"/>
              <a:t>Posters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Freihand 10">
                <a:extLst>
                  <a:ext uri="{FF2B5EF4-FFF2-40B4-BE49-F238E27FC236}">
                    <a16:creationId xmlns:a16="http://schemas.microsoft.com/office/drawing/2014/main" id="{D1D3AF0F-759C-BAF9-628E-DDB9169485E3}"/>
                  </a:ext>
                </a:extLst>
              </p14:cNvPr>
              <p14:cNvContentPartPr/>
              <p14:nvPr/>
            </p14:nvContentPartPr>
            <p14:xfrm>
              <a:off x="2520306" y="3069946"/>
              <a:ext cx="2616137" cy="3348195"/>
            </p14:xfrm>
          </p:contentPart>
        </mc:Choice>
        <mc:Fallback xmlns="">
          <p:pic>
            <p:nvPicPr>
              <p:cNvPr id="5" name="Freihand 10">
                <a:extLst>
                  <a:ext uri="{FF2B5EF4-FFF2-40B4-BE49-F238E27FC236}">
                    <a16:creationId xmlns:a16="http://schemas.microsoft.com/office/drawing/2014/main" id="{D1D3AF0F-759C-BAF9-628E-DDB9169485E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04824" y="3054468"/>
                <a:ext cx="2646741" cy="337879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Freihand 13">
                <a:extLst>
                  <a:ext uri="{FF2B5EF4-FFF2-40B4-BE49-F238E27FC236}">
                    <a16:creationId xmlns:a16="http://schemas.microsoft.com/office/drawing/2014/main" id="{57C2508B-0ED8-6FBF-D297-E822B35A5C3B}"/>
                  </a:ext>
                </a:extLst>
              </p14:cNvPr>
              <p14:cNvContentPartPr/>
              <p14:nvPr/>
            </p14:nvContentPartPr>
            <p14:xfrm>
              <a:off x="2992386" y="3448095"/>
              <a:ext cx="761146" cy="499957"/>
            </p14:xfrm>
          </p:contentPart>
        </mc:Choice>
        <mc:Fallback xmlns="">
          <p:pic>
            <p:nvPicPr>
              <p:cNvPr id="7" name="Freihand 13">
                <a:extLst>
                  <a:ext uri="{FF2B5EF4-FFF2-40B4-BE49-F238E27FC236}">
                    <a16:creationId xmlns:a16="http://schemas.microsoft.com/office/drawing/2014/main" id="{57C2508B-0ED8-6FBF-D297-E822B35A5C3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976889" y="3432584"/>
                <a:ext cx="791779" cy="53061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9" name="Freihand 25">
                <a:extLst>
                  <a:ext uri="{FF2B5EF4-FFF2-40B4-BE49-F238E27FC236}">
                    <a16:creationId xmlns:a16="http://schemas.microsoft.com/office/drawing/2014/main" id="{E37BA01D-DCF0-2A90-0FC5-3F1CA6DC48F4}"/>
                  </a:ext>
                </a:extLst>
              </p14:cNvPr>
              <p14:cNvContentPartPr/>
              <p14:nvPr/>
            </p14:nvContentPartPr>
            <p14:xfrm>
              <a:off x="2885729" y="4142580"/>
              <a:ext cx="1009610" cy="327850"/>
            </p14:xfrm>
          </p:contentPart>
        </mc:Choice>
        <mc:Fallback xmlns="">
          <p:pic>
            <p:nvPicPr>
              <p:cNvPr id="9" name="Freihand 25">
                <a:extLst>
                  <a:ext uri="{FF2B5EF4-FFF2-40B4-BE49-F238E27FC236}">
                    <a16:creationId xmlns:a16="http://schemas.microsoft.com/office/drawing/2014/main" id="{E37BA01D-DCF0-2A90-0FC5-3F1CA6DC48F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70252" y="4127088"/>
                <a:ext cx="1040204" cy="35847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Freihand 34">
                <a:extLst>
                  <a:ext uri="{FF2B5EF4-FFF2-40B4-BE49-F238E27FC236}">
                    <a16:creationId xmlns:a16="http://schemas.microsoft.com/office/drawing/2014/main" id="{59F6B352-A02C-7AC3-EF57-C36BB4A3D35D}"/>
                  </a:ext>
                </a:extLst>
              </p14:cNvPr>
              <p14:cNvContentPartPr/>
              <p14:nvPr/>
            </p14:nvContentPartPr>
            <p14:xfrm>
              <a:off x="2809372" y="4885546"/>
              <a:ext cx="1336248" cy="356939"/>
            </p14:xfrm>
          </p:contentPart>
        </mc:Choice>
        <mc:Fallback xmlns="">
          <p:pic>
            <p:nvPicPr>
              <p:cNvPr id="11" name="Freihand 34">
                <a:extLst>
                  <a:ext uri="{FF2B5EF4-FFF2-40B4-BE49-F238E27FC236}">
                    <a16:creationId xmlns:a16="http://schemas.microsoft.com/office/drawing/2014/main" id="{59F6B352-A02C-7AC3-EF57-C36BB4A3D35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793889" y="4870058"/>
                <a:ext cx="1366855" cy="3875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3" name="Freihand 37">
                <a:extLst>
                  <a:ext uri="{FF2B5EF4-FFF2-40B4-BE49-F238E27FC236}">
                    <a16:creationId xmlns:a16="http://schemas.microsoft.com/office/drawing/2014/main" id="{6C76CD74-3664-0437-5810-ED16A45C999A}"/>
                  </a:ext>
                </a:extLst>
              </p14:cNvPr>
              <p14:cNvContentPartPr/>
              <p14:nvPr/>
            </p14:nvContentPartPr>
            <p14:xfrm>
              <a:off x="4156528" y="4338927"/>
              <a:ext cx="343607" cy="582980"/>
            </p14:xfrm>
          </p:contentPart>
        </mc:Choice>
        <mc:Fallback xmlns="">
          <p:pic>
            <p:nvPicPr>
              <p:cNvPr id="13" name="Freihand 37">
                <a:extLst>
                  <a:ext uri="{FF2B5EF4-FFF2-40B4-BE49-F238E27FC236}">
                    <a16:creationId xmlns:a16="http://schemas.microsoft.com/office/drawing/2014/main" id="{6C76CD74-3664-0437-5810-ED16A45C999A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141040" y="4323424"/>
                <a:ext cx="374222" cy="6136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5" name="Freihand 102">
                <a:extLst>
                  <a:ext uri="{FF2B5EF4-FFF2-40B4-BE49-F238E27FC236}">
                    <a16:creationId xmlns:a16="http://schemas.microsoft.com/office/drawing/2014/main" id="{4A9BF75E-DD89-9980-3F98-8DD077F37B26}"/>
                  </a:ext>
                </a:extLst>
              </p14:cNvPr>
              <p14:cNvContentPartPr/>
              <p14:nvPr/>
            </p14:nvContentPartPr>
            <p14:xfrm>
              <a:off x="4028707" y="3308987"/>
              <a:ext cx="310680" cy="288720"/>
            </p14:xfrm>
          </p:contentPart>
        </mc:Choice>
        <mc:Fallback xmlns="">
          <p:pic>
            <p:nvPicPr>
              <p:cNvPr id="15" name="Freihand 102">
                <a:extLst>
                  <a:ext uri="{FF2B5EF4-FFF2-40B4-BE49-F238E27FC236}">
                    <a16:creationId xmlns:a16="http://schemas.microsoft.com/office/drawing/2014/main" id="{4A9BF75E-DD89-9980-3F98-8DD077F37B26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013227" y="3293526"/>
                <a:ext cx="341280" cy="31928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Freihand 18">
                <a:extLst>
                  <a:ext uri="{FF2B5EF4-FFF2-40B4-BE49-F238E27FC236}">
                    <a16:creationId xmlns:a16="http://schemas.microsoft.com/office/drawing/2014/main" id="{E5C44FC3-F432-146C-BB09-063CE7618515}"/>
                  </a:ext>
                </a:extLst>
              </p14:cNvPr>
              <p14:cNvContentPartPr/>
              <p14:nvPr/>
            </p14:nvContentPartPr>
            <p14:xfrm>
              <a:off x="3041473" y="3531724"/>
              <a:ext cx="557527" cy="321184"/>
            </p14:xfrm>
          </p:contentPart>
        </mc:Choice>
        <mc:Fallback xmlns="">
          <p:pic>
            <p:nvPicPr>
              <p:cNvPr id="17" name="Freihand 18">
                <a:extLst>
                  <a:ext uri="{FF2B5EF4-FFF2-40B4-BE49-F238E27FC236}">
                    <a16:creationId xmlns:a16="http://schemas.microsoft.com/office/drawing/2014/main" id="{E5C44FC3-F432-146C-BB09-063CE761851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025986" y="3516224"/>
                <a:ext cx="588141" cy="351824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34353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A25EE2-F6A2-CC10-C85D-7F4A62DE5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Step</a:t>
            </a:r>
            <a:r>
              <a:rPr lang="de-DE" dirty="0"/>
              <a:t> 3.2.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6625A9-A4BE-FC22-54A2-F05BA738B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Forming</a:t>
            </a:r>
            <a:r>
              <a:rPr lang="de-DE" dirty="0"/>
              <a:t> of multinational </a:t>
            </a:r>
            <a:r>
              <a:rPr lang="de-DE" dirty="0" err="1"/>
              <a:t>teams</a:t>
            </a:r>
            <a:r>
              <a:rPr lang="de-DE" dirty="0"/>
              <a:t>; </a:t>
            </a:r>
            <a:r>
              <a:rPr lang="de-DE" dirty="0" err="1"/>
              <a:t>exchanging</a:t>
            </a:r>
            <a:r>
              <a:rPr lang="de-DE" dirty="0"/>
              <a:t> </a:t>
            </a:r>
            <a:r>
              <a:rPr lang="de-DE" dirty="0" err="1"/>
              <a:t>results</a:t>
            </a:r>
            <a:endParaRPr lang="de-DE" dirty="0"/>
          </a:p>
          <a:p>
            <a:endParaRPr lang="de-DE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" name="Freihand 10">
                <a:extLst>
                  <a:ext uri="{FF2B5EF4-FFF2-40B4-BE49-F238E27FC236}">
                    <a16:creationId xmlns:a16="http://schemas.microsoft.com/office/drawing/2014/main" id="{6CD0204B-52CB-2BC1-0165-5F25038479F3}"/>
                  </a:ext>
                </a:extLst>
              </p14:cNvPr>
              <p14:cNvContentPartPr/>
              <p14:nvPr/>
            </p14:nvContentPartPr>
            <p14:xfrm>
              <a:off x="2520306" y="3069946"/>
              <a:ext cx="2616137" cy="3348195"/>
            </p14:xfrm>
          </p:contentPart>
        </mc:Choice>
        <mc:Fallback xmlns="">
          <p:pic>
            <p:nvPicPr>
              <p:cNvPr id="10" name="Freihand 10">
                <a:extLst>
                  <a:ext uri="{FF2B5EF4-FFF2-40B4-BE49-F238E27FC236}">
                    <a16:creationId xmlns:a16="http://schemas.microsoft.com/office/drawing/2014/main" id="{6CD0204B-52CB-2BC1-0165-5F25038479F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04824" y="3054468"/>
                <a:ext cx="2646741" cy="33784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3" name="Freihand 13">
                <a:extLst>
                  <a:ext uri="{FF2B5EF4-FFF2-40B4-BE49-F238E27FC236}">
                    <a16:creationId xmlns:a16="http://schemas.microsoft.com/office/drawing/2014/main" id="{FCAAE959-A19B-7957-0451-2B05D53FE7BD}"/>
                  </a:ext>
                </a:extLst>
              </p14:cNvPr>
              <p14:cNvContentPartPr/>
              <p14:nvPr/>
            </p14:nvContentPartPr>
            <p14:xfrm>
              <a:off x="2992386" y="3448095"/>
              <a:ext cx="761146" cy="499957"/>
            </p14:xfrm>
          </p:contentPart>
        </mc:Choice>
        <mc:Fallback xmlns="">
          <p:pic>
            <p:nvPicPr>
              <p:cNvPr id="13" name="Freihand 13">
                <a:extLst>
                  <a:ext uri="{FF2B5EF4-FFF2-40B4-BE49-F238E27FC236}">
                    <a16:creationId xmlns:a16="http://schemas.microsoft.com/office/drawing/2014/main" id="{FCAAE959-A19B-7957-0451-2B05D53FE7B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976889" y="3432584"/>
                <a:ext cx="791779" cy="53061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8" name="Freihand 18">
                <a:extLst>
                  <a:ext uri="{FF2B5EF4-FFF2-40B4-BE49-F238E27FC236}">
                    <a16:creationId xmlns:a16="http://schemas.microsoft.com/office/drawing/2014/main" id="{6DC0D79F-E534-ECC4-D82E-FB203E2F4D97}"/>
                  </a:ext>
                </a:extLst>
              </p14:cNvPr>
              <p14:cNvContentPartPr/>
              <p14:nvPr/>
            </p14:nvContentPartPr>
            <p14:xfrm>
              <a:off x="3041473" y="3531724"/>
              <a:ext cx="557527" cy="321184"/>
            </p14:xfrm>
          </p:contentPart>
        </mc:Choice>
        <mc:Fallback xmlns="">
          <p:pic>
            <p:nvPicPr>
              <p:cNvPr id="18" name="Freihand 18">
                <a:extLst>
                  <a:ext uri="{FF2B5EF4-FFF2-40B4-BE49-F238E27FC236}">
                    <a16:creationId xmlns:a16="http://schemas.microsoft.com/office/drawing/2014/main" id="{6DC0D79F-E534-ECC4-D82E-FB203E2F4D9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25986" y="3516224"/>
                <a:ext cx="588141" cy="35182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5" name="Freihand 25">
                <a:extLst>
                  <a:ext uri="{FF2B5EF4-FFF2-40B4-BE49-F238E27FC236}">
                    <a16:creationId xmlns:a16="http://schemas.microsoft.com/office/drawing/2014/main" id="{575A5676-080B-0E8B-9A47-515B9085526E}"/>
                  </a:ext>
                </a:extLst>
              </p14:cNvPr>
              <p14:cNvContentPartPr/>
              <p14:nvPr/>
            </p14:nvContentPartPr>
            <p14:xfrm>
              <a:off x="2885729" y="4142580"/>
              <a:ext cx="1009610" cy="327850"/>
            </p14:xfrm>
          </p:contentPart>
        </mc:Choice>
        <mc:Fallback xmlns="">
          <p:pic>
            <p:nvPicPr>
              <p:cNvPr id="25" name="Freihand 25">
                <a:extLst>
                  <a:ext uri="{FF2B5EF4-FFF2-40B4-BE49-F238E27FC236}">
                    <a16:creationId xmlns:a16="http://schemas.microsoft.com/office/drawing/2014/main" id="{575A5676-080B-0E8B-9A47-515B9085526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870252" y="4127088"/>
                <a:ext cx="1040204" cy="35847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4" name="Freihand 34">
                <a:extLst>
                  <a:ext uri="{FF2B5EF4-FFF2-40B4-BE49-F238E27FC236}">
                    <a16:creationId xmlns:a16="http://schemas.microsoft.com/office/drawing/2014/main" id="{B33BAD09-69BE-2758-EC61-28B241B0AACF}"/>
                  </a:ext>
                </a:extLst>
              </p14:cNvPr>
              <p14:cNvContentPartPr/>
              <p14:nvPr/>
            </p14:nvContentPartPr>
            <p14:xfrm>
              <a:off x="2809372" y="4885546"/>
              <a:ext cx="1336248" cy="356939"/>
            </p14:xfrm>
          </p:contentPart>
        </mc:Choice>
        <mc:Fallback xmlns="">
          <p:pic>
            <p:nvPicPr>
              <p:cNvPr id="34" name="Freihand 34">
                <a:extLst>
                  <a:ext uri="{FF2B5EF4-FFF2-40B4-BE49-F238E27FC236}">
                    <a16:creationId xmlns:a16="http://schemas.microsoft.com/office/drawing/2014/main" id="{B33BAD09-69BE-2758-EC61-28B241B0AAC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793889" y="4870058"/>
                <a:ext cx="1366855" cy="3875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7" name="Freihand 37">
                <a:extLst>
                  <a:ext uri="{FF2B5EF4-FFF2-40B4-BE49-F238E27FC236}">
                    <a16:creationId xmlns:a16="http://schemas.microsoft.com/office/drawing/2014/main" id="{FDF59E6C-0F90-84C0-9BA2-8D6B5663BA92}"/>
                  </a:ext>
                </a:extLst>
              </p14:cNvPr>
              <p14:cNvContentPartPr/>
              <p14:nvPr/>
            </p14:nvContentPartPr>
            <p14:xfrm>
              <a:off x="4156528" y="4338927"/>
              <a:ext cx="343607" cy="582980"/>
            </p14:xfrm>
          </p:contentPart>
        </mc:Choice>
        <mc:Fallback xmlns="">
          <p:pic>
            <p:nvPicPr>
              <p:cNvPr id="37" name="Freihand 37">
                <a:extLst>
                  <a:ext uri="{FF2B5EF4-FFF2-40B4-BE49-F238E27FC236}">
                    <a16:creationId xmlns:a16="http://schemas.microsoft.com/office/drawing/2014/main" id="{FDF59E6C-0F90-84C0-9BA2-8D6B5663BA92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141040" y="4323424"/>
                <a:ext cx="373862" cy="6136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73" name="Freihand 72">
                <a:extLst>
                  <a:ext uri="{FF2B5EF4-FFF2-40B4-BE49-F238E27FC236}">
                    <a16:creationId xmlns:a16="http://schemas.microsoft.com/office/drawing/2014/main" id="{DF5812E5-8FD9-8178-2CF6-FBF81715C680}"/>
                  </a:ext>
                </a:extLst>
              </p14:cNvPr>
              <p14:cNvContentPartPr/>
              <p14:nvPr/>
            </p14:nvContentPartPr>
            <p14:xfrm>
              <a:off x="8031571" y="3364466"/>
              <a:ext cx="1009610" cy="327850"/>
            </p14:xfrm>
          </p:contentPart>
        </mc:Choice>
        <mc:Fallback xmlns="">
          <p:pic>
            <p:nvPicPr>
              <p:cNvPr id="73" name="Freihand 72">
                <a:extLst>
                  <a:ext uri="{FF2B5EF4-FFF2-40B4-BE49-F238E27FC236}">
                    <a16:creationId xmlns:a16="http://schemas.microsoft.com/office/drawing/2014/main" id="{DF5812E5-8FD9-8178-2CF6-FBF81715C68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8016094" y="3348974"/>
                <a:ext cx="1040204" cy="35847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75" name="Freihand 74">
                <a:extLst>
                  <a:ext uri="{FF2B5EF4-FFF2-40B4-BE49-F238E27FC236}">
                    <a16:creationId xmlns:a16="http://schemas.microsoft.com/office/drawing/2014/main" id="{AA05B904-A017-1960-A5E6-1DA697372348}"/>
                  </a:ext>
                </a:extLst>
              </p14:cNvPr>
              <p14:cNvContentPartPr/>
              <p14:nvPr/>
            </p14:nvContentPartPr>
            <p14:xfrm>
              <a:off x="7970023" y="4194462"/>
              <a:ext cx="1336248" cy="356939"/>
            </p14:xfrm>
          </p:contentPart>
        </mc:Choice>
        <mc:Fallback xmlns="">
          <p:pic>
            <p:nvPicPr>
              <p:cNvPr id="75" name="Freihand 74">
                <a:extLst>
                  <a:ext uri="{FF2B5EF4-FFF2-40B4-BE49-F238E27FC236}">
                    <a16:creationId xmlns:a16="http://schemas.microsoft.com/office/drawing/2014/main" id="{AA05B904-A017-1960-A5E6-1DA697372348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954540" y="4178974"/>
                <a:ext cx="1366855" cy="3875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77" name="Freihand 76">
                <a:extLst>
                  <a:ext uri="{FF2B5EF4-FFF2-40B4-BE49-F238E27FC236}">
                    <a16:creationId xmlns:a16="http://schemas.microsoft.com/office/drawing/2014/main" id="{443E53E2-C4A6-636A-7CFD-34C86748F370}"/>
                  </a:ext>
                </a:extLst>
              </p14:cNvPr>
              <p14:cNvContentPartPr/>
              <p14:nvPr/>
            </p14:nvContentPartPr>
            <p14:xfrm>
              <a:off x="9199614" y="3576746"/>
              <a:ext cx="343607" cy="582980"/>
            </p14:xfrm>
          </p:contentPart>
        </mc:Choice>
        <mc:Fallback xmlns="">
          <p:pic>
            <p:nvPicPr>
              <p:cNvPr id="77" name="Freihand 76">
                <a:extLst>
                  <a:ext uri="{FF2B5EF4-FFF2-40B4-BE49-F238E27FC236}">
                    <a16:creationId xmlns:a16="http://schemas.microsoft.com/office/drawing/2014/main" id="{443E53E2-C4A6-636A-7CFD-34C86748F370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9184126" y="3561243"/>
                <a:ext cx="374222" cy="6136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78" name="Freihand 78">
                <a:extLst>
                  <a:ext uri="{FF2B5EF4-FFF2-40B4-BE49-F238E27FC236}">
                    <a16:creationId xmlns:a16="http://schemas.microsoft.com/office/drawing/2014/main" id="{09DDF8BB-4C9F-7417-61C6-5FC3C474B7B2}"/>
                  </a:ext>
                </a:extLst>
              </p14:cNvPr>
              <p14:cNvContentPartPr/>
              <p14:nvPr/>
            </p14:nvContentPartPr>
            <p14:xfrm>
              <a:off x="7736710" y="2327196"/>
              <a:ext cx="2616137" cy="3348195"/>
            </p14:xfrm>
          </p:contentPart>
        </mc:Choice>
        <mc:Fallback xmlns="">
          <p:pic>
            <p:nvPicPr>
              <p:cNvPr id="78" name="Freihand 78">
                <a:extLst>
                  <a:ext uri="{FF2B5EF4-FFF2-40B4-BE49-F238E27FC236}">
                    <a16:creationId xmlns:a16="http://schemas.microsoft.com/office/drawing/2014/main" id="{09DDF8BB-4C9F-7417-61C6-5FC3C474B7B2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721228" y="2311718"/>
                <a:ext cx="2646741" cy="337879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82" name="Freihand 82">
                <a:extLst>
                  <a:ext uri="{FF2B5EF4-FFF2-40B4-BE49-F238E27FC236}">
                    <a16:creationId xmlns:a16="http://schemas.microsoft.com/office/drawing/2014/main" id="{4DC1EADE-378F-2D59-97F1-B2F73230113A}"/>
                  </a:ext>
                </a:extLst>
              </p14:cNvPr>
              <p14:cNvContentPartPr/>
              <p14:nvPr/>
            </p14:nvContentPartPr>
            <p14:xfrm>
              <a:off x="8177347" y="2723267"/>
              <a:ext cx="832680" cy="134640"/>
            </p14:xfrm>
          </p:contentPart>
        </mc:Choice>
        <mc:Fallback xmlns="">
          <p:pic>
            <p:nvPicPr>
              <p:cNvPr id="82" name="Freihand 82">
                <a:extLst>
                  <a:ext uri="{FF2B5EF4-FFF2-40B4-BE49-F238E27FC236}">
                    <a16:creationId xmlns:a16="http://schemas.microsoft.com/office/drawing/2014/main" id="{4DC1EADE-378F-2D59-97F1-B2F73230113A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8161874" y="2708106"/>
                <a:ext cx="862907" cy="16532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83" name="Freihand 82">
                <a:extLst>
                  <a:ext uri="{FF2B5EF4-FFF2-40B4-BE49-F238E27FC236}">
                    <a16:creationId xmlns:a16="http://schemas.microsoft.com/office/drawing/2014/main" id="{CC942E8B-1506-7090-3520-2704852761B3}"/>
                  </a:ext>
                </a:extLst>
              </p14:cNvPr>
              <p14:cNvContentPartPr/>
              <p14:nvPr/>
            </p14:nvContentPartPr>
            <p14:xfrm>
              <a:off x="8262667" y="2850347"/>
              <a:ext cx="588960" cy="134280"/>
            </p14:xfrm>
          </p:contentPart>
        </mc:Choice>
        <mc:Fallback xmlns="">
          <p:pic>
            <p:nvPicPr>
              <p:cNvPr id="83" name="Freihand 82">
                <a:extLst>
                  <a:ext uri="{FF2B5EF4-FFF2-40B4-BE49-F238E27FC236}">
                    <a16:creationId xmlns:a16="http://schemas.microsoft.com/office/drawing/2014/main" id="{CC942E8B-1506-7090-3520-2704852761B3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8247547" y="2834867"/>
                <a:ext cx="619560" cy="16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84" name="Freihand 83">
                <a:extLst>
                  <a:ext uri="{FF2B5EF4-FFF2-40B4-BE49-F238E27FC236}">
                    <a16:creationId xmlns:a16="http://schemas.microsoft.com/office/drawing/2014/main" id="{9BE22BB2-4A18-2AFF-663D-96CE73B6CEDD}"/>
                  </a:ext>
                </a:extLst>
              </p14:cNvPr>
              <p14:cNvContentPartPr/>
              <p14:nvPr/>
            </p14:nvContentPartPr>
            <p14:xfrm>
              <a:off x="8216587" y="3040787"/>
              <a:ext cx="616680" cy="92160"/>
            </p14:xfrm>
          </p:contentPart>
        </mc:Choice>
        <mc:Fallback xmlns="">
          <p:pic>
            <p:nvPicPr>
              <p:cNvPr id="84" name="Freihand 83">
                <a:extLst>
                  <a:ext uri="{FF2B5EF4-FFF2-40B4-BE49-F238E27FC236}">
                    <a16:creationId xmlns:a16="http://schemas.microsoft.com/office/drawing/2014/main" id="{9BE22BB2-4A18-2AFF-663D-96CE73B6CEDD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8201107" y="3025667"/>
                <a:ext cx="646920" cy="122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85" name="Freihand 84">
                <a:extLst>
                  <a:ext uri="{FF2B5EF4-FFF2-40B4-BE49-F238E27FC236}">
                    <a16:creationId xmlns:a16="http://schemas.microsoft.com/office/drawing/2014/main" id="{321DC374-D562-1238-5D85-1957896F472C}"/>
                  </a:ext>
                </a:extLst>
              </p14:cNvPr>
              <p14:cNvContentPartPr/>
              <p14:nvPr/>
            </p14:nvContentPartPr>
            <p14:xfrm>
              <a:off x="3259387" y="3414827"/>
              <a:ext cx="106200" cy="423720"/>
            </p14:xfrm>
          </p:contentPart>
        </mc:Choice>
        <mc:Fallback xmlns="">
          <p:pic>
            <p:nvPicPr>
              <p:cNvPr id="85" name="Freihand 84">
                <a:extLst>
                  <a:ext uri="{FF2B5EF4-FFF2-40B4-BE49-F238E27FC236}">
                    <a16:creationId xmlns:a16="http://schemas.microsoft.com/office/drawing/2014/main" id="{321DC374-D562-1238-5D85-1957896F472C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3244267" y="3399347"/>
                <a:ext cx="136800" cy="45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86" name="Freihand 85">
                <a:extLst>
                  <a:ext uri="{FF2B5EF4-FFF2-40B4-BE49-F238E27FC236}">
                    <a16:creationId xmlns:a16="http://schemas.microsoft.com/office/drawing/2014/main" id="{AF86572D-ACA8-B9E3-D7C1-7F377CCB778B}"/>
                  </a:ext>
                </a:extLst>
              </p14:cNvPr>
              <p14:cNvContentPartPr/>
              <p14:nvPr/>
            </p14:nvContentPartPr>
            <p14:xfrm>
              <a:off x="3033667" y="3654587"/>
              <a:ext cx="606960" cy="92160"/>
            </p14:xfrm>
          </p:contentPart>
        </mc:Choice>
        <mc:Fallback xmlns="">
          <p:pic>
            <p:nvPicPr>
              <p:cNvPr id="86" name="Freihand 85">
                <a:extLst>
                  <a:ext uri="{FF2B5EF4-FFF2-40B4-BE49-F238E27FC236}">
                    <a16:creationId xmlns:a16="http://schemas.microsoft.com/office/drawing/2014/main" id="{AF86572D-ACA8-B9E3-D7C1-7F377CCB778B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3013147" y="3634067"/>
                <a:ext cx="648000" cy="13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91" name="Freihand 91">
                <a:extLst>
                  <a:ext uri="{FF2B5EF4-FFF2-40B4-BE49-F238E27FC236}">
                    <a16:creationId xmlns:a16="http://schemas.microsoft.com/office/drawing/2014/main" id="{838CC2DD-A2EC-1F0B-8AD1-25A93C9BED01}"/>
                  </a:ext>
                </a:extLst>
              </p14:cNvPr>
              <p14:cNvContentPartPr/>
              <p14:nvPr/>
            </p14:nvContentPartPr>
            <p14:xfrm>
              <a:off x="11063107" y="5545667"/>
              <a:ext cx="535680" cy="134280"/>
            </p14:xfrm>
          </p:contentPart>
        </mc:Choice>
        <mc:Fallback xmlns="">
          <p:pic>
            <p:nvPicPr>
              <p:cNvPr id="91" name="Freihand 91">
                <a:extLst>
                  <a:ext uri="{FF2B5EF4-FFF2-40B4-BE49-F238E27FC236}">
                    <a16:creationId xmlns:a16="http://schemas.microsoft.com/office/drawing/2014/main" id="{838CC2DD-A2EC-1F0B-8AD1-25A93C9BED01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11047627" y="5530187"/>
                <a:ext cx="566280" cy="16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98" name="Freihand 98">
                <a:extLst>
                  <a:ext uri="{FF2B5EF4-FFF2-40B4-BE49-F238E27FC236}">
                    <a16:creationId xmlns:a16="http://schemas.microsoft.com/office/drawing/2014/main" id="{C70060DF-AF4D-C325-30E2-B14BF22A5D5E}"/>
                  </a:ext>
                </a:extLst>
              </p14:cNvPr>
              <p14:cNvContentPartPr/>
              <p14:nvPr/>
            </p14:nvContentPartPr>
            <p14:xfrm>
              <a:off x="9143947" y="2723987"/>
              <a:ext cx="557640" cy="310320"/>
            </p14:xfrm>
          </p:contentPart>
        </mc:Choice>
        <mc:Fallback xmlns="">
          <p:pic>
            <p:nvPicPr>
              <p:cNvPr id="98" name="Freihand 98">
                <a:extLst>
                  <a:ext uri="{FF2B5EF4-FFF2-40B4-BE49-F238E27FC236}">
                    <a16:creationId xmlns:a16="http://schemas.microsoft.com/office/drawing/2014/main" id="{C70060DF-AF4D-C325-30E2-B14BF22A5D5E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9128467" y="2708849"/>
                <a:ext cx="588240" cy="34095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102" name="Freihand 102">
                <a:extLst>
                  <a:ext uri="{FF2B5EF4-FFF2-40B4-BE49-F238E27FC236}">
                    <a16:creationId xmlns:a16="http://schemas.microsoft.com/office/drawing/2014/main" id="{93AB52E7-6603-1121-43CB-463BFA571785}"/>
                  </a:ext>
                </a:extLst>
              </p14:cNvPr>
              <p14:cNvContentPartPr/>
              <p14:nvPr/>
            </p14:nvContentPartPr>
            <p14:xfrm>
              <a:off x="4028707" y="3308987"/>
              <a:ext cx="310680" cy="288720"/>
            </p14:xfrm>
          </p:contentPart>
        </mc:Choice>
        <mc:Fallback xmlns="">
          <p:pic>
            <p:nvPicPr>
              <p:cNvPr id="102" name="Freihand 102">
                <a:extLst>
                  <a:ext uri="{FF2B5EF4-FFF2-40B4-BE49-F238E27FC236}">
                    <a16:creationId xmlns:a16="http://schemas.microsoft.com/office/drawing/2014/main" id="{93AB52E7-6603-1121-43CB-463BFA571785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4013227" y="3293507"/>
                <a:ext cx="341280" cy="319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36039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A24C33-6B8A-7791-2ADE-856D2E608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Step</a:t>
            </a:r>
            <a:r>
              <a:rPr lang="de-DE" dirty="0"/>
              <a:t> 4: Bundle </a:t>
            </a:r>
            <a:r>
              <a:rPr lang="de-DE" dirty="0" err="1"/>
              <a:t>results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616E8D-6B01-13D1-FB8A-0A7312577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Similar</a:t>
            </a:r>
            <a:r>
              <a:rPr lang="de-DE" dirty="0"/>
              <a:t> </a:t>
            </a:r>
            <a:r>
              <a:rPr lang="de-DE" dirty="0" err="1"/>
              <a:t>threats</a:t>
            </a:r>
            <a:r>
              <a:rPr lang="de-DE" dirty="0"/>
              <a:t> to European </a:t>
            </a:r>
            <a:r>
              <a:rPr lang="de-DE" dirty="0" err="1"/>
              <a:t>Values</a:t>
            </a:r>
            <a:r>
              <a:rPr lang="de-DE" dirty="0"/>
              <a:t> in all </a:t>
            </a:r>
            <a:r>
              <a:rPr lang="de-DE" dirty="0" err="1"/>
              <a:t>countries</a:t>
            </a:r>
            <a:r>
              <a:rPr lang="de-D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43431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475485-F1DC-F6F9-4833-85D32C5BE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Pre-Task: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12ACDE4-2FA8-09AC-0BC4-99A62843B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961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409356-7783-B990-84F4-E873E49B0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Step</a:t>
            </a:r>
            <a:r>
              <a:rPr lang="de-DE" dirty="0"/>
              <a:t> 1: What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i="1" dirty="0"/>
              <a:t>European </a:t>
            </a:r>
            <a:r>
              <a:rPr lang="de-DE" i="1" dirty="0" err="1"/>
              <a:t>citizenship</a:t>
            </a:r>
            <a:r>
              <a:rPr lang="de-DE" dirty="0"/>
              <a:t> </a:t>
            </a:r>
            <a:r>
              <a:rPr lang="de-DE" dirty="0" err="1"/>
              <a:t>mean</a:t>
            </a:r>
            <a:r>
              <a:rPr lang="de-DE" dirty="0"/>
              <a:t> to you?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894E710-76C2-6C0A-4101-56DF69CCF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Students name shared </a:t>
            </a:r>
            <a:r>
              <a:rPr lang="de-DE" dirty="0" err="1"/>
              <a:t>values</a:t>
            </a:r>
            <a:r>
              <a:rPr lang="de-DE" dirty="0"/>
              <a:t> of the EU / European </a:t>
            </a:r>
            <a:r>
              <a:rPr lang="de-DE" dirty="0" err="1"/>
              <a:t>community</a:t>
            </a:r>
            <a:r>
              <a:rPr lang="de-DE" dirty="0"/>
              <a:t> such as…</a:t>
            </a:r>
          </a:p>
          <a:p>
            <a:r>
              <a:rPr lang="de-DE" dirty="0" err="1"/>
              <a:t>Humanism</a:t>
            </a:r>
            <a:endParaRPr lang="de-DE" dirty="0"/>
          </a:p>
          <a:p>
            <a:r>
              <a:rPr lang="de-DE" dirty="0"/>
              <a:t>Human </a:t>
            </a:r>
            <a:r>
              <a:rPr lang="de-DE" dirty="0" err="1"/>
              <a:t>rights</a:t>
            </a:r>
            <a:endParaRPr lang="de-DE" dirty="0"/>
          </a:p>
          <a:p>
            <a:r>
              <a:rPr lang="de-DE" dirty="0" err="1"/>
              <a:t>Equality</a:t>
            </a:r>
            <a:endParaRPr lang="de-DE" dirty="0"/>
          </a:p>
          <a:p>
            <a:r>
              <a:rPr lang="de-DE" dirty="0"/>
              <a:t>Freedom of </a:t>
            </a:r>
            <a:r>
              <a:rPr lang="de-DE" dirty="0" err="1"/>
              <a:t>speech</a:t>
            </a:r>
            <a:r>
              <a:rPr lang="de-DE" dirty="0"/>
              <a:t> and press</a:t>
            </a:r>
          </a:p>
          <a:p>
            <a:r>
              <a:rPr lang="de-DE" dirty="0"/>
              <a:t>Freedom of movement</a:t>
            </a:r>
          </a:p>
          <a:p>
            <a:r>
              <a:rPr lang="de-DE" dirty="0"/>
              <a:t>…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93342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Office PowerPoint</Application>
  <PresentationFormat>Laajakuva</PresentationFormat>
  <Paragraphs>38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</vt:lpstr>
      <vt:lpstr>New Approach to European Citizenship</vt:lpstr>
      <vt:lpstr>Expected results</vt:lpstr>
      <vt:lpstr>Step 1: What does European citizenship mean to you?</vt:lpstr>
      <vt:lpstr>Step 2: Defining a common ground</vt:lpstr>
      <vt:lpstr>Step 3.1: Encounter threats on European Values</vt:lpstr>
      <vt:lpstr>Step 3.2.</vt:lpstr>
      <vt:lpstr>Step 4: Bundle results</vt:lpstr>
      <vt:lpstr>Pre-Task:</vt:lpstr>
      <vt:lpstr>Step 1: What does European citizenship mean to you?</vt:lpstr>
      <vt:lpstr>Pre-Task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Approach to European Citizenship</dc:title>
  <dc:creator>Ole Ahrens</dc:creator>
  <cp:lastModifiedBy>Anttila Petri Juha</cp:lastModifiedBy>
  <cp:revision>1</cp:revision>
  <dcterms:created xsi:type="dcterms:W3CDTF">2022-05-12T07:40:49Z</dcterms:created>
  <dcterms:modified xsi:type="dcterms:W3CDTF">2022-08-23T12:39:06Z</dcterms:modified>
</cp:coreProperties>
</file>