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F9FBC4-EC4B-43A8-80F4-79470C7E2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5576D2-5D5A-4459-9BC6-AD4D4AB1C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E03424-10A4-4669-8EC7-C42350E34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052D33-B667-4632-BD5A-58BD5F6E2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0A8731-5BDC-4E38-B1CC-92A70D6F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39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F76E68-C0CA-499E-BE00-947F85C8B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86519A-737D-4427-9451-2377DBDD8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605C32-66B3-40BE-A856-80F5DCC7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7AE032-40C6-44DC-984F-8B11E29B6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8D7AFD-7141-48AA-87DD-96B5F4ECF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5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D36E0E8-A41A-4D63-9CE7-D115ACAE8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52462B9-2540-4F09-97FE-1CF1FC963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C2CB9C-4FF4-4957-ACBE-EF6FFBE6C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F85C3E-B6BB-4D25-A4F5-8FAF7131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368EB8-E9FE-49C1-9993-EEC65B557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41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E5E1DB-5D39-4EFB-A4B5-5DB9DB2F7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0B8364-AE18-48D8-993B-08231BB21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C76EB6-2C65-41EC-8D82-77B762F86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2E50B4-678A-49E3-8008-6977BF0C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0B0F7D-CAC6-411D-9BFB-43F91DF3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34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D003F4-4021-4057-98A6-0314D1E3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094E97-013D-44CF-9D19-60D2B37E0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A85C5-0AED-4FDF-9534-43CB7A209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7F9E9F-5526-4850-A030-285C339C3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4572E-BCB7-4A4D-966B-14F69E547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05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2394B1-7601-4D57-AFFB-43306462D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265F1-8B25-4DF4-8B98-38A4A72C3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0AEB17-476A-4EAA-A8B1-82A085095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E9E5CB-14B6-420E-A3AF-C61A5CEB7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F1AC64-6A11-440C-AF48-3E749E945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53E7A79-6FA0-45AC-A688-B6AF3E94C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231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E4D94-F753-4323-9D52-667789452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0AA4B-6A8F-4687-9A95-811CD23F9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A39739F-7A15-4FC5-827D-4076201D7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239BA07-8D40-48CA-A963-98931E5BE0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FBA870C-0291-4EF5-BB46-A0E6EAB7A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06D5E7D-7AE9-4F92-A6C8-092176F3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DA5D620-8312-4997-9355-5025FE906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DC42AAB-20D6-41F1-943B-623D07F5A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25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9AA834-6127-49AF-8089-8A46F9A01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1BF3C66-2530-4BFE-B782-AFE99FBB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0BEF7EC-018B-4E59-BE73-9CB6E686F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4CE7AE2-401A-479B-849F-A29195645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9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5FDD060-5E05-4918-8877-1FCF3780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EB137F1-7BB1-4C6B-BEF0-F125E3FE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F3E8464-E469-478B-AB46-742F93E2C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07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4A648D-F203-4105-A75C-A3F3DCBDD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82B2EB-FAD0-49B4-A9C7-725E0D3ED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0D1E9FA-8172-4214-8D31-AC913BED4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A1DE79-10BA-4668-8809-3475C6A1F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C9CE34-F069-4743-B599-6EA2DB90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1E01546-8BE6-417A-858B-3247AE86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8330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C75498-097C-4724-80A1-2F6F866C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4493A77-7DF5-4B28-BF32-535DBA902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F38C85-8DFF-4F02-AC50-F751152C4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3CDE98-EC89-47DA-B21A-19F8F336F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5A3E1B-04BE-4401-BC73-AF98318AC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28738F-78B0-494E-A6DB-81069DF0C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74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15D4DF7-52AE-4C95-99F5-0D498E8B1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EA8CED-DA15-4066-AD0D-9FD1A40C4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1C8C54-335C-4D09-B1A7-EE3DA29FA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C55FF-EF38-4CA5-A89A-046E4E88D443}" type="datetimeFigureOut">
              <a:rPr lang="fi-FI" smtClean="0"/>
              <a:t>26.10.2021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4CD08E-9873-4617-9EE4-C829D1A75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519394-E743-4B3F-9E2D-972294870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2D998-A90B-499E-9B8B-FC8FD53B77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94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526858" y="-184482"/>
            <a:ext cx="11138284" cy="1353965"/>
          </a:xfrm>
        </p:spPr>
        <p:txBody>
          <a:bodyPr>
            <a:normAutofit/>
          </a:bodyPr>
          <a:lstStyle/>
          <a:p>
            <a:r>
              <a:rPr lang="fi-FI" sz="2400" b="1" dirty="0"/>
              <a:t>Tutkimuksen lähestymistapoja realismi – relativismi/sosiaalinen konstruktionismi -akselilla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70D1D-15EA-48EB-B57E-D31945C34768}" type="datetime1">
              <a:rPr lang="fi-FI" smtClean="0"/>
              <a:t>26.10.2021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C541-2753-4BC4-B18B-FF313FA445E3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1" y="921882"/>
            <a:ext cx="12152317" cy="604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Tutkimuksen lähestymistapoja realismi – relativismi/sosiaalinen konstruktionismi -akselilla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Tutkimuksen lähestymistapoja realismi – relativismi/sosiaalinen konstruktionismi -akselilla</dc:title>
  <dc:creator>Valleala, Ulla</dc:creator>
  <cp:lastModifiedBy>Valleala, Ulla</cp:lastModifiedBy>
  <cp:revision>1</cp:revision>
  <dcterms:created xsi:type="dcterms:W3CDTF">2021-10-26T12:08:31Z</dcterms:created>
  <dcterms:modified xsi:type="dcterms:W3CDTF">2021-10-26T12:12:01Z</dcterms:modified>
</cp:coreProperties>
</file>