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6B523C7-1D67-46AE-95CF-FD94C67DFA79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583ACA9-BA09-4F37-B17D-AFB983CD29E6}" type="slidenum">
              <a:rPr lang="fi-FI" smtClean="0"/>
              <a:t>‹#›</a:t>
            </a:fld>
            <a:endParaRPr lang="fi-FI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23C7-1D67-46AE-95CF-FD94C67DFA79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3ACA9-BA09-4F37-B17D-AFB983CD29E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23C7-1D67-46AE-95CF-FD94C67DFA79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3ACA9-BA09-4F37-B17D-AFB983CD29E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23C7-1D67-46AE-95CF-FD94C67DFA79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3ACA9-BA09-4F37-B17D-AFB983CD29E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23C7-1D67-46AE-95CF-FD94C67DFA79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3ACA9-BA09-4F37-B17D-AFB983CD29E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23C7-1D67-46AE-95CF-FD94C67DFA79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3ACA9-BA09-4F37-B17D-AFB983CD29E6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23C7-1D67-46AE-95CF-FD94C67DFA79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3ACA9-BA09-4F37-B17D-AFB983CD29E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23C7-1D67-46AE-95CF-FD94C67DFA79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3ACA9-BA09-4F37-B17D-AFB983CD29E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23C7-1D67-46AE-95CF-FD94C67DFA79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3ACA9-BA09-4F37-B17D-AFB983CD29E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23C7-1D67-46AE-95CF-FD94C67DFA79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3ACA9-BA09-4F37-B17D-AFB983CD29E6}" type="slidenum">
              <a:rPr lang="fi-FI" smtClean="0"/>
              <a:t>‹#›</a:t>
            </a:fld>
            <a:endParaRPr lang="fi-FI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23C7-1D67-46AE-95CF-FD94C67DFA79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3ACA9-BA09-4F37-B17D-AFB983CD29E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6B523C7-1D67-46AE-95CF-FD94C67DFA79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583ACA9-BA09-4F37-B17D-AFB983CD29E6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KONDITIONAALI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Eli –isi -muoto</a:t>
            </a:r>
          </a:p>
        </p:txBody>
      </p:sp>
    </p:spTree>
    <p:extLst>
      <p:ext uri="{BB962C8B-B14F-4D97-AF65-F5344CB8AC3E}">
        <p14:creationId xmlns:p14="http://schemas.microsoft.com/office/powerpoint/2010/main" val="1455166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Matkustaisin maailman ympäri, jos minulla olisi rahaa.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 would travel around the world, if I had money.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Päälause</a:t>
            </a: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/>
              <a:t>						</a:t>
            </a:r>
            <a:r>
              <a:rPr lang="en-US" dirty="0" err="1"/>
              <a:t>sivulause</a:t>
            </a:r>
            <a:r>
              <a:rPr lang="en-US" dirty="0"/>
              <a:t>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Päälause</a:t>
            </a:r>
            <a:r>
              <a:rPr lang="en-US" dirty="0"/>
              <a:t>: would + </a:t>
            </a:r>
            <a:r>
              <a:rPr lang="en-US" dirty="0" err="1"/>
              <a:t>perusmuoto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Sivulause</a:t>
            </a:r>
            <a:r>
              <a:rPr lang="en-US" dirty="0"/>
              <a:t>: 	if + </a:t>
            </a:r>
            <a:r>
              <a:rPr lang="en-US" dirty="0" err="1"/>
              <a:t>imperfekti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endParaRPr lang="fi-FI" dirty="0"/>
          </a:p>
          <a:p>
            <a:pPr lvl="0"/>
            <a:endParaRPr lang="fi-FI" dirty="0"/>
          </a:p>
          <a:p>
            <a:endParaRPr lang="fi-FI" dirty="0"/>
          </a:p>
        </p:txBody>
      </p:sp>
      <p:sp>
        <p:nvSpPr>
          <p:cNvPr id="4" name="Alanuoli 3"/>
          <p:cNvSpPr/>
          <p:nvPr/>
        </p:nvSpPr>
        <p:spPr>
          <a:xfrm>
            <a:off x="1130609" y="2213640"/>
            <a:ext cx="390862" cy="4278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Alanuoli 4"/>
          <p:cNvSpPr/>
          <p:nvPr/>
        </p:nvSpPr>
        <p:spPr>
          <a:xfrm>
            <a:off x="6580192" y="2368322"/>
            <a:ext cx="512088" cy="5566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8667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68580" lvl="0" indent="0">
              <a:buNone/>
            </a:pPr>
            <a:endParaRPr lang="fi-FI" dirty="0"/>
          </a:p>
          <a:p>
            <a:pPr marL="68580" lvl="0" indent="0">
              <a:buNone/>
            </a:pPr>
            <a:endParaRPr lang="fi-FI" dirty="0"/>
          </a:p>
          <a:p>
            <a:pPr marL="68580" lvl="0" indent="0">
              <a:buNone/>
            </a:pPr>
            <a:r>
              <a:rPr lang="fi-FI" dirty="0" err="1"/>
              <a:t>Jag</a:t>
            </a:r>
            <a:r>
              <a:rPr lang="fi-FI" dirty="0"/>
              <a:t> </a:t>
            </a:r>
            <a:r>
              <a:rPr lang="fi-FI" dirty="0" err="1"/>
              <a:t>skulle</a:t>
            </a:r>
            <a:r>
              <a:rPr lang="fi-FI" dirty="0"/>
              <a:t> </a:t>
            </a:r>
            <a:r>
              <a:rPr lang="fi-FI" dirty="0" err="1"/>
              <a:t>resa</a:t>
            </a:r>
            <a:r>
              <a:rPr lang="fi-FI" dirty="0"/>
              <a:t> </a:t>
            </a:r>
            <a:r>
              <a:rPr lang="fi-FI" dirty="0" err="1"/>
              <a:t>jorden</a:t>
            </a:r>
            <a:r>
              <a:rPr lang="fi-FI" dirty="0"/>
              <a:t> </a:t>
            </a:r>
            <a:r>
              <a:rPr lang="fi-FI" dirty="0" err="1"/>
              <a:t>runt,om</a:t>
            </a:r>
            <a:r>
              <a:rPr lang="fi-FI" dirty="0"/>
              <a:t> </a:t>
            </a:r>
            <a:r>
              <a:rPr lang="fi-FI" dirty="0" err="1"/>
              <a:t>jag</a:t>
            </a:r>
            <a:r>
              <a:rPr lang="fi-FI" dirty="0"/>
              <a:t> </a:t>
            </a:r>
            <a:r>
              <a:rPr lang="fi-FI" dirty="0" err="1"/>
              <a:t>hade</a:t>
            </a:r>
            <a:r>
              <a:rPr lang="fi-FI" dirty="0"/>
              <a:t> </a:t>
            </a:r>
            <a:r>
              <a:rPr lang="fi-FI" dirty="0" err="1"/>
              <a:t>pengar</a:t>
            </a:r>
            <a:r>
              <a:rPr lang="fi-FI" dirty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 err="1"/>
              <a:t>Päälause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		</a:t>
            </a:r>
            <a:r>
              <a:rPr lang="en-US" dirty="0" err="1"/>
              <a:t>sivulause</a:t>
            </a:r>
            <a:r>
              <a:rPr lang="en-US" dirty="0"/>
              <a:t>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Päälause</a:t>
            </a:r>
            <a:r>
              <a:rPr lang="en-US" dirty="0"/>
              <a:t>: </a:t>
            </a:r>
            <a:r>
              <a:rPr lang="en-US" dirty="0" err="1"/>
              <a:t>skulle</a:t>
            </a:r>
            <a:r>
              <a:rPr lang="en-US" dirty="0"/>
              <a:t> + </a:t>
            </a:r>
            <a:r>
              <a:rPr lang="en-US" dirty="0" err="1"/>
              <a:t>perusmuoto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Sivulause</a:t>
            </a:r>
            <a:r>
              <a:rPr lang="en-US" dirty="0"/>
              <a:t>: 	</a:t>
            </a:r>
            <a:r>
              <a:rPr lang="en-US" dirty="0" err="1"/>
              <a:t>om</a:t>
            </a:r>
            <a:r>
              <a:rPr lang="en-US" dirty="0"/>
              <a:t> + </a:t>
            </a:r>
            <a:r>
              <a:rPr lang="en-US" dirty="0" err="1"/>
              <a:t>imperfekti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endParaRPr lang="fi-FI" dirty="0"/>
          </a:p>
          <a:p>
            <a:pPr lvl="0"/>
            <a:endParaRPr lang="fi-FI" dirty="0"/>
          </a:p>
          <a:p>
            <a:endParaRPr lang="fi-FI" dirty="0"/>
          </a:p>
        </p:txBody>
      </p:sp>
      <p:sp>
        <p:nvSpPr>
          <p:cNvPr id="4" name="Alanuoli 3"/>
          <p:cNvSpPr/>
          <p:nvPr/>
        </p:nvSpPr>
        <p:spPr>
          <a:xfrm>
            <a:off x="1409383" y="1944472"/>
            <a:ext cx="390862" cy="4278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Alanuoli 4"/>
          <p:cNvSpPr/>
          <p:nvPr/>
        </p:nvSpPr>
        <p:spPr>
          <a:xfrm>
            <a:off x="5652120" y="1916832"/>
            <a:ext cx="432048" cy="4278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1166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895045"/>
            <a:ext cx="8229600" cy="346050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3568" y="565358"/>
            <a:ext cx="8229600" cy="5649491"/>
          </a:xfrm>
        </p:spPr>
        <p:txBody>
          <a:bodyPr>
            <a:normAutofit/>
          </a:bodyPr>
          <a:lstStyle/>
          <a:p>
            <a:pPr marL="68580" lvl="0" indent="0">
              <a:buNone/>
            </a:pPr>
            <a:endParaRPr lang="fi-FI" dirty="0"/>
          </a:p>
          <a:p>
            <a:pPr marL="68580" lvl="0" indent="0">
              <a:buNone/>
            </a:pPr>
            <a:r>
              <a:rPr lang="fi-FI" dirty="0"/>
              <a:t>Sivulause voi myös aloittaa virkkeen: </a:t>
            </a:r>
          </a:p>
          <a:p>
            <a:pPr marL="68580" lvl="0" indent="0">
              <a:buNone/>
            </a:pPr>
            <a:endParaRPr lang="fi-FI" dirty="0"/>
          </a:p>
          <a:p>
            <a:pPr marL="68580" lvl="0" indent="0">
              <a:buNone/>
            </a:pPr>
            <a:r>
              <a:rPr lang="fi-FI" dirty="0" err="1"/>
              <a:t>Om</a:t>
            </a:r>
            <a:r>
              <a:rPr lang="fi-FI" dirty="0"/>
              <a:t> </a:t>
            </a:r>
            <a:r>
              <a:rPr lang="fi-FI" dirty="0" err="1"/>
              <a:t>jag</a:t>
            </a:r>
            <a:r>
              <a:rPr lang="fi-FI" dirty="0"/>
              <a:t> </a:t>
            </a:r>
            <a:r>
              <a:rPr lang="fi-FI" dirty="0" err="1"/>
              <a:t>hade</a:t>
            </a:r>
            <a:r>
              <a:rPr lang="fi-FI" dirty="0"/>
              <a:t> </a:t>
            </a:r>
            <a:r>
              <a:rPr lang="fi-FI" dirty="0" err="1"/>
              <a:t>pengar</a:t>
            </a:r>
            <a:r>
              <a:rPr lang="fi-FI" dirty="0"/>
              <a:t>, </a:t>
            </a:r>
            <a:r>
              <a:rPr lang="fi-FI" dirty="0" err="1"/>
              <a:t>skulle</a:t>
            </a:r>
            <a:r>
              <a:rPr lang="fi-FI" dirty="0"/>
              <a:t> </a:t>
            </a:r>
            <a:r>
              <a:rPr lang="fi-FI" dirty="0" err="1"/>
              <a:t>jag</a:t>
            </a:r>
            <a:r>
              <a:rPr lang="fi-FI" dirty="0"/>
              <a:t> </a:t>
            </a:r>
            <a:r>
              <a:rPr lang="fi-FI" dirty="0" err="1"/>
              <a:t>resa</a:t>
            </a:r>
            <a:r>
              <a:rPr lang="fi-FI" dirty="0"/>
              <a:t> </a:t>
            </a:r>
            <a:r>
              <a:rPr lang="fi-FI" dirty="0" err="1"/>
              <a:t>jorden</a:t>
            </a:r>
            <a:r>
              <a:rPr lang="fi-FI" dirty="0"/>
              <a:t> </a:t>
            </a:r>
            <a:r>
              <a:rPr lang="fi-FI" dirty="0" err="1"/>
              <a:t>runt</a:t>
            </a:r>
            <a:r>
              <a:rPr lang="fi-FI" dirty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 err="1"/>
              <a:t>Sivulause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		</a:t>
            </a:r>
            <a:r>
              <a:rPr lang="en-US" dirty="0" err="1"/>
              <a:t>päälause</a:t>
            </a:r>
            <a:r>
              <a:rPr lang="en-US" dirty="0"/>
              <a:t>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Päälauseessa</a:t>
            </a:r>
            <a:r>
              <a:rPr lang="en-US" dirty="0"/>
              <a:t> on </a:t>
            </a:r>
            <a:r>
              <a:rPr lang="en-US" dirty="0" err="1"/>
              <a:t>silloin</a:t>
            </a:r>
            <a:r>
              <a:rPr lang="en-US" dirty="0"/>
              <a:t> </a:t>
            </a:r>
            <a:r>
              <a:rPr lang="en-US" dirty="0" err="1"/>
              <a:t>käänteinen</a:t>
            </a:r>
            <a:r>
              <a:rPr lang="en-US" dirty="0"/>
              <a:t> </a:t>
            </a:r>
            <a:r>
              <a:rPr lang="en-US" dirty="0" err="1"/>
              <a:t>sanajärjestys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fi-FI" dirty="0"/>
          </a:p>
          <a:p>
            <a:pPr lvl="0"/>
            <a:endParaRPr lang="fi-FI" dirty="0"/>
          </a:p>
          <a:p>
            <a:endParaRPr lang="fi-FI" dirty="0"/>
          </a:p>
        </p:txBody>
      </p:sp>
      <p:sp>
        <p:nvSpPr>
          <p:cNvPr id="4" name="Alanuoli 3"/>
          <p:cNvSpPr/>
          <p:nvPr/>
        </p:nvSpPr>
        <p:spPr>
          <a:xfrm>
            <a:off x="1403648" y="2350731"/>
            <a:ext cx="390862" cy="4278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Alanuoli 4"/>
          <p:cNvSpPr/>
          <p:nvPr/>
        </p:nvSpPr>
        <p:spPr>
          <a:xfrm>
            <a:off x="5652120" y="2514927"/>
            <a:ext cx="432048" cy="4278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751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123</TotalTime>
  <Words>56</Words>
  <Application>Microsoft Office PowerPoint</Application>
  <PresentationFormat>Näytössä katseltava diaesitys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Century Gothic</vt:lpstr>
      <vt:lpstr>Wingdings 2</vt:lpstr>
      <vt:lpstr>Austin</vt:lpstr>
      <vt:lpstr>KONDITIONAALI</vt:lpstr>
      <vt:lpstr>PowerPoint-esitys</vt:lpstr>
      <vt:lpstr>PowerPoint-esitys</vt:lpstr>
      <vt:lpstr>PowerPoint-esitys</vt:lpstr>
    </vt:vector>
  </TitlesOfParts>
  <Company>Kuopion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KONDITIONAALI</dc:title>
  <dc:creator>KIS_OPETTAJA</dc:creator>
  <cp:lastModifiedBy>Vainio Virpi Marjaana</cp:lastModifiedBy>
  <cp:revision>7</cp:revision>
  <dcterms:created xsi:type="dcterms:W3CDTF">2013-04-02T08:49:10Z</dcterms:created>
  <dcterms:modified xsi:type="dcterms:W3CDTF">2020-04-21T05:38:44Z</dcterms:modified>
</cp:coreProperties>
</file>