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udnikova Anna" userId="S::anna.prudnikova@edu.kotka.fi::4065c0e0-c403-49f5-9002-3fd9efc7be23" providerId="AD" clId="Web-{F5EB24CE-49C2-4615-9E64-00D8E78166FE}"/>
    <pc:docChg chg="addSld delSld modSld">
      <pc:chgData name="Prudnikova Anna" userId="S::anna.prudnikova@edu.kotka.fi::4065c0e0-c403-49f5-9002-3fd9efc7be23" providerId="AD" clId="Web-{F5EB24CE-49C2-4615-9E64-00D8E78166FE}" dt="2018-05-21T08:27:14.092" v="896"/>
      <pc:docMkLst>
        <pc:docMk/>
      </pc:docMkLst>
      <pc:sldChg chg="modSp">
        <pc:chgData name="Prudnikova Anna" userId="S::anna.prudnikova@edu.kotka.fi::4065c0e0-c403-49f5-9002-3fd9efc7be23" providerId="AD" clId="Web-{F5EB24CE-49C2-4615-9E64-00D8E78166FE}" dt="2018-05-21T07:55:38.608" v="27" actId="20577"/>
        <pc:sldMkLst>
          <pc:docMk/>
          <pc:sldMk cId="782385677" sldId="256"/>
        </pc:sldMkLst>
        <pc:spChg chg="mod">
          <ac:chgData name="Prudnikova Anna" userId="S::anna.prudnikova@edu.kotka.fi::4065c0e0-c403-49f5-9002-3fd9efc7be23" providerId="AD" clId="Web-{F5EB24CE-49C2-4615-9E64-00D8E78166FE}" dt="2018-05-21T07:55:38.608" v="27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Prudnikova Anna" userId="S::anna.prudnikova@edu.kotka.fi::4065c0e0-c403-49f5-9002-3fd9efc7be23" providerId="AD" clId="Web-{F5EB24CE-49C2-4615-9E64-00D8E78166FE}" dt="2018-05-21T07:55:33.624" v="24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 new">
        <pc:chgData name="Prudnikova Anna" userId="S::anna.prudnikova@edu.kotka.fi::4065c0e0-c403-49f5-9002-3fd9efc7be23" providerId="AD" clId="Web-{F5EB24CE-49C2-4615-9E64-00D8E78166FE}" dt="2018-05-21T08:03:00.998" v="330" actId="20577"/>
        <pc:sldMkLst>
          <pc:docMk/>
          <pc:sldMk cId="1106813136" sldId="257"/>
        </pc:sldMkLst>
        <pc:spChg chg="mod">
          <ac:chgData name="Prudnikova Anna" userId="S::anna.prudnikova@edu.kotka.fi::4065c0e0-c403-49f5-9002-3fd9efc7be23" providerId="AD" clId="Web-{F5EB24CE-49C2-4615-9E64-00D8E78166FE}" dt="2018-05-21T08:02:41.373" v="319" actId="20577"/>
          <ac:spMkLst>
            <pc:docMk/>
            <pc:sldMk cId="1106813136" sldId="257"/>
            <ac:spMk id="2" creationId="{097F18E2-17BF-48AB-A48B-093B99A4EBF0}"/>
          </ac:spMkLst>
        </pc:spChg>
        <pc:spChg chg="mod">
          <ac:chgData name="Prudnikova Anna" userId="S::anna.prudnikova@edu.kotka.fi::4065c0e0-c403-49f5-9002-3fd9efc7be23" providerId="AD" clId="Web-{F5EB24CE-49C2-4615-9E64-00D8E78166FE}" dt="2018-05-21T08:02:30.029" v="313" actId="20577"/>
          <ac:spMkLst>
            <pc:docMk/>
            <pc:sldMk cId="1106813136" sldId="257"/>
            <ac:spMk id="3" creationId="{7F51D02E-1F81-4C13-B785-4FF1E042B3EC}"/>
          </ac:spMkLst>
        </pc:spChg>
        <pc:spChg chg="mod">
          <ac:chgData name="Prudnikova Anna" userId="S::anna.prudnikova@edu.kotka.fi::4065c0e0-c403-49f5-9002-3fd9efc7be23" providerId="AD" clId="Web-{F5EB24CE-49C2-4615-9E64-00D8E78166FE}" dt="2018-05-21T08:03:00.998" v="330" actId="20577"/>
          <ac:spMkLst>
            <pc:docMk/>
            <pc:sldMk cId="1106813136" sldId="257"/>
            <ac:spMk id="4" creationId="{A1A3A52D-081E-4602-867E-8316C9E219F5}"/>
          </ac:spMkLst>
        </pc:spChg>
        <pc:spChg chg="mod">
          <ac:chgData name="Prudnikova Anna" userId="S::anna.prudnikova@edu.kotka.fi::4065c0e0-c403-49f5-9002-3fd9efc7be23" providerId="AD" clId="Web-{F5EB24CE-49C2-4615-9E64-00D8E78166FE}" dt="2018-05-21T08:02:35.154" v="316" actId="20577"/>
          <ac:spMkLst>
            <pc:docMk/>
            <pc:sldMk cId="1106813136" sldId="257"/>
            <ac:spMk id="5" creationId="{487629C5-4B0B-4B46-943C-68BE21077F38}"/>
          </ac:spMkLst>
        </pc:spChg>
        <pc:spChg chg="mod">
          <ac:chgData name="Prudnikova Anna" userId="S::anna.prudnikova@edu.kotka.fi::4065c0e0-c403-49f5-9002-3fd9efc7be23" providerId="AD" clId="Web-{F5EB24CE-49C2-4615-9E64-00D8E78166FE}" dt="2018-05-21T08:02:58.107" v="327" actId="20577"/>
          <ac:spMkLst>
            <pc:docMk/>
            <pc:sldMk cId="1106813136" sldId="257"/>
            <ac:spMk id="6" creationId="{C6E48608-546E-436D-8A0C-711476C2A28E}"/>
          </ac:spMkLst>
        </pc:spChg>
      </pc:sldChg>
      <pc:sldChg chg="modSp new">
        <pc:chgData name="Prudnikova Anna" userId="S::anna.prudnikova@edu.kotka.fi::4065c0e0-c403-49f5-9002-3fd9efc7be23" providerId="AD" clId="Web-{F5EB24CE-49C2-4615-9E64-00D8E78166FE}" dt="2018-05-21T08:07:34.682" v="495" actId="20577"/>
        <pc:sldMkLst>
          <pc:docMk/>
          <pc:sldMk cId="1206295786" sldId="258"/>
        </pc:sldMkLst>
        <pc:spChg chg="mod">
          <ac:chgData name="Prudnikova Anna" userId="S::anna.prudnikova@edu.kotka.fi::4065c0e0-c403-49f5-9002-3fd9efc7be23" providerId="AD" clId="Web-{F5EB24CE-49C2-4615-9E64-00D8E78166FE}" dt="2018-05-21T08:07:34.682" v="495" actId="20577"/>
          <ac:spMkLst>
            <pc:docMk/>
            <pc:sldMk cId="1206295786" sldId="258"/>
            <ac:spMk id="2" creationId="{5E30514F-1408-4E60-889C-F7C03C2540D0}"/>
          </ac:spMkLst>
        </pc:spChg>
        <pc:spChg chg="mod">
          <ac:chgData name="Prudnikova Anna" userId="S::anna.prudnikova@edu.kotka.fi::4065c0e0-c403-49f5-9002-3fd9efc7be23" providerId="AD" clId="Web-{F5EB24CE-49C2-4615-9E64-00D8E78166FE}" dt="2018-05-21T08:07:26.651" v="491" actId="20577"/>
          <ac:spMkLst>
            <pc:docMk/>
            <pc:sldMk cId="1206295786" sldId="258"/>
            <ac:spMk id="3" creationId="{C8EBEC24-4F25-45F3-B2E8-EB14A8E7AA76}"/>
          </ac:spMkLst>
        </pc:spChg>
      </pc:sldChg>
      <pc:sldChg chg="modSp add replId">
        <pc:chgData name="Prudnikova Anna" userId="S::anna.prudnikova@edu.kotka.fi::4065c0e0-c403-49f5-9002-3fd9efc7be23" providerId="AD" clId="Web-{F5EB24CE-49C2-4615-9E64-00D8E78166FE}" dt="2018-05-21T08:14:08.319" v="735" actId="20577"/>
        <pc:sldMkLst>
          <pc:docMk/>
          <pc:sldMk cId="3870463119" sldId="259"/>
        </pc:sldMkLst>
        <pc:spChg chg="mod">
          <ac:chgData name="Prudnikova Anna" userId="S::anna.prudnikova@edu.kotka.fi::4065c0e0-c403-49f5-9002-3fd9efc7be23" providerId="AD" clId="Web-{F5EB24CE-49C2-4615-9E64-00D8E78166FE}" dt="2018-05-21T08:14:08.319" v="735" actId="20577"/>
          <ac:spMkLst>
            <pc:docMk/>
            <pc:sldMk cId="3870463119" sldId="259"/>
            <ac:spMk id="3" creationId="{C8EBEC24-4F25-45F3-B2E8-EB14A8E7AA76}"/>
          </ac:spMkLst>
        </pc:spChg>
      </pc:sldChg>
      <pc:sldChg chg="modSp add replId">
        <pc:chgData name="Prudnikova Anna" userId="S::anna.prudnikova@edu.kotka.fi::4065c0e0-c403-49f5-9002-3fd9efc7be23" providerId="AD" clId="Web-{F5EB24CE-49C2-4615-9E64-00D8E78166FE}" dt="2018-05-21T08:17:16.817" v="891" actId="20577"/>
        <pc:sldMkLst>
          <pc:docMk/>
          <pc:sldMk cId="2840751899" sldId="260"/>
        </pc:sldMkLst>
        <pc:spChg chg="mod">
          <ac:chgData name="Prudnikova Anna" userId="S::anna.prudnikova@edu.kotka.fi::4065c0e0-c403-49f5-9002-3fd9efc7be23" providerId="AD" clId="Web-{F5EB24CE-49C2-4615-9E64-00D8E78166FE}" dt="2018-05-21T08:17:16.817" v="891" actId="20577"/>
          <ac:spMkLst>
            <pc:docMk/>
            <pc:sldMk cId="2840751899" sldId="260"/>
            <ac:spMk id="3" creationId="{C8EBEC24-4F25-45F3-B2E8-EB14A8E7AA76}"/>
          </ac:spMkLst>
        </pc:spChg>
      </pc:sldChg>
      <pc:sldChg chg="modSp new del">
        <pc:chgData name="Prudnikova Anna" userId="S::anna.prudnikova@edu.kotka.fi::4065c0e0-c403-49f5-9002-3fd9efc7be23" providerId="AD" clId="Web-{F5EB24CE-49C2-4615-9E64-00D8E78166FE}" dt="2018-05-21T08:27:14.092" v="896"/>
        <pc:sldMkLst>
          <pc:docMk/>
          <pc:sldMk cId="2551283332" sldId="261"/>
        </pc:sldMkLst>
        <pc:spChg chg="mod">
          <ac:chgData name="Prudnikova Anna" userId="S::anna.prudnikova@edu.kotka.fi::4065c0e0-c403-49f5-9002-3fd9efc7be23" providerId="AD" clId="Web-{F5EB24CE-49C2-4615-9E64-00D8E78166FE}" dt="2018-05-21T08:19:50.942" v="895" actId="1076"/>
          <ac:spMkLst>
            <pc:docMk/>
            <pc:sldMk cId="2551283332" sldId="261"/>
            <ac:spMk id="2" creationId="{7F8D8272-297D-4675-98AB-9B2F72E3DEB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>
                <a:cs typeface="Calibri Light"/>
              </a:rPr>
              <a:t>Pluskvamperfekti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11547" y="4982264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/>
          </a:p>
          <a:p>
            <a:r>
              <a:rPr lang="fi-FI" sz="4000" dirty="0">
                <a:cs typeface="Calibri"/>
              </a:rPr>
              <a:t>Olin käynyt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F18E2-17BF-48AB-A48B-093B99A4E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-253101"/>
            <a:ext cx="10515600" cy="1325563"/>
          </a:xfrm>
        </p:spPr>
        <p:txBody>
          <a:bodyPr/>
          <a:lstStyle/>
          <a:p>
            <a:pPr algn="ctr"/>
            <a:r>
              <a:rPr lang="en-US" b="1" dirty="0" err="1">
                <a:solidFill>
                  <a:srgbClr val="002060"/>
                </a:solidFill>
                <a:cs typeface="Calibri Light"/>
              </a:rPr>
              <a:t>Pluskvamperfekti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51D02E-1F81-4C13-B785-4FF1E042B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3524" y="200295"/>
            <a:ext cx="5157787" cy="823912"/>
          </a:xfrm>
        </p:spPr>
        <p:txBody>
          <a:bodyPr/>
          <a:lstStyle/>
          <a:p>
            <a:pPr algn="ctr"/>
            <a:r>
              <a:rPr lang="en-US" dirty="0">
                <a:cs typeface="Calibri"/>
              </a:rPr>
              <a:t>+ </a:t>
            </a:r>
            <a:r>
              <a:rPr lang="en-US" dirty="0" err="1">
                <a:solidFill>
                  <a:srgbClr val="FF0000"/>
                </a:solidFill>
                <a:cs typeface="Calibri"/>
              </a:rPr>
              <a:t>Positiivinen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3A52D-081E-4602-867E-8316C9E21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5335" y="1872471"/>
            <a:ext cx="5157787" cy="36845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Olin                        </a:t>
            </a:r>
            <a:endParaRPr lang="en-US"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cs typeface="Calibri"/>
              </a:rPr>
              <a:t>Olit</a:t>
            </a:r>
            <a:r>
              <a:rPr lang="en-US" dirty="0">
                <a:cs typeface="Calibri"/>
              </a:rPr>
              <a:t>                           (n)nut / (n)</a:t>
            </a:r>
            <a:r>
              <a:rPr lang="en-US" dirty="0" err="1">
                <a:cs typeface="Calibri"/>
              </a:rPr>
              <a:t>nyt</a:t>
            </a:r>
          </a:p>
          <a:p>
            <a:pPr marL="0" indent="0">
              <a:buNone/>
            </a:pPr>
            <a:r>
              <a:rPr lang="en-US" dirty="0" err="1">
                <a:cs typeface="Calibri"/>
              </a:rPr>
              <a:t>Hän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oli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                      </a:t>
            </a:r>
            <a:r>
              <a:rPr lang="en-US" b="1" dirty="0">
                <a:solidFill>
                  <a:srgbClr val="002060"/>
                </a:solidFill>
                <a:cs typeface="Calibri"/>
              </a:rPr>
              <a:t> +</a:t>
            </a:r>
          </a:p>
          <a:p>
            <a:pPr marL="0" indent="0">
              <a:buNone/>
            </a:pPr>
            <a:r>
              <a:rPr lang="en-US" dirty="0" err="1">
                <a:cs typeface="Calibri"/>
              </a:rPr>
              <a:t>Olimme</a:t>
            </a:r>
            <a:r>
              <a:rPr lang="en-US" dirty="0">
                <a:cs typeface="Calibri"/>
              </a:rPr>
              <a:t>         </a:t>
            </a:r>
          </a:p>
          <a:p>
            <a:pPr marL="0" indent="0">
              <a:buNone/>
            </a:pPr>
            <a:r>
              <a:rPr lang="en-US" dirty="0" err="1">
                <a:cs typeface="Calibri"/>
              </a:rPr>
              <a:t>Olitte</a:t>
            </a:r>
            <a:r>
              <a:rPr lang="en-US" dirty="0">
                <a:cs typeface="Calibri"/>
              </a:rPr>
              <a:t>                        (n)</a:t>
            </a:r>
            <a:r>
              <a:rPr lang="en-US" dirty="0" err="1">
                <a:cs typeface="Calibri"/>
              </a:rPr>
              <a:t>neet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He </a:t>
            </a:r>
            <a:r>
              <a:rPr lang="en-US" dirty="0" err="1">
                <a:cs typeface="Calibri"/>
              </a:rPr>
              <a:t>olivat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7629C5-4B0B-4B46-943C-68BE21077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74125" y="200295"/>
            <a:ext cx="5183188" cy="823912"/>
          </a:xfrm>
        </p:spPr>
        <p:txBody>
          <a:bodyPr/>
          <a:lstStyle/>
          <a:p>
            <a:pPr algn="ctr"/>
            <a:r>
              <a:rPr lang="en-US" dirty="0" err="1">
                <a:solidFill>
                  <a:srgbClr val="FF0000"/>
                </a:solidFill>
                <a:cs typeface="Calibri"/>
              </a:rPr>
              <a:t>Negatiivinen</a:t>
            </a:r>
            <a:r>
              <a:rPr lang="en-US" dirty="0">
                <a:cs typeface="Calibri"/>
              </a:rPr>
              <a:t> -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48608-546E-436D-8A0C-711476C2A2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29709" y="1872471"/>
            <a:ext cx="5183188" cy="36845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Calibri"/>
              </a:rPr>
              <a:t>En </a:t>
            </a:r>
            <a:r>
              <a:rPr lang="en-US" dirty="0" err="1">
                <a:cs typeface="Calibri"/>
              </a:rPr>
              <a:t>ollut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Et </a:t>
            </a:r>
            <a:r>
              <a:rPr lang="en-US" dirty="0" err="1">
                <a:cs typeface="Calibri"/>
              </a:rPr>
              <a:t>ollut</a:t>
            </a:r>
            <a:r>
              <a:rPr lang="en-US" dirty="0">
                <a:cs typeface="Calibri"/>
              </a:rPr>
              <a:t>                       (n)nut / (n)</a:t>
            </a:r>
            <a:r>
              <a:rPr lang="en-US" dirty="0" err="1">
                <a:cs typeface="Calibri"/>
              </a:rPr>
              <a:t>nyt</a:t>
            </a:r>
          </a:p>
          <a:p>
            <a:pPr marL="0" indent="0">
              <a:buNone/>
            </a:pPr>
            <a:r>
              <a:rPr lang="en-US" dirty="0" err="1">
                <a:cs typeface="Calibri"/>
              </a:rPr>
              <a:t>Hän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ollut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                            </a:t>
            </a:r>
            <a:r>
              <a:rPr lang="en-US" b="1" dirty="0">
                <a:solidFill>
                  <a:srgbClr val="002060"/>
                </a:solidFill>
                <a:cs typeface="Calibri"/>
              </a:rPr>
              <a:t>+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Emme </a:t>
            </a:r>
            <a:r>
              <a:rPr lang="en-US" dirty="0" err="1">
                <a:cs typeface="Calibri"/>
              </a:rPr>
              <a:t>olleet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Ette </a:t>
            </a:r>
            <a:r>
              <a:rPr lang="en-US" dirty="0" err="1">
                <a:cs typeface="Calibri"/>
              </a:rPr>
              <a:t>olleet</a:t>
            </a:r>
            <a:r>
              <a:rPr lang="en-US" dirty="0">
                <a:cs typeface="Calibri"/>
              </a:rPr>
              <a:t>                   (n)</a:t>
            </a:r>
            <a:r>
              <a:rPr lang="en-US" dirty="0" err="1">
                <a:cs typeface="Calibri"/>
              </a:rPr>
              <a:t>neet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He </a:t>
            </a:r>
            <a:r>
              <a:rPr lang="en-US" dirty="0" err="1">
                <a:cs typeface="Calibri"/>
              </a:rPr>
              <a:t>eivät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olleet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6813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0514F-1408-4E60-889C-F7C03C254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002060"/>
                </a:solidFill>
                <a:cs typeface="Calibri Light"/>
              </a:rPr>
              <a:t>Milloin</a:t>
            </a:r>
            <a:r>
              <a:rPr lang="en-US" b="1" dirty="0">
                <a:solidFill>
                  <a:srgbClr val="002060"/>
                </a:solidFill>
                <a:cs typeface="Calibri Light"/>
              </a:rPr>
              <a:t> </a:t>
            </a:r>
            <a:r>
              <a:rPr lang="en-US" b="1" dirty="0" err="1">
                <a:solidFill>
                  <a:srgbClr val="002060"/>
                </a:solidFill>
                <a:cs typeface="Calibri Light"/>
              </a:rPr>
              <a:t>tarvitset</a:t>
            </a:r>
            <a:r>
              <a:rPr lang="en-US" b="1" dirty="0">
                <a:solidFill>
                  <a:srgbClr val="002060"/>
                </a:solidFill>
                <a:cs typeface="Calibri Light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BEC24-4F25-45F3-B2E8-EB14A8E7A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i="1" dirty="0">
                <a:cs typeface="Calibri"/>
              </a:rPr>
              <a:t>Kun </a:t>
            </a:r>
            <a:r>
              <a:rPr lang="en-US" i="1" dirty="0" err="1">
                <a:cs typeface="Calibri"/>
              </a:rPr>
              <a:t>kerrotaan</a:t>
            </a:r>
            <a:r>
              <a:rPr lang="en-US" i="1" dirty="0">
                <a:cs typeface="Calibri"/>
              </a:rPr>
              <a:t>, </a:t>
            </a:r>
            <a:r>
              <a:rPr lang="en-US" i="1" dirty="0" err="1">
                <a:cs typeface="Calibri"/>
              </a:rPr>
              <a:t>mitä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oli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tapahtunut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menneisyydessä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ennen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kuin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jotain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muuta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tapahtui</a:t>
            </a:r>
          </a:p>
          <a:p>
            <a:pPr marL="0" indent="0">
              <a:buNone/>
            </a:pPr>
            <a:endParaRPr lang="en-US" i="1" dirty="0">
              <a:cs typeface="Calibri"/>
            </a:endParaRPr>
          </a:p>
          <a:p>
            <a:pPr marL="0" indent="0">
              <a:buNone/>
            </a:pPr>
            <a:endParaRPr lang="en-US" i="1" dirty="0"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cs typeface="Calibri"/>
              </a:rPr>
              <a:t>Näin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keskiviikkona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Liisan</a:t>
            </a:r>
            <a:r>
              <a:rPr lang="en-US" dirty="0">
                <a:cs typeface="Calibri"/>
              </a:rPr>
              <a:t>. </a:t>
            </a:r>
            <a:endParaRPr lang="en-US" i="1" dirty="0"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cs typeface="Calibri"/>
              </a:rPr>
              <a:t>Hänellä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oli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lyhyet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hiukset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koska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hän</a:t>
            </a:r>
            <a:r>
              <a:rPr lang="en-US" dirty="0">
                <a:cs typeface="Calibri"/>
              </a:rPr>
              <a:t> </a:t>
            </a:r>
            <a:r>
              <a:rPr lang="en-US" b="1" dirty="0" err="1">
                <a:cs typeface="Calibri"/>
              </a:rPr>
              <a:t>oli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käynyt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kampaajalla</a:t>
            </a:r>
            <a:r>
              <a:rPr lang="en-US" dirty="0">
                <a:cs typeface="Calibri"/>
              </a:rPr>
              <a:t>.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                2.                                                        1.</a:t>
            </a:r>
          </a:p>
        </p:txBody>
      </p:sp>
    </p:spTree>
    <p:extLst>
      <p:ext uri="{BB962C8B-B14F-4D97-AF65-F5344CB8AC3E}">
        <p14:creationId xmlns:p14="http://schemas.microsoft.com/office/powerpoint/2010/main" val="1206295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0514F-1408-4E60-889C-F7C03C254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002060"/>
                </a:solidFill>
                <a:cs typeface="Calibri Light"/>
              </a:rPr>
              <a:t>Milloin</a:t>
            </a:r>
            <a:r>
              <a:rPr lang="en-US" b="1" dirty="0">
                <a:solidFill>
                  <a:srgbClr val="002060"/>
                </a:solidFill>
                <a:cs typeface="Calibri Light"/>
              </a:rPr>
              <a:t> </a:t>
            </a:r>
            <a:r>
              <a:rPr lang="en-US" b="1" dirty="0" err="1">
                <a:solidFill>
                  <a:srgbClr val="002060"/>
                </a:solidFill>
                <a:cs typeface="Calibri Light"/>
              </a:rPr>
              <a:t>tarvitset</a:t>
            </a:r>
            <a:r>
              <a:rPr lang="en-US" b="1" dirty="0">
                <a:solidFill>
                  <a:srgbClr val="002060"/>
                </a:solidFill>
                <a:cs typeface="Calibri Light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BEC24-4F25-45F3-B2E8-EB14A8E7A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0015" cy="469639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i="1" dirty="0" err="1">
                <a:cs typeface="Calibri"/>
              </a:rPr>
              <a:t>Kertomuksissa</a:t>
            </a:r>
            <a:r>
              <a:rPr lang="en-US" i="1" dirty="0">
                <a:cs typeface="Calibri"/>
              </a:rPr>
              <a:t>, </a:t>
            </a:r>
            <a:r>
              <a:rPr lang="en-US" i="1" dirty="0" err="1">
                <a:cs typeface="Calibri"/>
              </a:rPr>
              <a:t>joissa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ei</a:t>
            </a:r>
            <a:r>
              <a:rPr lang="en-US" i="1" dirty="0">
                <a:cs typeface="Calibri"/>
              </a:rPr>
              <a:t> ole </a:t>
            </a:r>
            <a:r>
              <a:rPr lang="en-US" b="1" i="1" dirty="0" err="1">
                <a:cs typeface="Calibri"/>
              </a:rPr>
              <a:t>aikajärjestystä</a:t>
            </a:r>
            <a:r>
              <a:rPr lang="en-US" i="1" dirty="0">
                <a:cs typeface="Calibri"/>
              </a:rPr>
              <a:t>.</a:t>
            </a:r>
          </a:p>
          <a:p>
            <a:pPr>
              <a:buNone/>
            </a:pPr>
            <a:r>
              <a:rPr lang="en-US" sz="2400" u="sng" dirty="0" err="1">
                <a:cs typeface="Calibri"/>
              </a:rPr>
              <a:t>Vertaa</a:t>
            </a:r>
            <a:r>
              <a:rPr lang="en-US" u="sng" dirty="0">
                <a:cs typeface="Calibri"/>
              </a:rPr>
              <a:t>:</a:t>
            </a:r>
          </a:p>
          <a:p>
            <a:pPr>
              <a:buNone/>
            </a:pPr>
            <a:r>
              <a:rPr lang="en-US" sz="2000" u="sng" dirty="0" err="1">
                <a:cs typeface="Calibri"/>
              </a:rPr>
              <a:t>Imperfekti</a:t>
            </a:r>
            <a:r>
              <a:rPr lang="en-US" dirty="0">
                <a:cs typeface="Calibri"/>
              </a:rPr>
              <a:t>:</a:t>
            </a:r>
          </a:p>
          <a:p>
            <a:pPr>
              <a:buNone/>
            </a:pPr>
            <a:r>
              <a:rPr lang="en-US" dirty="0" err="1">
                <a:cs typeface="Calibri"/>
              </a:rPr>
              <a:t>Heräsin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aamulla</a:t>
            </a:r>
            <a:r>
              <a:rPr lang="en-US" dirty="0">
                <a:cs typeface="Calibri"/>
              </a:rPr>
              <a:t> ja </a:t>
            </a:r>
            <a:r>
              <a:rPr lang="en-US" dirty="0" err="1">
                <a:cs typeface="Calibri"/>
              </a:rPr>
              <a:t>menin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sitten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keittiöön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Keittiössä</a:t>
            </a:r>
            <a:r>
              <a:rPr lang="en-US" dirty="0">
                <a:cs typeface="Calibri"/>
              </a:rPr>
              <a:t> join </a:t>
            </a:r>
            <a:r>
              <a:rPr lang="en-US" dirty="0" err="1">
                <a:cs typeface="Calibri"/>
              </a:rPr>
              <a:t>kupin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kahvia</a:t>
            </a:r>
            <a:r>
              <a:rPr lang="en-US" dirty="0">
                <a:cs typeface="Calibri"/>
              </a:rPr>
              <a:t> ja </a:t>
            </a:r>
            <a:r>
              <a:rPr lang="en-US" dirty="0" err="1">
                <a:cs typeface="Calibri"/>
              </a:rPr>
              <a:t>lähdin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sitten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ulos</a:t>
            </a:r>
            <a:r>
              <a:rPr lang="en-US" dirty="0">
                <a:cs typeface="Calibri"/>
              </a:rPr>
              <a:t>.</a:t>
            </a:r>
          </a:p>
          <a:p>
            <a:pPr>
              <a:buNone/>
            </a:pPr>
            <a:endParaRPr lang="en-US" dirty="0">
              <a:cs typeface="Calibri"/>
            </a:endParaRPr>
          </a:p>
          <a:p>
            <a:pPr>
              <a:buNone/>
            </a:pPr>
            <a:r>
              <a:rPr lang="en-US" sz="2000" u="sng" dirty="0" err="1">
                <a:cs typeface="Calibri"/>
              </a:rPr>
              <a:t>Pluskvamperfekti</a:t>
            </a:r>
            <a:r>
              <a:rPr lang="en-US" dirty="0">
                <a:cs typeface="Calibri"/>
              </a:rPr>
              <a:t>:</a:t>
            </a:r>
          </a:p>
          <a:p>
            <a:pPr>
              <a:buNone/>
            </a:pPr>
            <a:r>
              <a:rPr lang="en-US" b="1" dirty="0" err="1">
                <a:cs typeface="Calibri"/>
              </a:rPr>
              <a:t>Menin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keittiöön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kun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olin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herännyt</a:t>
            </a:r>
            <a:r>
              <a:rPr lang="en-US" dirty="0">
                <a:cs typeface="Calibri"/>
              </a:rPr>
              <a:t>. </a:t>
            </a:r>
            <a:r>
              <a:rPr lang="en-US" b="1" dirty="0" err="1">
                <a:cs typeface="Calibri"/>
              </a:rPr>
              <a:t>Lähdin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ulos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kun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olin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juonut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kahvia</a:t>
            </a:r>
            <a:r>
              <a:rPr lang="en-US" dirty="0">
                <a:cs typeface="Calibri"/>
              </a:rPr>
              <a:t>.</a:t>
            </a:r>
          </a:p>
          <a:p>
            <a:pPr>
              <a:buNone/>
            </a:pPr>
            <a:r>
              <a:rPr lang="en-US" dirty="0">
                <a:cs typeface="Calibri"/>
              </a:rPr>
              <a:t>     2.                                      1.                     4.                              3.   </a:t>
            </a:r>
          </a:p>
        </p:txBody>
      </p:sp>
    </p:spTree>
    <p:extLst>
      <p:ext uri="{BB962C8B-B14F-4D97-AF65-F5344CB8AC3E}">
        <p14:creationId xmlns:p14="http://schemas.microsoft.com/office/powerpoint/2010/main" val="3870463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0514F-1408-4E60-889C-F7C03C254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002060"/>
                </a:solidFill>
                <a:cs typeface="Calibri Light"/>
              </a:rPr>
              <a:t>Milloin</a:t>
            </a:r>
            <a:r>
              <a:rPr lang="en-US" b="1" dirty="0">
                <a:solidFill>
                  <a:srgbClr val="002060"/>
                </a:solidFill>
                <a:cs typeface="Calibri Light"/>
              </a:rPr>
              <a:t> </a:t>
            </a:r>
            <a:r>
              <a:rPr lang="en-US" b="1" dirty="0" err="1">
                <a:solidFill>
                  <a:srgbClr val="002060"/>
                </a:solidFill>
                <a:cs typeface="Calibri Light"/>
              </a:rPr>
              <a:t>tarvitset</a:t>
            </a:r>
            <a:r>
              <a:rPr lang="en-US" b="1" dirty="0">
                <a:solidFill>
                  <a:srgbClr val="002060"/>
                </a:solidFill>
                <a:cs typeface="Calibri Light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BEC24-4F25-45F3-B2E8-EB14A8E7A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i="1" dirty="0">
                <a:cs typeface="Calibri"/>
              </a:rPr>
              <a:t>Kun </a:t>
            </a:r>
            <a:r>
              <a:rPr lang="en-US" i="1" dirty="0" err="1">
                <a:cs typeface="Calibri"/>
              </a:rPr>
              <a:t>referoidaan</a:t>
            </a:r>
            <a:r>
              <a:rPr lang="en-US" i="1" dirty="0">
                <a:cs typeface="Calibri"/>
              </a:rPr>
              <a:t>, </a:t>
            </a:r>
            <a:r>
              <a:rPr lang="en-US" i="1" dirty="0" err="1">
                <a:cs typeface="Calibri"/>
              </a:rPr>
              <a:t>mitä</a:t>
            </a:r>
            <a:r>
              <a:rPr lang="en-US" i="1" dirty="0">
                <a:cs typeface="Calibri"/>
              </a:rPr>
              <a:t> </a:t>
            </a:r>
            <a:r>
              <a:rPr lang="en-US" b="1" i="1" dirty="0" err="1">
                <a:cs typeface="Calibri"/>
              </a:rPr>
              <a:t>joku</a:t>
            </a:r>
            <a:r>
              <a:rPr lang="en-US" b="1" i="1" dirty="0">
                <a:cs typeface="Calibri"/>
              </a:rPr>
              <a:t> </a:t>
            </a:r>
            <a:r>
              <a:rPr lang="en-US" b="1" i="1" dirty="0" err="1">
                <a:cs typeface="Calibri"/>
              </a:rPr>
              <a:t>kertoi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aiemmista</a:t>
            </a:r>
            <a:r>
              <a:rPr lang="en-US" i="1" dirty="0">
                <a:cs typeface="Calibri"/>
              </a:rPr>
              <a:t> </a:t>
            </a:r>
            <a:r>
              <a:rPr lang="en-US" i="1" dirty="0" err="1">
                <a:cs typeface="Calibri"/>
              </a:rPr>
              <a:t>tapahtumista</a:t>
            </a:r>
            <a:r>
              <a:rPr lang="en-US" i="1" dirty="0">
                <a:cs typeface="Calibri"/>
              </a:rPr>
              <a:t>.</a:t>
            </a:r>
            <a:endParaRPr lang="en-US" i="1" dirty="0" err="1">
              <a:cs typeface="Calibri"/>
            </a:endParaRPr>
          </a:p>
          <a:p>
            <a:pPr marL="0" indent="0">
              <a:buNone/>
            </a:pPr>
            <a:endParaRPr lang="en-US" i="1" dirty="0">
              <a:cs typeface="Calibri"/>
            </a:endParaRPr>
          </a:p>
          <a:p>
            <a:pPr marL="0" indent="0">
              <a:buNone/>
            </a:pPr>
            <a:endParaRPr lang="en-US" i="1" dirty="0"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cs typeface="Calibri"/>
              </a:rPr>
              <a:t>Näin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keskiviikkona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Liisan</a:t>
            </a:r>
            <a:r>
              <a:rPr lang="en-US" dirty="0">
                <a:cs typeface="Calibri"/>
              </a:rPr>
              <a:t>. </a:t>
            </a:r>
            <a:endParaRPr lang="en-US" i="1" dirty="0"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cs typeface="Calibri"/>
              </a:rPr>
              <a:t>Hän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kertoi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että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oli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nähnyt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Maijan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tiistaina</a:t>
            </a:r>
            <a:r>
              <a:rPr lang="en-US" dirty="0">
                <a:cs typeface="Calibri"/>
              </a:rPr>
              <a:t>.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             2.                     1.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Maija </a:t>
            </a:r>
            <a:r>
              <a:rPr lang="en-US" b="1" dirty="0" err="1">
                <a:cs typeface="Calibri"/>
              </a:rPr>
              <a:t>oli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sanonut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että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hänen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koiransa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olivat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karanneet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maanantaina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eivätkä</a:t>
            </a:r>
            <a:r>
              <a:rPr lang="en-US" dirty="0">
                <a:cs typeface="Calibri"/>
              </a:rPr>
              <a:t> ne </a:t>
            </a:r>
            <a:r>
              <a:rPr lang="en-US" b="1" dirty="0" err="1">
                <a:cs typeface="Calibri"/>
              </a:rPr>
              <a:t>olleet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palanneet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kotiin</a:t>
            </a:r>
            <a:r>
              <a:rPr lang="en-US" dirty="0">
                <a:cs typeface="Calibri"/>
              </a:rPr>
              <a:t>. Maija </a:t>
            </a:r>
            <a:r>
              <a:rPr lang="en-US" b="1" dirty="0" err="1">
                <a:cs typeface="Calibri"/>
              </a:rPr>
              <a:t>oli</a:t>
            </a:r>
            <a:r>
              <a:rPr lang="en-US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ollut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surullinen</a:t>
            </a:r>
            <a:r>
              <a:rPr lang="en-US" dirty="0"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0751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Office-teema</vt:lpstr>
      <vt:lpstr>Pluskvamperfekti</vt:lpstr>
      <vt:lpstr>Pluskvamperfekti</vt:lpstr>
      <vt:lpstr>Milloin tarvitset?</vt:lpstr>
      <vt:lpstr>Milloin tarvitset?</vt:lpstr>
      <vt:lpstr>Milloin tarvitset?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45</cp:revision>
  <dcterms:created xsi:type="dcterms:W3CDTF">2012-08-08T08:08:12Z</dcterms:created>
  <dcterms:modified xsi:type="dcterms:W3CDTF">2018-05-21T08:27:21Z</dcterms:modified>
</cp:coreProperties>
</file>