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Tunteet, motiivit, tiedonkäsittely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KPL 5-6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29790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fi-FI" dirty="0" smtClean="0"/>
              <a:t>TUNNETAIDOT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Kyky tulla toimeen muiden kanssa ja säädellä omaa tunneilmaisua tilanteeseen sopivalla tavalla.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000" dirty="0" smtClean="0"/>
              <a:t>Empatia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000" dirty="0" smtClean="0"/>
              <a:t>Tunteiden järjestäminen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000" dirty="0" smtClean="0"/>
              <a:t>Tunneäly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000" dirty="0" smtClean="0"/>
              <a:t>Narsismi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Tunneilmaisu kehittyy ihminen kasvun ja kehityksen mukana &gt; suoraan riippuvainen aivojen kehityksestä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Lapsi oppii tunneilmaisun muodot ympäristöstään &gt; hellyyden osoittaminen, väkivaltainen käytös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0879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fi-FI" dirty="0" smtClean="0"/>
              <a:t>Kielteisten tunteiden 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Defenssit = puolustuskeinot = torjunta, regressio (raivari), kieltäminen / vähättely, </a:t>
            </a:r>
            <a:r>
              <a:rPr lang="fi-FI" dirty="0" err="1" smtClean="0"/>
              <a:t>lokominen</a:t>
            </a:r>
            <a:r>
              <a:rPr lang="fi-FI" dirty="0" smtClean="0"/>
              <a:t> (m/v näkemys), huumori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 smtClean="0"/>
              <a:t>Coping</a:t>
            </a:r>
            <a:r>
              <a:rPr lang="fi-FI" dirty="0" smtClean="0"/>
              <a:t> = hallintakeinot = analyyttinen asenne = kuinka selviän tilanteesta = kognitiivinen prosessi, jonka avulla etsitään ratkaisu ja tilanne saadaan hallintaan tai muotoiltua uudelleen.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sz="2000" dirty="0" smtClean="0"/>
              <a:t>Sosiaalinen hallintakeino = kutsutaan kaveri apuun &gt; ystävyys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sz="2000" dirty="0" smtClean="0"/>
              <a:t>Fyysinen hallintakeino = ”juostaan ongelma pois”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sz="2000" dirty="0" smtClean="0"/>
              <a:t>Kognitiivinen hallintakeino = puretaan ongelma ja tarkastellaan sitä todenmukaisesti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sz="2000" dirty="0" smtClean="0"/>
              <a:t>Kognitiivinen uudelleenmuotoilu = tiedollinen ratkaisun etsintä, jossa ärsykkeen luonne muutetaan.</a:t>
            </a:r>
          </a:p>
        </p:txBody>
      </p:sp>
    </p:spTree>
    <p:extLst>
      <p:ext uri="{BB962C8B-B14F-4D97-AF65-F5344CB8AC3E}">
        <p14:creationId xmlns:p14="http://schemas.microsoft.com/office/powerpoint/2010/main" val="1740122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Empatia ja myönteisyys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0866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fi-FI" dirty="0" smtClean="0"/>
              <a:t>Empatiakyky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Oleellinen osa ihmisten välistä vuorovaikutusta on ymmärtää toisen ihmisen tunteita ja tunnetilaa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Tunnetilan tunnistaminen tapahtuu aistihavaintojen perusteella ilmeestä, kehon asennosta ja äänenpainosta.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Aivojen otsalohkojen peilisoluilla on erityinen merkitys ihmisen sosiaalisen käyttäytymisen säätelyssä (TÄMÄ on yksilöllinen ominaisuus!)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Tunnesäätely vaikuttaa mm. oppimiseen (mieliala)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0554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fi-FI" dirty="0" smtClean="0"/>
              <a:t>Aivojen  tunnealueet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052" y="2286000"/>
            <a:ext cx="5358034" cy="4022725"/>
          </a:xfrm>
        </p:spPr>
      </p:pic>
    </p:spTree>
    <p:extLst>
      <p:ext uri="{BB962C8B-B14F-4D97-AF65-F5344CB8AC3E}">
        <p14:creationId xmlns:p14="http://schemas.microsoft.com/office/powerpoint/2010/main" val="248323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fi-FI" dirty="0" smtClean="0"/>
              <a:t>hyvinvointi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Elämänasenne &gt; optimismi&gt;&lt;pessimismi;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Elämänasennetta voi harjoittaa ja kehittää, mutta on osin riippuvainen luonteen temperamentista.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Humanistinen psykologia &gt; ihminen kaiken keskipisteenä &gt; minäkäsitys = ihmisen näkemys siitä kuka hän on ja mihin hän pystyy; </a:t>
            </a:r>
            <a:r>
              <a:rPr lang="fi-FI" sz="2400" dirty="0" err="1" smtClean="0"/>
              <a:t>ihanneminä</a:t>
            </a:r>
            <a:r>
              <a:rPr lang="fi-FI" sz="2400" dirty="0" smtClean="0"/>
              <a:t> on tavoittelun kohde, mielikuva siitä millainen haluaisi olla</a:t>
            </a:r>
            <a:r>
              <a:rPr lang="fi-FI" sz="24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Eksistentiaalinen psykologia &gt; ihmisen elämä on sarja valintoja ja päätöksiä. V. Franklin &gt; eksistentiaalinen ahdistus elämän tarkoituksen etsimisestä ja valintojen tekemisestä.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9328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fi-FI" dirty="0" smtClean="0"/>
              <a:t>Hyvinvointi jatkuu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Positiivinen psykologia, M. </a:t>
            </a:r>
            <a:r>
              <a:rPr lang="fi-FI" b="1" dirty="0" err="1" smtClean="0"/>
              <a:t>Seligman</a:t>
            </a:r>
            <a:r>
              <a:rPr lang="fi-FI" dirty="0" smtClean="0"/>
              <a:t> ja M. </a:t>
            </a:r>
            <a:r>
              <a:rPr lang="fi-FI" b="1" dirty="0" err="1" smtClean="0"/>
              <a:t>Csikszentmihalyi</a:t>
            </a:r>
            <a:r>
              <a:rPr lang="fi-FI" dirty="0" smtClean="0"/>
              <a:t> &gt; psyykkisen pahoinvoinnin tilalle psyykkinen hyvinvointi = myönteiset tunteet kannustavat ja antavat ihmisen mielessä tilaa luovuudelle ja henkiselle kasvulle.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7946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57</TotalTime>
  <Words>296</Words>
  <Application>Microsoft Office PowerPoint</Application>
  <PresentationFormat>Laajakuva</PresentationFormat>
  <Paragraphs>31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Tw Cen MT</vt:lpstr>
      <vt:lpstr>Tw Cen MT Condensed</vt:lpstr>
      <vt:lpstr>Wingdings 3</vt:lpstr>
      <vt:lpstr>Integraali</vt:lpstr>
      <vt:lpstr>Tunteet, motiivit, tiedonkäsittely </vt:lpstr>
      <vt:lpstr>TUNNETAIDOT</vt:lpstr>
      <vt:lpstr>Kielteisten tunteiden käsittely</vt:lpstr>
      <vt:lpstr>Empatia ja myönteisyys</vt:lpstr>
      <vt:lpstr>Empatiakyky</vt:lpstr>
      <vt:lpstr>Aivojen  tunnealueet</vt:lpstr>
      <vt:lpstr>hyvinvointi</vt:lpstr>
      <vt:lpstr>Hyvinvointi jatkuu 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Tunteet, motiivit, tiedonkäsittely</dc:title>
  <dc:creator>Räsänen Juhani</dc:creator>
  <cp:lastModifiedBy>Räsänen Juhani</cp:lastModifiedBy>
  <cp:revision>7</cp:revision>
  <dcterms:created xsi:type="dcterms:W3CDTF">2019-02-18T08:55:49Z</dcterms:created>
  <dcterms:modified xsi:type="dcterms:W3CDTF">2019-02-18T12:50:08Z</dcterms:modified>
</cp:coreProperties>
</file>