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fi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fi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Shape 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875" y="0"/>
            <a:ext cx="9040125" cy="4587249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Shape 55"/>
          <p:cNvSpPr txBox="1"/>
          <p:nvPr>
            <p:ph idx="1" type="body"/>
          </p:nvPr>
        </p:nvSpPr>
        <p:spPr>
          <a:xfrm>
            <a:off x="169507" y="117084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r>
              <a:rPr lang="fi" sz="2100"/>
              <a:t>Applen uusin kello auttaa sinua pysymään </a:t>
            </a:r>
            <a:r>
              <a:rPr lang="fi" sz="2100"/>
              <a:t>ajan tasalla</a:t>
            </a:r>
            <a:r>
              <a:rPr lang="fi" sz="2100"/>
              <a:t> kaikista sinun sähköposteista ja tapahtumista. </a:t>
            </a:r>
          </a:p>
        </p:txBody>
      </p:sp>
      <p:sp>
        <p:nvSpPr>
          <p:cNvPr id="56" name="Shape 5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fi"/>
              <a:t>Apple watch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