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91343B-4D6A-E36B-4E38-72880A291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BC5D23-9E32-4509-FDA6-CC4554C0B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33D643-8A20-61DC-892E-B9283ADE5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30D23D-5F86-FD8C-05A6-6731C4BCE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4A5CE2-5AF8-4CAD-A2D5-C1C0794F0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3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A0B862-FC85-997B-EFFF-D7EC624DE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361BAC-BDBF-062D-DE78-564EFD8F6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CE52A09-E014-9CB8-B001-234A092FC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251A96-8B35-97A0-E692-F9E70F863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134050-51ED-7927-31B5-5B98712D9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8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F2E477D-80C6-4B75-B894-7284E3849B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0DA9F65-3ABC-C3B0-648C-B41E083DC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9C8835-C1E8-8BCD-AF19-242B1FAE4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DB23DB-F80A-EB2A-DFD2-B6F64804F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A0F61C-8B8B-FDCC-1022-741382C85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96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DDE016-A94A-5083-C1CA-070DA6B51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1A6F8E-8D07-D9A5-D6F0-8734499E0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9FF933-BC2A-7D8C-C648-584EA8FC7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4155D9-A3AB-7027-317D-D4956F2B0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E893BC-7AFF-9CE0-845D-0BC993A9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69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DE23B8-DBC8-C421-3593-CBD973BA2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5B4939-DD7E-1F44-0191-4AF8F11DC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BA6294-DF62-BC58-90E3-541FCE5B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FF8D4E-B931-311F-D2C3-2A4F83503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5809E8-64BC-A0F5-F9FA-85353498C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37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8803D-23A4-E7ED-39FE-684247647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A3E9E0-4076-233F-B743-DDA122FB86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7EDF267-FD00-6777-A457-E0BE060C2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8DFD61-92C9-7749-276B-430DB790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DC63FD-240C-9AFD-FA71-2378F37E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EC3AF5-2CF2-586B-34CF-D339DA2EE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40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781433-9EC9-7FCE-7F10-3032C6BC4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67B0670-6B22-4644-3F36-E66E9D938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C75939-7AD8-89D8-6A0B-4451AC7C3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128563C-4BB8-2311-D249-EE18396928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8A76758-BEDC-D70A-2FCE-2D9777575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F0E1902-61A0-065C-879F-A8ED9CDF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61F05A3-1F6A-D383-0ED9-1B073294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8B31424-6130-110D-4CD4-C1AB032EA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32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4F664C-4E3B-5742-A595-3CF94191B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4AD94A4-7ADD-4DF6-88B2-252AE5E90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6DBDB04-2C88-E3CC-9A07-59A693154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0CD5005-AFD7-1ACD-82EB-7CBB56FB5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747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4BCBCE4-67F4-F976-2D4B-9C1485C1F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DE552B-D16F-C8BC-54B8-AF01D2BAC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301108F-CFDF-325F-5E65-2F684087D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95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EBE7D1-B629-3FC8-4845-743C5AC3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6B5663-F381-AE1D-5F8E-F519ACA7C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F17DBA3-D5C8-4AB3-B309-DB99F4161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C24A2D3-5994-1956-F3D8-EA076980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461107-DBDB-7758-E4FA-3C48A5DA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7E56AA7-50A6-39C0-CC11-D9C8E6C1A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09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12CE1-011E-1569-093C-1C3756C39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89FF511-10DE-408D-B674-2618AD53BE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298C6D4-DE0D-54FC-501D-EBD695AC2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7DA64C-014C-FCED-5904-62B11FA54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CC968B-D4EC-273B-E097-B522148E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CE0199-39A6-92F1-5983-16C3AB70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1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AB6F881-EFBA-187D-7AF5-00FB123EE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703241-853F-4B52-0DC5-BC0A3FA60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848BE1-3FD8-1A64-08F9-0FAFAD6F12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0D8C4-94A5-46E9-8DBD-36E2F28B4D4A}" type="datetimeFigureOut">
              <a:rPr lang="en-GB" smtClean="0"/>
              <a:t>17/01/2024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164659-746B-DB81-CDBC-5892EA0D00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454CA4-B5B5-D59A-C134-6A9A4B53D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0D065-D7CB-4399-94D8-2BDDAEC0D8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4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C3C33E-9720-EAD4-D9EE-175BF5B2B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533"/>
            <a:ext cx="10515600" cy="834500"/>
          </a:xfrm>
        </p:spPr>
        <p:txBody>
          <a:bodyPr/>
          <a:lstStyle/>
          <a:p>
            <a:r>
              <a:rPr lang="fi-FI" dirty="0"/>
              <a:t>Paimio - aukkotehtävä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9BF393-2D01-DB50-2E91-2076EC8CC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81236"/>
            <a:ext cx="11262065" cy="6076764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which</a:t>
            </a:r>
            <a:r>
              <a:rPr lang="fi-FI" dirty="0"/>
              <a:t>	relatiivipronomineista vain ’</a:t>
            </a:r>
            <a:r>
              <a:rPr lang="fi-FI" dirty="0" err="1"/>
              <a:t>whom</a:t>
            </a:r>
            <a:r>
              <a:rPr lang="fi-FI" dirty="0"/>
              <a:t>’ ja ’</a:t>
            </a:r>
            <a:r>
              <a:rPr lang="fi-FI" dirty="0" err="1"/>
              <a:t>which</a:t>
            </a:r>
            <a:r>
              <a:rPr lang="fi-FI" dirty="0"/>
              <a:t>’ voivat </a:t>
            </a:r>
            <a:br>
              <a:rPr lang="fi-FI" dirty="0"/>
            </a:br>
            <a:r>
              <a:rPr lang="fi-FI" dirty="0"/>
              <a:t> 			saada eteensä preposition</a:t>
            </a:r>
          </a:p>
          <a:p>
            <a:pPr marL="514350" indent="-514350">
              <a:buAutoNum type="arabicPeriod"/>
            </a:pPr>
            <a:r>
              <a:rPr lang="en-GB" dirty="0"/>
              <a:t>Its			HUOM! Ei </a:t>
            </a:r>
            <a:r>
              <a:rPr lang="en-GB" dirty="0" err="1"/>
              <a:t>heittomerkkiä</a:t>
            </a:r>
            <a:r>
              <a:rPr lang="en-GB" dirty="0"/>
              <a:t> s-</a:t>
            </a:r>
            <a:r>
              <a:rPr lang="en-GB" dirty="0" err="1"/>
              <a:t>kirjaimen</a:t>
            </a:r>
            <a:r>
              <a:rPr lang="en-GB" dirty="0"/>
              <a:t> </a:t>
            </a:r>
            <a:r>
              <a:rPr lang="en-GB" dirty="0" err="1"/>
              <a:t>eteen</a:t>
            </a:r>
            <a:br>
              <a:rPr lang="en-GB" dirty="0"/>
            </a:br>
            <a:r>
              <a:rPr lang="en-GB" dirty="0"/>
              <a:t>			</a:t>
            </a:r>
            <a:r>
              <a:rPr lang="en-GB" dirty="0" err="1"/>
              <a:t>pronomineissa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heittomerkkiä</a:t>
            </a:r>
            <a:r>
              <a:rPr lang="en-GB" dirty="0"/>
              <a:t> </a:t>
            </a:r>
            <a:r>
              <a:rPr lang="en-GB" dirty="0" err="1"/>
              <a:t>genetiiviin</a:t>
            </a:r>
            <a:br>
              <a:rPr lang="en-GB" dirty="0"/>
            </a:br>
            <a:r>
              <a:rPr lang="en-GB" dirty="0"/>
              <a:t>			</a:t>
            </a:r>
            <a:r>
              <a:rPr lang="en-GB" dirty="0" err="1"/>
              <a:t>substantiiveissa</a:t>
            </a:r>
            <a:r>
              <a:rPr lang="en-GB" dirty="0"/>
              <a:t> AINA </a:t>
            </a:r>
            <a:r>
              <a:rPr lang="en-GB" dirty="0" err="1"/>
              <a:t>heittomerkki</a:t>
            </a:r>
            <a:r>
              <a:rPr lang="en-GB" dirty="0"/>
              <a:t> s-</a:t>
            </a:r>
            <a:r>
              <a:rPr lang="en-GB" dirty="0" err="1"/>
              <a:t>kirjaimen</a:t>
            </a:r>
            <a:r>
              <a:rPr lang="en-GB" dirty="0"/>
              <a:t> </a:t>
            </a:r>
            <a:r>
              <a:rPr lang="en-GB" dirty="0" err="1"/>
              <a:t>eteen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With		</a:t>
            </a:r>
            <a:r>
              <a:rPr lang="en-GB" dirty="0" err="1"/>
              <a:t>idiomi</a:t>
            </a:r>
            <a:r>
              <a:rPr lang="en-GB" dirty="0"/>
              <a:t> “to be at odds with” – olla </a:t>
            </a:r>
            <a:r>
              <a:rPr lang="en-GB" dirty="0" err="1"/>
              <a:t>ristiriidassa</a:t>
            </a:r>
            <a:r>
              <a:rPr lang="en-GB" dirty="0"/>
              <a:t> </a:t>
            </a:r>
            <a:r>
              <a:rPr lang="en-GB" dirty="0" err="1"/>
              <a:t>jnkn</a:t>
            </a:r>
            <a:r>
              <a:rPr lang="en-GB" dirty="0"/>
              <a:t> </a:t>
            </a:r>
            <a:r>
              <a:rPr lang="en-GB" dirty="0" err="1"/>
              <a:t>kanssa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If			</a:t>
            </a:r>
            <a:r>
              <a:rPr lang="en-GB" dirty="0" err="1"/>
              <a:t>epäsuora</a:t>
            </a:r>
            <a:r>
              <a:rPr lang="en-GB" dirty="0"/>
              <a:t> </a:t>
            </a:r>
            <a:r>
              <a:rPr lang="en-GB" dirty="0" err="1"/>
              <a:t>kysymys</a:t>
            </a:r>
            <a:r>
              <a:rPr lang="en-GB" dirty="0"/>
              <a:t>, </a:t>
            </a:r>
            <a:r>
              <a:rPr lang="en-GB" dirty="0" err="1"/>
              <a:t>jossa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kysymyssanaa</a:t>
            </a:r>
            <a:br>
              <a:rPr lang="en-GB" dirty="0"/>
            </a:br>
            <a:r>
              <a:rPr lang="en-GB" dirty="0"/>
              <a:t>			HUOM! Jos </a:t>
            </a:r>
            <a:r>
              <a:rPr lang="en-GB" dirty="0" err="1"/>
              <a:t>aukkotehtävässä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ole </a:t>
            </a:r>
            <a:r>
              <a:rPr lang="en-GB" dirty="0" err="1"/>
              <a:t>vinkkiä</a:t>
            </a:r>
            <a:r>
              <a:rPr lang="en-GB" dirty="0"/>
              <a:t>, </a:t>
            </a:r>
            <a:r>
              <a:rPr lang="en-GB" dirty="0" err="1"/>
              <a:t>aukkoon</a:t>
            </a:r>
            <a:r>
              <a:rPr lang="en-GB" dirty="0"/>
              <a:t> </a:t>
            </a:r>
            <a:r>
              <a:rPr lang="en-GB" dirty="0" err="1"/>
              <a:t>tulee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 			</a:t>
            </a:r>
            <a:r>
              <a:rPr lang="en-GB" dirty="0" err="1"/>
              <a:t>yleensä</a:t>
            </a:r>
            <a:r>
              <a:rPr lang="en-GB" dirty="0"/>
              <a:t> ‘if/whether’, ‘it/there’ tai a/an/the!!!</a:t>
            </a:r>
          </a:p>
          <a:p>
            <a:pPr marL="514350" indent="-514350">
              <a:buAutoNum type="arabicPeriod"/>
            </a:pPr>
            <a:r>
              <a:rPr lang="en-GB" dirty="0"/>
              <a:t>Referred to	</a:t>
            </a:r>
            <a:r>
              <a:rPr lang="en-GB" dirty="0" err="1"/>
              <a:t>lauseenvastike</a:t>
            </a:r>
            <a:r>
              <a:rPr lang="en-GB" dirty="0"/>
              <a:t>, </a:t>
            </a:r>
            <a:r>
              <a:rPr lang="en-GB" dirty="0" err="1"/>
              <a:t>joka</a:t>
            </a:r>
            <a:r>
              <a:rPr lang="en-GB" dirty="0"/>
              <a:t> </a:t>
            </a:r>
            <a:r>
              <a:rPr lang="en-GB" dirty="0" err="1"/>
              <a:t>korvaa</a:t>
            </a:r>
            <a:r>
              <a:rPr lang="en-GB" dirty="0"/>
              <a:t> </a:t>
            </a:r>
            <a:r>
              <a:rPr lang="en-GB" dirty="0" err="1"/>
              <a:t>relatiivilauseen</a:t>
            </a:r>
            <a:r>
              <a:rPr lang="en-GB" dirty="0"/>
              <a:t> “which is…”</a:t>
            </a:r>
          </a:p>
          <a:p>
            <a:pPr marL="514350" indent="-514350">
              <a:buAutoNum type="arabicPeriod"/>
            </a:pPr>
            <a:r>
              <a:rPr lang="en-GB" dirty="0"/>
              <a:t>The most significant	</a:t>
            </a:r>
            <a:r>
              <a:rPr lang="en-GB" dirty="0" err="1"/>
              <a:t>superlatiiviin</a:t>
            </a:r>
            <a:r>
              <a:rPr lang="en-GB" dirty="0"/>
              <a:t> </a:t>
            </a:r>
            <a:r>
              <a:rPr lang="en-GB" dirty="0" err="1"/>
              <a:t>kuuluu</a:t>
            </a:r>
            <a:r>
              <a:rPr lang="en-GB" dirty="0"/>
              <a:t> </a:t>
            </a:r>
            <a:r>
              <a:rPr lang="en-GB" dirty="0" err="1"/>
              <a:t>määräinen</a:t>
            </a:r>
            <a:r>
              <a:rPr lang="en-GB" dirty="0"/>
              <a:t> </a:t>
            </a:r>
            <a:r>
              <a:rPr lang="en-GB" dirty="0" err="1"/>
              <a:t>artikkeli</a:t>
            </a:r>
            <a:r>
              <a:rPr lang="en-GB" dirty="0"/>
              <a:t> ‘the’</a:t>
            </a:r>
            <a:br>
              <a:rPr lang="en-GB" dirty="0"/>
            </a:br>
            <a:r>
              <a:rPr lang="en-GB" dirty="0"/>
              <a:t>			</a:t>
            </a:r>
            <a:r>
              <a:rPr lang="en-GB" dirty="0" err="1"/>
              <a:t>pistee</a:t>
            </a:r>
            <a:r>
              <a:rPr lang="en-GB" dirty="0"/>
              <a:t> </a:t>
            </a:r>
            <a:r>
              <a:rPr lang="en-GB" dirty="0" err="1"/>
              <a:t>saa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‘the most important/prominent’</a:t>
            </a:r>
          </a:p>
          <a:p>
            <a:pPr marL="514350" indent="-514350">
              <a:buAutoNum type="arabicPeriod"/>
            </a:pPr>
            <a:r>
              <a:rPr lang="en-GB" dirty="0"/>
              <a:t>Humanity’s	</a:t>
            </a:r>
            <a:r>
              <a:rPr lang="en-GB" dirty="0" err="1"/>
              <a:t>genetiiviin</a:t>
            </a:r>
            <a:r>
              <a:rPr lang="en-GB" dirty="0"/>
              <a:t> </a:t>
            </a:r>
            <a:r>
              <a:rPr lang="en-GB" dirty="0" err="1"/>
              <a:t>heittomerkki</a:t>
            </a:r>
            <a:r>
              <a:rPr lang="en-GB" dirty="0"/>
              <a:t> </a:t>
            </a:r>
            <a:r>
              <a:rPr lang="en-GB" dirty="0" err="1"/>
              <a:t>ennen</a:t>
            </a:r>
            <a:r>
              <a:rPr lang="en-GB" dirty="0"/>
              <a:t> s-</a:t>
            </a:r>
            <a:r>
              <a:rPr lang="en-GB" dirty="0" err="1"/>
              <a:t>kirjainta</a:t>
            </a:r>
            <a:br>
              <a:rPr lang="en-GB" dirty="0"/>
            </a:br>
            <a:r>
              <a:rPr lang="en-GB" dirty="0"/>
              <a:t>			</a:t>
            </a:r>
            <a:r>
              <a:rPr lang="en-GB" dirty="0" err="1"/>
              <a:t>myös</a:t>
            </a:r>
            <a:r>
              <a:rPr lang="en-GB" dirty="0"/>
              <a:t> humankind’s / mankind’s</a:t>
            </a:r>
          </a:p>
        </p:txBody>
      </p:sp>
    </p:spTree>
    <p:extLst>
      <p:ext uri="{BB962C8B-B14F-4D97-AF65-F5344CB8AC3E}">
        <p14:creationId xmlns:p14="http://schemas.microsoft.com/office/powerpoint/2010/main" val="377520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ABA9DE-4438-0460-443E-AE46608D2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575"/>
            <a:ext cx="10515600" cy="592838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8.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 of </a:t>
            </a:r>
            <a:r>
              <a:rPr lang="fi-FI" dirty="0" err="1"/>
              <a:t>antibiotics</a:t>
            </a:r>
            <a:r>
              <a:rPr lang="fi-FI" dirty="0"/>
              <a:t>	jo kolmas genetiivifraasi!</a:t>
            </a:r>
            <a:br>
              <a:rPr lang="fi-FI" dirty="0"/>
            </a:br>
            <a:r>
              <a:rPr lang="fi-FI" dirty="0"/>
              <a:t>				Elottomista of-rakenne ’s-päätteen sijaan</a:t>
            </a:r>
          </a:p>
          <a:p>
            <a:pPr marL="0" indent="0">
              <a:buNone/>
            </a:pPr>
            <a:r>
              <a:rPr lang="fi-FI" dirty="0"/>
              <a:t>9. </a:t>
            </a:r>
            <a:r>
              <a:rPr lang="fi-FI"/>
              <a:t>Being</a:t>
            </a:r>
            <a:r>
              <a:rPr lang="fi-FI" dirty="0"/>
              <a:t> </a:t>
            </a:r>
            <a:r>
              <a:rPr lang="fi-FI" dirty="0" err="1"/>
              <a:t>wound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	passiivi </a:t>
            </a:r>
            <a:r>
              <a:rPr lang="en-GB" dirty="0"/>
              <a:t>‘</a:t>
            </a:r>
            <a:r>
              <a:rPr lang="en-GB" dirty="0" err="1"/>
              <a:t>toimintaa</a:t>
            </a:r>
            <a:r>
              <a:rPr lang="en-GB" dirty="0"/>
              <a:t> </a:t>
            </a:r>
            <a:r>
              <a:rPr lang="en-GB" dirty="0" err="1"/>
              <a:t>ollaan</a:t>
            </a:r>
            <a:r>
              <a:rPr lang="en-GB" dirty="0"/>
              <a:t> </a:t>
            </a:r>
            <a:r>
              <a:rPr lang="en-GB" dirty="0" err="1"/>
              <a:t>lakkauttamassa</a:t>
            </a:r>
            <a:r>
              <a:rPr lang="en-GB" dirty="0"/>
              <a:t>’</a:t>
            </a:r>
          </a:p>
          <a:p>
            <a:pPr marL="0" indent="0">
              <a:buNone/>
            </a:pPr>
            <a:r>
              <a:rPr lang="en-GB" dirty="0"/>
              <a:t>10. Have not led to anything		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tiedä</a:t>
            </a:r>
            <a:r>
              <a:rPr lang="en-GB" dirty="0"/>
              <a:t>, </a:t>
            </a:r>
            <a:r>
              <a:rPr lang="en-GB" dirty="0" err="1"/>
              <a:t>miksi</a:t>
            </a:r>
            <a:r>
              <a:rPr lang="en-GB" dirty="0"/>
              <a:t> ‘</a:t>
            </a:r>
            <a:r>
              <a:rPr lang="en-GB" dirty="0" err="1"/>
              <a:t>näin</a:t>
            </a:r>
            <a:r>
              <a:rPr lang="en-GB" dirty="0"/>
              <a:t> </a:t>
            </a:r>
            <a:r>
              <a:rPr lang="en-GB" dirty="0" err="1"/>
              <a:t>helppo</a:t>
            </a:r>
            <a:r>
              <a:rPr lang="en-GB" dirty="0"/>
              <a:t>’</a:t>
            </a:r>
            <a:br>
              <a:rPr lang="en-GB" dirty="0"/>
            </a:br>
            <a:r>
              <a:rPr lang="en-GB" dirty="0"/>
              <a:t>				</a:t>
            </a:r>
            <a:r>
              <a:rPr lang="en-GB" dirty="0" err="1"/>
              <a:t>ehkä</a:t>
            </a:r>
            <a:r>
              <a:rPr lang="en-GB" dirty="0"/>
              <a:t> lead – led – led  -</a:t>
            </a:r>
            <a:r>
              <a:rPr lang="en-GB" dirty="0" err="1"/>
              <a:t>taivutuksen</a:t>
            </a:r>
            <a:r>
              <a:rPr lang="en-GB" dirty="0"/>
              <a:t> </a:t>
            </a:r>
            <a:r>
              <a:rPr lang="en-GB" dirty="0" err="1"/>
              <a:t>takia</a:t>
            </a:r>
            <a:br>
              <a:rPr lang="en-GB" dirty="0"/>
            </a:br>
            <a:r>
              <a:rPr lang="en-GB" dirty="0"/>
              <a:t>				</a:t>
            </a:r>
            <a:r>
              <a:rPr lang="en-GB" dirty="0" err="1"/>
              <a:t>pisteet</a:t>
            </a:r>
            <a:r>
              <a:rPr lang="en-GB" dirty="0"/>
              <a:t> </a:t>
            </a:r>
            <a:r>
              <a:rPr lang="en-GB" dirty="0" err="1"/>
              <a:t>myös</a:t>
            </a:r>
            <a:r>
              <a:rPr lang="en-GB" dirty="0"/>
              <a:t> ‘have not resulted in anything’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439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242</Words>
  <Application>Microsoft Office PowerPoint</Application>
  <PresentationFormat>Laajakuva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Paimio - aukkotehtävä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Paimio - aukkotehtävä</dc:title>
  <dc:creator>Franzon Päivi</dc:creator>
  <cp:lastModifiedBy>Franzon Päivi</cp:lastModifiedBy>
  <cp:revision>1</cp:revision>
  <dcterms:created xsi:type="dcterms:W3CDTF">2024-01-17T09:08:57Z</dcterms:created>
  <dcterms:modified xsi:type="dcterms:W3CDTF">2024-01-17T09:36:19Z</dcterms:modified>
</cp:coreProperties>
</file>