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0" name="Julia Liimatainen"/>
  <p:cmAuthor clrIdx="1" id="1" initials="" lastIdx="9" name="Sofia Kekon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2-08T09:41:10.085">
    <p:pos x="196" y="725"/>
    <p:text>Moi!</p:text>
  </p:cm>
  <p:cm authorId="1" idx="1" dt="2017-12-08T08:42:38.801">
    <p:pos x="196" y="825"/>
    <p:text>Moi!</p:text>
  </p:cm>
  <p:cm authorId="1" idx="2" dt="2017-12-08T09:40:18.505">
    <p:pos x="196" y="925"/>
    <p:text>Tää on tosi hyvä</p:text>
  </p:cm>
  <p:cm authorId="0" idx="2" dt="2017-12-08T09:41:10.085">
    <p:pos x="196" y="1025"/>
    <p:text>HYVÄ!!!!!</p:text>
  </p:cm>
  <p:cm authorId="0" idx="3" dt="2017-12-08T10:10:29.568">
    <p:pos x="196" y="280"/>
    <p:text>sen täytyy olla seuraava päivä, jolloin se lehtijuttu tulee julki, koska kuolema tapahtui vasta illalla</p:text>
  </p:cm>
  <p:cm authorId="0" idx="4" dt="2017-12-08T08:46:10.161">
    <p:pos x="196" y="380"/>
    <p:text>_Marked as resolved_</p:text>
  </p:cm>
  <p:cm authorId="1" idx="3" dt="2017-12-08T10:10:29.568">
    <p:pos x="196" y="480"/>
    <p:text>_Re-opened_
Mun pitää lopettaa. Moi moi!</p:text>
  </p:cm>
  <p:cm authorId="0" idx="5" dt="2017-12-08T08:46:43.733">
    <p:pos x="6000" y="0"/>
    <p:text>onko tää jo hyvä?</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7-12-08T09:30:44.741">
    <p:pos x="6000" y="0"/>
    <p:text>Onko taa hyvä?</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17-12-08T09:37:18.967">
    <p:pos x="2240" y="280"/>
    <p:text>Huhuu, ootko siellä?</p:text>
  </p:cm>
  <p:cm authorId="1" idx="4" dt="2017-12-08T09:36:16.532">
    <p:pos x="6000" y="0"/>
    <p:text>Meillä oli äsken ruokailu</p:text>
  </p:cm>
  <p:cm authorId="0" idx="8" dt="2017-12-08T09:35:49.374">
    <p:pos x="6000" y="100"/>
    <p:text>_Marked as resolved_</p:text>
  </p:cm>
  <p:cm authorId="0" idx="9" dt="2017-12-08T09:36:16.532">
    <p:pos x="6000" y="200"/>
    <p:text>_Re-opened_
ok, käy kattoo mun lisäykset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0" dt="2017-12-08T09:46:03.847">
    <p:pos x="196" y="725"/>
    <p:text>Onks sun puhelimessa vielä akkuu</p:text>
  </p:cm>
  <p:cm authorId="0" idx="11" dt="2017-12-08T09:41:30.363">
    <p:pos x="196" y="825"/>
    <p:text>????????????????????????????</p:text>
  </p:cm>
  <p:cm authorId="0" idx="12" dt="2017-12-08T09:46:03.847">
    <p:pos x="196" y="925"/>
    <p:text>Eikuyks murha vielä!!!!!!!!!!</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3" dt="2017-12-08T10:05:35.043">
    <p:pos x="6000" y="0"/>
    <p:text>Meiän mitää päättää kuka lukee minkä</p:text>
  </p:cm>
  <p:cm authorId="0" idx="14" dt="2017-12-08T10:00:40.999">
    <p:pos x="6000" y="100"/>
    <p:text>_Marked as resolved_</p:text>
  </p:cm>
  <p:cm authorId="0" idx="15" dt="2017-12-08T10:00:44.558">
    <p:pos x="6000" y="200"/>
    <p:text>_Re-opened_</p:text>
  </p:cm>
  <p:cm authorId="1" idx="5" dt="2017-12-08T10:00:52.081">
    <p:pos x="6000" y="300"/>
    <p:text>Nii</p:text>
  </p:cm>
  <p:cm authorId="0" idx="16" dt="2017-12-08T10:01:27.660">
    <p:pos x="6000" y="400"/>
    <p:text>Luetaaks silleen, että aina yks dia kerrallaan?</p:text>
  </p:cm>
  <p:cm authorId="1" idx="6" dt="2017-12-08T10:01:55.850">
    <p:pos x="6000" y="500"/>
    <p:text>Joo</p:text>
  </p:cm>
  <p:cm authorId="0" idx="17" dt="2017-12-08T10:02:16.521">
    <p:pos x="6000" y="600"/>
    <p:text>Mä haluisin lukee ton tokan, haluisiks sä ekan?</p:text>
  </p:cm>
  <p:cm authorId="1" idx="7" dt="2017-12-08T10:02:29.649">
    <p:pos x="6000" y="700"/>
    <p:text>Okei</p:text>
  </p:cm>
  <p:cm authorId="0" idx="18" dt="2017-12-08T10:04:06.608">
    <p:pos x="6000" y="800"/>
    <p:text>sillee vuorotellen, et eka sanotaan, toi CHIPPIN.... UUTISISTA PÄIVÄÄ niiku yhessä ja sit sä sanot ton   ekan ja mä tokan ja sä kolmannen  ja mä neljännen ja sä tän dian ja sitten sanotaan yhdessä vika dia?</p:text>
  </p:cm>
  <p:cm authorId="1" idx="8" dt="2017-12-08T10:04:49.609">
    <p:pos x="6000" y="900"/>
    <p:text>Jop</p:text>
  </p:cm>
  <p:cm authorId="1" idx="9" dt="2017-12-08T10:05:07.701">
    <p:pos x="6000" y="1000"/>
    <p:text>*joo</p:text>
  </p:cm>
  <p:cm authorId="0" idx="19" dt="2017-12-08T10:05:35.043">
    <p:pos x="6000" y="1100"/>
    <p:text>Kirjotatko sinne muistiinpanoihin tän dian jutut?</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0" dt="2017-12-08T10:07:14.490">
    <p:pos x="6000" y="0"/>
    <p:text>Kirjotatko sen 24.11 muistiinpanot doc
siin?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i"/>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fi"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omments" Target="../comments/commen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omments" Target="../comments/commen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indent="0" lvl="0" marL="0">
              <a:spcBef>
                <a:spcPts val="0"/>
              </a:spcBef>
              <a:buNone/>
            </a:pPr>
            <a:r>
              <a:rPr lang="fi"/>
              <a:t>Chipping Cleghornin uutiset</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indent="0" lvl="0" marL="0">
              <a:spcBef>
                <a:spcPts val="0"/>
              </a:spcBef>
              <a:buNone/>
            </a:pPr>
            <a:r>
              <a:rPr lang="fi"/>
              <a:t>Julia L ja Sofia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fi"/>
              <a:t>30.10 lauantai</a:t>
            </a:r>
          </a:p>
        </p:txBody>
      </p:sp>
      <p:sp>
        <p:nvSpPr>
          <p:cNvPr id="61" name="Shape 61"/>
          <p:cNvSpPr txBox="1"/>
          <p:nvPr>
            <p:ph idx="1" type="body"/>
          </p:nvPr>
        </p:nvSpPr>
        <p:spPr>
          <a:xfrm>
            <a:off x="311700" y="1152475"/>
            <a:ext cx="2992200" cy="3416400"/>
          </a:xfrm>
          <a:prstGeom prst="rect">
            <a:avLst/>
          </a:prstGeom>
        </p:spPr>
        <p:txBody>
          <a:bodyPr anchorCtr="0" anchor="t" bIns="91425" lIns="91425" rIns="91425" wrap="square" tIns="91425">
            <a:noAutofit/>
          </a:bodyPr>
          <a:lstStyle/>
          <a:p>
            <a:pPr indent="0" lvl="0" marL="0">
              <a:spcBef>
                <a:spcPts val="0"/>
              </a:spcBef>
              <a:buNone/>
            </a:pPr>
            <a:r>
              <a:rPr lang="fi"/>
              <a:t>Pikku-Paddockissa on tapahtunut kuolema. </a:t>
            </a:r>
          </a:p>
          <a:p>
            <a:pPr indent="0" lvl="0" marL="0">
              <a:spcBef>
                <a:spcPts val="0"/>
              </a:spcBef>
              <a:buNone/>
            </a:pPr>
            <a:r>
              <a:rPr lang="fi"/>
              <a:t>Rudi </a:t>
            </a:r>
            <a:r>
              <a:rPr lang="fi"/>
              <a:t>Scherz</a:t>
            </a:r>
            <a:r>
              <a:rPr lang="fi"/>
              <a:t> on kuollut poliisin mukaan tapaturmassa. </a:t>
            </a:r>
          </a:p>
          <a:p>
            <a:pPr indent="0" lvl="0" marL="0">
              <a:spcBef>
                <a:spcPts val="0"/>
              </a:spcBef>
              <a:buNone/>
            </a:pPr>
            <a:r>
              <a:rPr lang="fi"/>
              <a:t>Hän oli sveitsin kan</a:t>
            </a:r>
            <a:r>
              <a:rPr lang="fi"/>
              <a:t>salainen. </a:t>
            </a:r>
          </a:p>
          <a:p>
            <a:pPr indent="0" lvl="0" marL="0">
              <a:spcBef>
                <a:spcPts val="0"/>
              </a:spcBef>
              <a:buNone/>
            </a:pPr>
            <a:r>
              <a:rPr lang="fi"/>
              <a:t>Poliisi ei ole saanut muita vihjeitä, kun lehdessä olevan ilmoituksen.</a:t>
            </a:r>
          </a:p>
        </p:txBody>
      </p:sp>
      <p:sp>
        <p:nvSpPr>
          <p:cNvPr id="62" name="Shape 62"/>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63" name="Shape 63"/>
          <p:cNvPicPr preferRelativeResize="0"/>
          <p:nvPr/>
        </p:nvPicPr>
        <p:blipFill>
          <a:blip r:embed="rId4">
            <a:alphaModFix/>
          </a:blip>
          <a:stretch>
            <a:fillRect/>
          </a:stretch>
        </p:blipFill>
        <p:spPr>
          <a:xfrm>
            <a:off x="3740300" y="245725"/>
            <a:ext cx="5092001" cy="4123850"/>
          </a:xfrm>
          <a:prstGeom prst="rect">
            <a:avLst/>
          </a:prstGeom>
          <a:noFill/>
          <a:ln>
            <a:noFill/>
          </a:ln>
        </p:spPr>
      </p:pic>
      <p:sp>
        <p:nvSpPr>
          <p:cNvPr id="64" name="Shape 64"/>
          <p:cNvSpPr txBox="1"/>
          <p:nvPr/>
        </p:nvSpPr>
        <p:spPr>
          <a:xfrm>
            <a:off x="4610100" y="4369575"/>
            <a:ext cx="3771300" cy="459900"/>
          </a:xfrm>
          <a:prstGeom prst="rect">
            <a:avLst/>
          </a:prstGeom>
          <a:noFill/>
          <a:ln>
            <a:noFill/>
          </a:ln>
        </p:spPr>
        <p:txBody>
          <a:bodyPr anchorCtr="0" anchor="t" bIns="91425" lIns="91425" rIns="91425" wrap="square" tIns="91425">
            <a:noAutofit/>
          </a:bodyPr>
          <a:lstStyle/>
          <a:p>
            <a:pPr indent="0" lvl="0" marL="0">
              <a:spcBef>
                <a:spcPts val="0"/>
              </a:spcBef>
              <a:buNone/>
            </a:pPr>
            <a:r>
              <a:rPr lang="fi"/>
              <a:t>Poliisin mielestä tapaus ei ollut murha.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fi"/>
              <a:t>3.11 </a:t>
            </a:r>
          </a:p>
        </p:txBody>
      </p:sp>
      <p:sp>
        <p:nvSpPr>
          <p:cNvPr id="70" name="Shape 70"/>
          <p:cNvSpPr txBox="1"/>
          <p:nvPr>
            <p:ph idx="1" type="body"/>
          </p:nvPr>
        </p:nvSpPr>
        <p:spPr>
          <a:xfrm>
            <a:off x="311700" y="1152475"/>
            <a:ext cx="3191400" cy="3416400"/>
          </a:xfrm>
          <a:prstGeom prst="rect">
            <a:avLst/>
          </a:prstGeom>
        </p:spPr>
        <p:txBody>
          <a:bodyPr anchorCtr="0" anchor="t" bIns="91425" lIns="91425" rIns="91425" wrap="square" tIns="91425">
            <a:noAutofit/>
          </a:bodyPr>
          <a:lstStyle/>
          <a:p>
            <a:pPr indent="0" lvl="0" marL="0">
              <a:spcBef>
                <a:spcPts val="0"/>
              </a:spcBef>
              <a:buNone/>
            </a:pPr>
            <a:r>
              <a:rPr lang="fi"/>
              <a:t>Viikko on kulunut siitä, että Rudi </a:t>
            </a:r>
            <a:r>
              <a:rPr lang="fi"/>
              <a:t>Scherz kuoli.</a:t>
            </a:r>
          </a:p>
          <a:p>
            <a:pPr indent="0" lvl="0" marL="0">
              <a:spcBef>
                <a:spcPts val="0"/>
              </a:spcBef>
              <a:buNone/>
            </a:pPr>
            <a:r>
              <a:rPr lang="fi"/>
              <a:t>Poliisi uskoo, ettei tapaus ollut onnettomuus.</a:t>
            </a:r>
          </a:p>
          <a:p>
            <a:pPr indent="0" lvl="0" marL="0">
              <a:spcBef>
                <a:spcPts val="0"/>
              </a:spcBef>
              <a:buNone/>
            </a:pPr>
            <a:r>
              <a:rPr lang="fi"/>
              <a:t>Joku vieraista on luultavasti murhannut herra Scherzenin.</a:t>
            </a:r>
          </a:p>
          <a:p>
            <a:pPr indent="0" lvl="0" marL="0">
              <a:spcBef>
                <a:spcPts val="0"/>
              </a:spcBef>
              <a:buNone/>
            </a:pPr>
            <a:r>
              <a:rPr lang="fi"/>
              <a:t>Nyt on varmistunut, että murha-ase on revolveri</a:t>
            </a:r>
          </a:p>
        </p:txBody>
      </p:sp>
      <p:sp>
        <p:nvSpPr>
          <p:cNvPr id="71" name="Shape 71"/>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72" name="Shape 72"/>
          <p:cNvPicPr preferRelativeResize="0"/>
          <p:nvPr/>
        </p:nvPicPr>
        <p:blipFill>
          <a:blip r:embed="rId4">
            <a:alphaModFix/>
          </a:blip>
          <a:stretch>
            <a:fillRect/>
          </a:stretch>
        </p:blipFill>
        <p:spPr>
          <a:xfrm>
            <a:off x="3648775" y="479700"/>
            <a:ext cx="5183525" cy="3809701"/>
          </a:xfrm>
          <a:prstGeom prst="rect">
            <a:avLst/>
          </a:prstGeom>
          <a:noFill/>
          <a:ln>
            <a:noFill/>
          </a:ln>
        </p:spPr>
      </p:pic>
      <p:sp>
        <p:nvSpPr>
          <p:cNvPr id="73" name="Shape 73"/>
          <p:cNvSpPr txBox="1"/>
          <p:nvPr/>
        </p:nvSpPr>
        <p:spPr>
          <a:xfrm>
            <a:off x="4698925" y="4289400"/>
            <a:ext cx="3894000" cy="521100"/>
          </a:xfrm>
          <a:prstGeom prst="rect">
            <a:avLst/>
          </a:prstGeom>
          <a:noFill/>
          <a:ln>
            <a:noFill/>
          </a:ln>
        </p:spPr>
        <p:txBody>
          <a:bodyPr anchorCtr="0" anchor="t" bIns="91425" lIns="91425" rIns="91425" wrap="square" tIns="91425">
            <a:noAutofit/>
          </a:bodyPr>
          <a:lstStyle/>
          <a:p>
            <a:pPr indent="0" lvl="0" marL="0">
              <a:spcBef>
                <a:spcPts val="0"/>
              </a:spcBef>
              <a:buNone/>
            </a:pPr>
            <a:r>
              <a:rPr lang="fi"/>
              <a:t>Murha-ase oli tämä revolveri.</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fi"/>
              <a:t>10.11 </a:t>
            </a:r>
          </a:p>
        </p:txBody>
      </p:sp>
      <p:sp>
        <p:nvSpPr>
          <p:cNvPr id="79" name="Shape 79"/>
          <p:cNvSpPr txBox="1"/>
          <p:nvPr>
            <p:ph idx="1" type="body"/>
          </p:nvPr>
        </p:nvSpPr>
        <p:spPr>
          <a:xfrm>
            <a:off x="311700" y="1152475"/>
            <a:ext cx="3015000" cy="3416400"/>
          </a:xfrm>
          <a:prstGeom prst="rect">
            <a:avLst/>
          </a:prstGeom>
        </p:spPr>
        <p:txBody>
          <a:bodyPr anchorCtr="0" anchor="t" bIns="91425" lIns="91425" rIns="91425" wrap="square" tIns="91425">
            <a:noAutofit/>
          </a:bodyPr>
          <a:lstStyle/>
          <a:p>
            <a:pPr indent="0" lvl="0" marL="0">
              <a:spcBef>
                <a:spcPts val="0"/>
              </a:spcBef>
              <a:buNone/>
            </a:pPr>
            <a:r>
              <a:rPr lang="fi"/>
              <a:t>Dora Bunner on murhattu. Hän on kuollut myrkytykseen.</a:t>
            </a:r>
          </a:p>
          <a:p>
            <a:pPr indent="0" lvl="0" marL="0">
              <a:spcBef>
                <a:spcPts val="0"/>
              </a:spcBef>
              <a:buNone/>
            </a:pPr>
            <a:r>
              <a:rPr lang="fi"/>
              <a:t>Neiti Bunner luuli syöneensä vain aspiriini tabletin.</a:t>
            </a:r>
          </a:p>
          <a:p>
            <a:pPr indent="0" lvl="0" marL="0">
              <a:spcBef>
                <a:spcPts val="0"/>
              </a:spcBef>
              <a:buNone/>
            </a:pPr>
            <a:r>
              <a:rPr lang="fi"/>
              <a:t>Koko ajan on murhan kohteena ollut Letitia Blacklock.</a:t>
            </a:r>
          </a:p>
          <a:p>
            <a:pPr indent="0" lvl="0" marL="0">
              <a:spcBef>
                <a:spcPts val="0"/>
              </a:spcBef>
              <a:buNone/>
            </a:pPr>
            <a:r>
              <a:rPr lang="fi"/>
              <a:t>Kuka muu joutuu murhatuksi, ennenkuin syyllinen napatan?</a:t>
            </a:r>
          </a:p>
        </p:txBody>
      </p:sp>
      <p:sp>
        <p:nvSpPr>
          <p:cNvPr id="80" name="Shape 80"/>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81" name="Shape 81"/>
          <p:cNvPicPr preferRelativeResize="0"/>
          <p:nvPr/>
        </p:nvPicPr>
        <p:blipFill>
          <a:blip r:embed="rId4">
            <a:alphaModFix/>
          </a:blip>
          <a:stretch>
            <a:fillRect/>
          </a:stretch>
        </p:blipFill>
        <p:spPr>
          <a:xfrm>
            <a:off x="3556650" y="445025"/>
            <a:ext cx="5233876" cy="3925398"/>
          </a:xfrm>
          <a:prstGeom prst="rect">
            <a:avLst/>
          </a:prstGeom>
          <a:noFill/>
          <a:ln>
            <a:noFill/>
          </a:ln>
        </p:spPr>
      </p:pic>
      <p:sp>
        <p:nvSpPr>
          <p:cNvPr id="82" name="Shape 82"/>
          <p:cNvSpPr txBox="1"/>
          <p:nvPr/>
        </p:nvSpPr>
        <p:spPr>
          <a:xfrm>
            <a:off x="4606975" y="4370425"/>
            <a:ext cx="3825000" cy="398700"/>
          </a:xfrm>
          <a:prstGeom prst="rect">
            <a:avLst/>
          </a:prstGeom>
          <a:noFill/>
          <a:ln>
            <a:noFill/>
          </a:ln>
        </p:spPr>
        <p:txBody>
          <a:bodyPr anchorCtr="0" anchor="t" bIns="91425" lIns="91425" rIns="91425" wrap="square" tIns="91425">
            <a:noAutofit/>
          </a:bodyPr>
          <a:lstStyle/>
          <a:p>
            <a:pPr indent="0" lvl="0" marL="0">
              <a:spcBef>
                <a:spcPts val="0"/>
              </a:spcBef>
              <a:buNone/>
            </a:pPr>
            <a:r>
              <a:rPr lang="fi"/>
              <a:t>Aspiriini oli vaihdettu myrkkyyn.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fi"/>
              <a:t>17.11</a:t>
            </a:r>
          </a:p>
        </p:txBody>
      </p:sp>
      <p:sp>
        <p:nvSpPr>
          <p:cNvPr id="88" name="Shape 88"/>
          <p:cNvSpPr txBox="1"/>
          <p:nvPr>
            <p:ph idx="1" type="body"/>
          </p:nvPr>
        </p:nvSpPr>
        <p:spPr>
          <a:xfrm>
            <a:off x="311700" y="1152475"/>
            <a:ext cx="2708400" cy="3416400"/>
          </a:xfrm>
          <a:prstGeom prst="rect">
            <a:avLst/>
          </a:prstGeom>
          <a:ln cap="flat" cmpd="sng" w="9525">
            <a:solidFill>
              <a:srgbClr val="FFFFFF"/>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lang="fi"/>
              <a:t>Chipping Cleghornissa on päässyt sarjamurhaaja irti.</a:t>
            </a:r>
          </a:p>
          <a:p>
            <a:pPr indent="0" lvl="0" marL="0">
              <a:spcBef>
                <a:spcPts val="0"/>
              </a:spcBef>
              <a:buNone/>
            </a:pPr>
            <a:r>
              <a:rPr lang="fi"/>
              <a:t>Nyt n</a:t>
            </a:r>
            <a:r>
              <a:rPr lang="fi">
                <a:solidFill>
                  <a:srgbClr val="666666"/>
                </a:solidFill>
              </a:rPr>
              <a:t>eiti Murgatroyd on kuollut. Hänet kuristettiin omalla huivillaan.</a:t>
            </a:r>
          </a:p>
          <a:p>
            <a:pPr indent="0" lvl="0" marL="0">
              <a:spcBef>
                <a:spcPts val="0"/>
              </a:spcBef>
              <a:buNone/>
            </a:pPr>
            <a:r>
              <a:rPr lang="fi">
                <a:solidFill>
                  <a:srgbClr val="666666"/>
                </a:solidFill>
              </a:rPr>
              <a:t>Poliisi uskoo olevansa murhaajan jäljillä.</a:t>
            </a:r>
          </a:p>
          <a:p>
            <a:pPr indent="0" lvl="0" marL="0">
              <a:spcBef>
                <a:spcPts val="0"/>
              </a:spcBef>
              <a:buNone/>
            </a:pPr>
            <a:r>
              <a:t/>
            </a:r>
            <a:endParaRPr/>
          </a:p>
        </p:txBody>
      </p:sp>
      <p:sp>
        <p:nvSpPr>
          <p:cNvPr id="89" name="Shape 89"/>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90" name="Shape 90"/>
          <p:cNvPicPr preferRelativeResize="0"/>
          <p:nvPr/>
        </p:nvPicPr>
        <p:blipFill rotWithShape="1">
          <a:blip r:embed="rId4">
            <a:alphaModFix/>
          </a:blip>
          <a:srcRect b="0" l="-7089" r="0" t="-7089"/>
          <a:stretch/>
        </p:blipFill>
        <p:spPr>
          <a:xfrm>
            <a:off x="3321550" y="506350"/>
            <a:ext cx="5510751" cy="3908449"/>
          </a:xfrm>
          <a:prstGeom prst="rect">
            <a:avLst/>
          </a:prstGeom>
          <a:noFill/>
          <a:ln>
            <a:noFill/>
          </a:ln>
        </p:spPr>
      </p:pic>
      <p:sp>
        <p:nvSpPr>
          <p:cNvPr id="91" name="Shape 91"/>
          <p:cNvSpPr txBox="1"/>
          <p:nvPr/>
        </p:nvSpPr>
        <p:spPr>
          <a:xfrm>
            <a:off x="4392325" y="4353475"/>
            <a:ext cx="3572100" cy="572700"/>
          </a:xfrm>
          <a:prstGeom prst="rect">
            <a:avLst/>
          </a:prstGeom>
          <a:noFill/>
          <a:ln>
            <a:noFill/>
          </a:ln>
        </p:spPr>
        <p:txBody>
          <a:bodyPr anchorCtr="0" anchor="t" bIns="91425" lIns="91425" rIns="91425" wrap="square" tIns="91425">
            <a:noAutofit/>
          </a:bodyPr>
          <a:lstStyle/>
          <a:p>
            <a:pPr indent="0" lvl="0" marL="0">
              <a:spcBef>
                <a:spcPts val="0"/>
              </a:spcBef>
              <a:buNone/>
            </a:pPr>
            <a:r>
              <a:rPr lang="fi"/>
              <a:t>Tämä ei ole murha-ase, mutta tämän näköisellä kaulahuivilla </a:t>
            </a:r>
            <a:r>
              <a:rPr lang="fi"/>
              <a:t>neiti Murgatroyd kuristettiin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fi"/>
              <a:t>24.11</a:t>
            </a:r>
          </a:p>
        </p:txBody>
      </p:sp>
      <p:sp>
        <p:nvSpPr>
          <p:cNvPr id="97" name="Shape 97"/>
          <p:cNvSpPr txBox="1"/>
          <p:nvPr>
            <p:ph idx="1" type="body"/>
          </p:nvPr>
        </p:nvSpPr>
        <p:spPr>
          <a:xfrm>
            <a:off x="311700" y="1152475"/>
            <a:ext cx="2953800" cy="34164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fi"/>
              <a:t>Poliisi on saanut murhaajan selville.</a:t>
            </a:r>
          </a:p>
          <a:p>
            <a:pPr indent="-69850" lvl="0" marL="0">
              <a:spcBef>
                <a:spcPts val="0"/>
              </a:spcBef>
              <a:buClr>
                <a:schemeClr val="dk1"/>
              </a:buClr>
              <a:buSzPts val="1100"/>
              <a:buFont typeface="Arial"/>
              <a:buNone/>
            </a:pPr>
            <a:r>
              <a:rPr lang="fi"/>
              <a:t>Kaikkien yllätykseksi murhaaja oli neiti Blacklock.</a:t>
            </a:r>
          </a:p>
          <a:p>
            <a:pPr indent="-69850" lvl="0" marL="0">
              <a:spcBef>
                <a:spcPts val="0"/>
              </a:spcBef>
              <a:buClr>
                <a:schemeClr val="dk1"/>
              </a:buClr>
              <a:buSzPts val="1100"/>
              <a:buFont typeface="Arial"/>
              <a:buNone/>
            </a:pPr>
            <a:r>
              <a:rPr lang="fi"/>
              <a:t>Oikealta nimeltään Charlotte Blacklock.</a:t>
            </a:r>
          </a:p>
          <a:p>
            <a:pPr indent="-69850" lvl="0" marL="0">
              <a:spcBef>
                <a:spcPts val="0"/>
              </a:spcBef>
              <a:buClr>
                <a:schemeClr val="dk1"/>
              </a:buClr>
              <a:buSzPts val="1100"/>
              <a:buFont typeface="Arial"/>
              <a:buNone/>
            </a:pPr>
            <a:r>
              <a:rPr lang="fi"/>
              <a:t>Chippin Cleghorn huokaisee helpotuksesta </a:t>
            </a:r>
          </a:p>
          <a:p>
            <a:pPr indent="-69850" lvl="0" marL="0">
              <a:spcBef>
                <a:spcPts val="0"/>
              </a:spcBef>
              <a:buClr>
                <a:schemeClr val="dk1"/>
              </a:buClr>
              <a:buSzPts val="1100"/>
              <a:buFont typeface="Arial"/>
              <a:buNone/>
            </a:pPr>
            <a:r>
              <a:t/>
            </a:r>
            <a:endParaRPr/>
          </a:p>
        </p:txBody>
      </p:sp>
      <p:sp>
        <p:nvSpPr>
          <p:cNvPr id="98" name="Shape 9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99" name="Shape 99"/>
          <p:cNvPicPr preferRelativeResize="0"/>
          <p:nvPr/>
        </p:nvPicPr>
        <p:blipFill>
          <a:blip r:embed="rId4">
            <a:alphaModFix/>
          </a:blip>
          <a:stretch>
            <a:fillRect/>
          </a:stretch>
        </p:blipFill>
        <p:spPr>
          <a:xfrm>
            <a:off x="3403500" y="445025"/>
            <a:ext cx="5470625" cy="4020675"/>
          </a:xfrm>
          <a:prstGeom prst="rect">
            <a:avLst/>
          </a:prstGeom>
          <a:noFill/>
          <a:ln>
            <a:noFill/>
          </a:ln>
        </p:spPr>
      </p:pic>
      <p:sp>
        <p:nvSpPr>
          <p:cNvPr id="100" name="Shape 100"/>
          <p:cNvSpPr txBox="1"/>
          <p:nvPr/>
        </p:nvSpPr>
        <p:spPr>
          <a:xfrm>
            <a:off x="4237713" y="4568875"/>
            <a:ext cx="3802200" cy="429300"/>
          </a:xfrm>
          <a:prstGeom prst="rect">
            <a:avLst/>
          </a:prstGeom>
          <a:noFill/>
          <a:ln>
            <a:noFill/>
          </a:ln>
        </p:spPr>
        <p:txBody>
          <a:bodyPr anchorCtr="0" anchor="t" bIns="91425" lIns="91425" rIns="91425" wrap="square" tIns="91425">
            <a:noAutofit/>
          </a:bodyPr>
          <a:lstStyle/>
          <a:p>
            <a:pPr indent="0" lvl="0" marL="0">
              <a:spcBef>
                <a:spcPts val="0"/>
              </a:spcBef>
              <a:buNone/>
            </a:pPr>
            <a:r>
              <a:rPr lang="fi"/>
              <a:t>Chipping Cleghornin kadut,ovat nyt turvaisat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indent="0" lvl="0" marL="0">
              <a:spcBef>
                <a:spcPts val="0"/>
              </a:spcBef>
              <a:buNone/>
            </a:pPr>
            <a:r>
              <a:rPr lang="fi"/>
              <a:t>Näkemiin!</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