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7" r:id="rId2"/>
    <p:sldId id="278" r:id="rId3"/>
    <p:sldId id="273" r:id="rId4"/>
    <p:sldId id="270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22220519-19EF-2A40-A0EF-9B69E026A969}">
          <p14:sldIdLst>
            <p14:sldId id="267"/>
            <p14:sldId id="278"/>
            <p14:sldId id="273"/>
            <p14:sldId id="270"/>
            <p14:sldId id="279"/>
          </p14:sldIdLst>
        </p14:section>
        <p14:section name="Mindfullness koulussa" id="{4B4C731C-81BD-884A-82C1-7313D9B988E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FC595-A6C4-6D44-8D0F-82546DE9D72C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A161A-D8D6-C14D-9B7A-E6A7FF31E1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168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A161A-D8D6-C14D-9B7A-E6A7FF31E12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358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Rusinaharjoitus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A161A-D8D6-C14D-9B7A-E6A7FF31E12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587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vesileim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fi-FI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vesilei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3001" y="-1142997"/>
            <a:ext cx="6858003" cy="9144002"/>
          </a:xfrm>
        </p:spPr>
      </p:pic>
      <p:sp>
        <p:nvSpPr>
          <p:cNvPr id="5" name="Suorakulmio 4"/>
          <p:cNvSpPr/>
          <p:nvPr/>
        </p:nvSpPr>
        <p:spPr>
          <a:xfrm>
            <a:off x="831273" y="4721658"/>
            <a:ext cx="77308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5400" dirty="0"/>
              <a:t>Hyvinvointi ja voimavarat</a:t>
            </a:r>
            <a:endParaRPr lang="fi-FI" sz="4000" dirty="0"/>
          </a:p>
          <a:p>
            <a:r>
              <a:rPr lang="fi-FI" sz="3600" dirty="0"/>
              <a:t>Itsestä huolehtiminen ja arjen taidot (L3)</a:t>
            </a:r>
          </a:p>
        </p:txBody>
      </p:sp>
    </p:spTree>
    <p:extLst>
      <p:ext uri="{BB962C8B-B14F-4D97-AF65-F5344CB8AC3E}">
        <p14:creationId xmlns:p14="http://schemas.microsoft.com/office/powerpoint/2010/main" val="3751382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600AFA7-6FAA-4AB1-98CD-90A51919B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</p:spPr>
        <p:txBody>
          <a:bodyPr/>
          <a:lstStyle/>
          <a:p>
            <a:r>
              <a:rPr lang="en-US" dirty="0" err="1"/>
              <a:t>Nuoruus</a:t>
            </a:r>
            <a:r>
              <a:rPr lang="en-US" dirty="0"/>
              <a:t> on </a:t>
            </a:r>
            <a:r>
              <a:rPr lang="en-US" dirty="0" err="1"/>
              <a:t>seikkailu</a:t>
            </a:r>
            <a:endParaRPr lang="en-US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9579AB41-82E5-4339-8580-640103007E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966" r="1" b="1"/>
          <a:stretch/>
        </p:blipFill>
        <p:spPr>
          <a:xfrm>
            <a:off x="914400" y="1735138"/>
            <a:ext cx="7313613" cy="40560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031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2017-05-24 14.15.0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-1143000"/>
            <a:ext cx="9144000" cy="9144000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64644" y="2686930"/>
            <a:ext cx="6663369" cy="39811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dirty="0" err="1"/>
              <a:t>Hyvinvointi-ja</a:t>
            </a:r>
            <a:r>
              <a:rPr lang="fi-FI" sz="2800" dirty="0"/>
              <a:t> voimavarat -kurssilla tutustut elämäntaitoihin, hyvinvointiin ja ratkaisu- ja voimavarakeskeiseen ajatteluun. Harjoituksilla tarkastellaan omaa hyvinvointia, voimavaroja ja jaksamista niin koulussa kuin kotonakin.</a:t>
            </a:r>
          </a:p>
          <a:p>
            <a:pPr marL="0" indent="0">
              <a:buNone/>
            </a:pPr>
            <a:r>
              <a:rPr lang="fi-FI" sz="2800" dirty="0"/>
              <a:t>Opit tunnistamaan oman hyvinvointisi osatekijöitä ja vahvistamaan niitä omassa elämässäsi</a:t>
            </a:r>
          </a:p>
        </p:txBody>
      </p:sp>
    </p:spTree>
    <p:extLst>
      <p:ext uri="{BB962C8B-B14F-4D97-AF65-F5344CB8AC3E}">
        <p14:creationId xmlns:p14="http://schemas.microsoft.com/office/powerpoint/2010/main" val="260004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5017544" y="253218"/>
            <a:ext cx="3566160" cy="6147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600"/>
              </a:spcBef>
              <a:buSzPct val="90000"/>
            </a:pPr>
            <a:r>
              <a:rPr lang="fi-FI" sz="3200" dirty="0"/>
              <a:t>Hyvinvointi- ja voimavarat kurssilla</a:t>
            </a:r>
            <a:r>
              <a:rPr lang="fi-FI" sz="3200" kern="1200" dirty="0">
                <a:latin typeface="+mn-lt"/>
                <a:ea typeface="+mn-ea"/>
                <a:cs typeface="+mn-cs"/>
              </a:rPr>
              <a:t> saat tietoa hyvinvoinnin eri osa-alueista mm. psykologiasta, eri terapiamuodoista ja sosiaali- ja terveysalan ammateista,  </a:t>
            </a:r>
            <a:r>
              <a:rPr lang="fi-FI" sz="3200" dirty="0"/>
              <a:t>oppilaitoksista</a:t>
            </a:r>
            <a:r>
              <a:rPr lang="fi-FI" sz="3200" kern="1200" dirty="0">
                <a:latin typeface="+mn-lt"/>
                <a:ea typeface="+mn-ea"/>
                <a:cs typeface="+mn-cs"/>
              </a:rPr>
              <a:t> ja työpaikoista.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06" r="41022" b="2"/>
          <a:stretch/>
        </p:blipFill>
        <p:spPr>
          <a:xfrm rot="21421631">
            <a:off x="808793" y="667560"/>
            <a:ext cx="3468664" cy="5124723"/>
          </a:xfrm>
          <a:noFill/>
        </p:spPr>
      </p:pic>
    </p:spTree>
    <p:extLst>
      <p:ext uri="{BB962C8B-B14F-4D97-AF65-F5344CB8AC3E}">
        <p14:creationId xmlns:p14="http://schemas.microsoft.com/office/powerpoint/2010/main" val="265153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6ED491EA-C99C-4CD2-8A98-63ED8E3F7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17544" y="1195754"/>
            <a:ext cx="3566160" cy="4290646"/>
          </a:xfrm>
        </p:spPr>
        <p:txBody>
          <a:bodyPr>
            <a:normAutofit/>
          </a:bodyPr>
          <a:lstStyle/>
          <a:p>
            <a:r>
              <a:rPr lang="fi-FI" sz="4400" dirty="0"/>
              <a:t>Hyvinvointiala/Sosiaali- ja terveysala saattaa olla  sinun juttu tulevaisuudessa</a:t>
            </a:r>
            <a:endParaRPr lang="en-US" sz="4400" dirty="0"/>
          </a:p>
        </p:txBody>
      </p:sp>
      <p:pic>
        <p:nvPicPr>
          <p:cNvPr id="12" name="Sisällön paikkamerkki 11" descr="Kuva, joka sisältää kohteen vesi, taivas, ulko, laiva&#10;&#10;Kuvaus luotu automaattisesti">
            <a:extLst>
              <a:ext uri="{FF2B5EF4-FFF2-40B4-BE49-F238E27FC236}">
                <a16:creationId xmlns:a16="http://schemas.microsoft.com/office/drawing/2014/main" id="{A91FDDD2-798D-4F0F-B306-B6F5E6FBD22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79" r="27480"/>
          <a:stretch/>
        </p:blipFill>
        <p:spPr>
          <a:xfrm rot="43021631">
            <a:off x="808793" y="667560"/>
            <a:ext cx="3468664" cy="5124723"/>
          </a:xfrm>
          <a:noFill/>
        </p:spPr>
      </p:pic>
    </p:spTree>
    <p:extLst>
      <p:ext uri="{BB962C8B-B14F-4D97-AF65-F5344CB8AC3E}">
        <p14:creationId xmlns:p14="http://schemas.microsoft.com/office/powerpoint/2010/main" val="954799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Mustekaivo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89</Words>
  <Application>Microsoft Office PowerPoint</Application>
  <PresentationFormat>Näytössä katseltava diaesitys (4:3)</PresentationFormat>
  <Paragraphs>10</Paragraphs>
  <Slides>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Calibri</vt:lpstr>
      <vt:lpstr>Goudy Old Style</vt:lpstr>
      <vt:lpstr>Impact</vt:lpstr>
      <vt:lpstr>Rockwell</vt:lpstr>
      <vt:lpstr>Mustekaivo</vt:lpstr>
      <vt:lpstr>PowerPoint-esitys</vt:lpstr>
      <vt:lpstr>Nuoruus on seikkailu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Pekka Ukkola</dc:creator>
  <cp:lastModifiedBy>Pekka Ukkola</cp:lastModifiedBy>
  <cp:revision>6</cp:revision>
  <dcterms:created xsi:type="dcterms:W3CDTF">2021-01-27T09:34:11Z</dcterms:created>
  <dcterms:modified xsi:type="dcterms:W3CDTF">2021-01-27T10:28:43Z</dcterms:modified>
</cp:coreProperties>
</file>