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57" r:id="rId4"/>
    <p:sldId id="269" r:id="rId5"/>
    <p:sldId id="270" r:id="rId6"/>
    <p:sldId id="271" r:id="rId7"/>
    <p:sldId id="258" r:id="rId8"/>
    <p:sldId id="262" r:id="rId9"/>
    <p:sldId id="263" r:id="rId10"/>
    <p:sldId id="264" r:id="rId11"/>
    <p:sldId id="267" r:id="rId12"/>
    <p:sldId id="277" r:id="rId13"/>
    <p:sldId id="268" r:id="rId14"/>
    <p:sldId id="260" r:id="rId15"/>
    <p:sldId id="273" r:id="rId16"/>
    <p:sldId id="265" r:id="rId17"/>
    <p:sldId id="283" r:id="rId18"/>
    <p:sldId id="284" r:id="rId19"/>
    <p:sldId id="281" r:id="rId20"/>
    <p:sldId id="278" r:id="rId21"/>
    <p:sldId id="279" r:id="rId22"/>
    <p:sldId id="282" r:id="rId23"/>
    <p:sldId id="274" r:id="rId24"/>
    <p:sldId id="275" r:id="rId25"/>
    <p:sldId id="276" r:id="rId26"/>
    <p:sldId id="285" r:id="rId27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49" autoAdjust="0"/>
    <p:restoredTop sz="94660"/>
  </p:normalViewPr>
  <p:slideViewPr>
    <p:cSldViewPr snapToGrid="0">
      <p:cViewPr varScale="1">
        <p:scale>
          <a:sx n="80" d="100"/>
          <a:sy n="80" d="100"/>
        </p:scale>
        <p:origin x="114" y="7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C45E0-EEB0-49DF-8882-71EA20BCAED9}" type="datetimeFigureOut">
              <a:rPr lang="fi-FI" smtClean="0"/>
              <a:t>3.12.2015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E839F-2573-4238-9C66-7BA1EFFB9AD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14873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C45E0-EEB0-49DF-8882-71EA20BCAED9}" type="datetimeFigureOut">
              <a:rPr lang="fi-FI" smtClean="0"/>
              <a:t>3.12.2015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E839F-2573-4238-9C66-7BA1EFFB9AD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82481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C45E0-EEB0-49DF-8882-71EA20BCAED9}" type="datetimeFigureOut">
              <a:rPr lang="fi-FI" smtClean="0"/>
              <a:t>3.12.2015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E839F-2573-4238-9C66-7BA1EFFB9AD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77161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C45E0-EEB0-49DF-8882-71EA20BCAED9}" type="datetimeFigureOut">
              <a:rPr lang="fi-FI" smtClean="0"/>
              <a:t>3.12.2015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E839F-2573-4238-9C66-7BA1EFFB9AD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56028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C45E0-EEB0-49DF-8882-71EA20BCAED9}" type="datetimeFigureOut">
              <a:rPr lang="fi-FI" smtClean="0"/>
              <a:t>3.12.2015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E839F-2573-4238-9C66-7BA1EFFB9AD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10687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C45E0-EEB0-49DF-8882-71EA20BCAED9}" type="datetimeFigureOut">
              <a:rPr lang="fi-FI" smtClean="0"/>
              <a:t>3.12.2015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E839F-2573-4238-9C66-7BA1EFFB9AD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62139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C45E0-EEB0-49DF-8882-71EA20BCAED9}" type="datetimeFigureOut">
              <a:rPr lang="fi-FI" smtClean="0"/>
              <a:t>3.12.2015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E839F-2573-4238-9C66-7BA1EFFB9AD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577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C45E0-EEB0-49DF-8882-71EA20BCAED9}" type="datetimeFigureOut">
              <a:rPr lang="fi-FI" smtClean="0"/>
              <a:t>3.12.2015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E839F-2573-4238-9C66-7BA1EFFB9AD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44144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C45E0-EEB0-49DF-8882-71EA20BCAED9}" type="datetimeFigureOut">
              <a:rPr lang="fi-FI" smtClean="0"/>
              <a:t>3.12.2015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E839F-2573-4238-9C66-7BA1EFFB9AD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76561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C45E0-EEB0-49DF-8882-71EA20BCAED9}" type="datetimeFigureOut">
              <a:rPr lang="fi-FI" smtClean="0"/>
              <a:t>3.12.2015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E839F-2573-4238-9C66-7BA1EFFB9AD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14741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C45E0-EEB0-49DF-8882-71EA20BCAED9}" type="datetimeFigureOut">
              <a:rPr lang="fi-FI" smtClean="0"/>
              <a:t>3.12.2015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E839F-2573-4238-9C66-7BA1EFFB9AD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0971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C45E0-EEB0-49DF-8882-71EA20BCAED9}" type="datetimeFigureOut">
              <a:rPr lang="fi-FI" smtClean="0"/>
              <a:t>3.12.2015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E839F-2573-4238-9C66-7BA1EFFB9AD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15970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10" Type="http://schemas.microsoft.com/office/2007/relationships/hdphoto" Target="../media/hdphoto1.wdp"/><Relationship Id="rId4" Type="http://schemas.openxmlformats.org/officeDocument/2006/relationships/image" Target="../media/image10.jpe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223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984" y="4272804"/>
            <a:ext cx="923562" cy="2402205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2" t="4628" r="34114" b="2339"/>
          <a:stretch/>
        </p:blipFill>
        <p:spPr>
          <a:xfrm>
            <a:off x="6335136" y="4396220"/>
            <a:ext cx="766848" cy="2155372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190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891" y="398778"/>
            <a:ext cx="1013552" cy="867556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20" y="917065"/>
            <a:ext cx="1046601" cy="1010302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89967" l="6921" r="916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74" y="511650"/>
            <a:ext cx="1388746" cy="99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359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5000"/>
    </mc:Choice>
    <mc:Fallback>
      <p:transition spd="slow" advClick="0" advTm="2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208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29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00"/>
    </mc:Choice>
    <mc:Fallback>
      <p:transition spd="slow" advTm="13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1797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7000"/>
    </mc:Choice>
    <mc:Fallback>
      <p:transition spd="slow" advClick="0" advTm="17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1750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2349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2000"/>
    </mc:Choice>
    <mc:Fallback>
      <p:transition spd="slow" advClick="0" advTm="22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7676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4000"/>
    </mc:Choice>
    <mc:Fallback>
      <p:transition spd="slow" advClick="0" advTm="14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898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2762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2000"/>
    </mc:Choice>
    <mc:Fallback>
      <p:transition spd="slow" advClick="0" advTm="32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1926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/>
          <p:cNvSpPr/>
          <p:nvPr/>
        </p:nvSpPr>
        <p:spPr>
          <a:xfrm>
            <a:off x="1832976" y="6063075"/>
            <a:ext cx="348031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6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Vattumato</a:t>
            </a:r>
            <a:endParaRPr lang="fi-FI" sz="6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uhe 0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737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4554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4000"/>
    </mc:Choice>
    <mc:Fallback>
      <p:transition spd="slow" advClick="0" advTm="14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8000" b="-7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7332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5000"/>
    </mc:Choice>
    <mc:Fallback>
      <p:transition spd="slow" advClick="0" advTm="25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0990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876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479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1703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2"/>
          <p:cNvSpPr/>
          <p:nvPr/>
        </p:nvSpPr>
        <p:spPr>
          <a:xfrm>
            <a:off x="1474370" y="1388198"/>
            <a:ext cx="801854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9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Tekijät:</a:t>
            </a:r>
          </a:p>
          <a:p>
            <a:pPr algn="ctr"/>
            <a:r>
              <a:rPr lang="fi-FI" sz="9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5lk </a:t>
            </a:r>
            <a:endParaRPr lang="fi-FI" sz="96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3843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uhe 0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56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3035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7366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5590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828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7000"/>
    </mc:Choice>
    <mc:Fallback>
      <p:transition spd="slow" advClick="0" advTm="27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2" t="4628" r="34114" b="2339"/>
          <a:stretch/>
        </p:blipFill>
        <p:spPr>
          <a:xfrm>
            <a:off x="6335136" y="4396220"/>
            <a:ext cx="766848" cy="2155372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984" y="4272804"/>
            <a:ext cx="923562" cy="2402205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967" l="6921" r="916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74" y="511650"/>
            <a:ext cx="1388746" cy="99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335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9304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4000"/>
    </mc:Choice>
    <mc:Fallback>
      <p:transition spd="slow" advClick="0" advTm="24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4</Words>
  <Application>Microsoft Office PowerPoint</Application>
  <PresentationFormat>Laajakuva</PresentationFormat>
  <Paragraphs>3</Paragraphs>
  <Slides>26</Slides>
  <Notes>0</Notes>
  <HiddenSlides>0</HiddenSlides>
  <MMClips>3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>PKMKV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Oppilas Joensuu</dc:creator>
  <cp:lastModifiedBy>Oppilas Joensuu</cp:lastModifiedBy>
  <cp:revision>35</cp:revision>
  <dcterms:created xsi:type="dcterms:W3CDTF">2015-12-02T11:16:06Z</dcterms:created>
  <dcterms:modified xsi:type="dcterms:W3CDTF">2015-12-03T13:53:31Z</dcterms:modified>
</cp:coreProperties>
</file>