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2" r:id="rId5"/>
    <p:sldId id="273" r:id="rId6"/>
    <p:sldId id="268" r:id="rId7"/>
    <p:sldId id="270" r:id="rId8"/>
    <p:sldId id="263" r:id="rId9"/>
    <p:sldId id="271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pinen Mika" userId="e4a417ff-e2c6-47ef-80b5-6aefa9ed5f18" providerId="ADAL" clId="{D63A89B0-8FED-4EA4-B7D9-C620D30B44CC}"/>
    <pc:docChg chg="modSld">
      <pc:chgData name="Aspinen Mika" userId="e4a417ff-e2c6-47ef-80b5-6aefa9ed5f18" providerId="ADAL" clId="{D63A89B0-8FED-4EA4-B7D9-C620D30B44CC}" dt="2024-02-13T09:47:04.645" v="6" actId="20577"/>
      <pc:docMkLst>
        <pc:docMk/>
      </pc:docMkLst>
      <pc:sldChg chg="modSp mod">
        <pc:chgData name="Aspinen Mika" userId="e4a417ff-e2c6-47ef-80b5-6aefa9ed5f18" providerId="ADAL" clId="{D63A89B0-8FED-4EA4-B7D9-C620D30B44CC}" dt="2024-02-13T09:47:04.645" v="6" actId="20577"/>
        <pc:sldMkLst>
          <pc:docMk/>
          <pc:sldMk cId="2538408021" sldId="263"/>
        </pc:sldMkLst>
        <pc:spChg chg="mod">
          <ac:chgData name="Aspinen Mika" userId="e4a417ff-e2c6-47ef-80b5-6aefa9ed5f18" providerId="ADAL" clId="{D63A89B0-8FED-4EA4-B7D9-C620D30B44CC}" dt="2024-02-13T09:47:04.645" v="6" actId="20577"/>
          <ac:spMkLst>
            <pc:docMk/>
            <pc:sldMk cId="2538408021" sldId="263"/>
            <ac:spMk id="3" creationId="{CE5D7E1B-41FB-4DD7-8C62-FF8DC5A30F26}"/>
          </ac:spMkLst>
        </pc:spChg>
      </pc:sldChg>
    </pc:docChg>
  </pc:docChgLst>
  <pc:docChgLst>
    <pc:chgData name="Aspinen Mika" userId="e4a417ff-e2c6-47ef-80b5-6aefa9ed5f18" providerId="ADAL" clId="{9BD62CE9-267E-4FAA-AEF8-E1118640922E}"/>
    <pc:docChg chg="undo custSel addSld modSld">
      <pc:chgData name="Aspinen Mika" userId="e4a417ff-e2c6-47ef-80b5-6aefa9ed5f18" providerId="ADAL" clId="{9BD62CE9-267E-4FAA-AEF8-E1118640922E}" dt="2022-02-09T14:59:03.789" v="1735" actId="1035"/>
      <pc:docMkLst>
        <pc:docMk/>
      </pc:docMkLst>
      <pc:sldChg chg="addSp delSp modSp mod">
        <pc:chgData name="Aspinen Mika" userId="e4a417ff-e2c6-47ef-80b5-6aefa9ed5f18" providerId="ADAL" clId="{9BD62CE9-267E-4FAA-AEF8-E1118640922E}" dt="2022-01-24T15:05:33.471" v="37" actId="26606"/>
        <pc:sldMkLst>
          <pc:docMk/>
          <pc:sldMk cId="2560289370" sldId="258"/>
        </pc:sldMkLst>
        <pc:spChg chg="mo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2" creationId="{2F69822E-F0F2-4C71-9555-9B01F9BF82D4}"/>
          </ac:spMkLst>
        </pc:spChg>
        <pc:spChg chg="mo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4" creationId="{3F9AC6F7-B7A7-49C8-98F1-F59AEE35BA7D}"/>
          </ac:spMkLst>
        </pc:spChg>
        <pc:spChg chg="add del mod">
          <ac:chgData name="Aspinen Mika" userId="e4a417ff-e2c6-47ef-80b5-6aefa9ed5f18" providerId="ADAL" clId="{9BD62CE9-267E-4FAA-AEF8-E1118640922E}" dt="2022-01-24T15:04:35.754" v="31" actId="478"/>
          <ac:spMkLst>
            <pc:docMk/>
            <pc:sldMk cId="2560289370" sldId="258"/>
            <ac:spMk id="5" creationId="{D3DFCFDC-2DA5-4B8A-88AB-BC9F26C3F744}"/>
          </ac:spMkLst>
        </pc:spChg>
        <pc:spChg chg="del">
          <ac:chgData name="Aspinen Mika" userId="e4a417ff-e2c6-47ef-80b5-6aefa9ed5f18" providerId="ADAL" clId="{9BD62CE9-267E-4FAA-AEF8-E1118640922E}" dt="2022-01-24T15:04:52.597" v="33" actId="26606"/>
          <ac:spMkLst>
            <pc:docMk/>
            <pc:sldMk cId="2560289370" sldId="258"/>
            <ac:spMk id="19" creationId="{ECC07320-C2CA-4E29-8481-9D9E143C7788}"/>
          </ac:spMkLst>
        </pc:spChg>
        <pc:spChg chg="del">
          <ac:chgData name="Aspinen Mika" userId="e4a417ff-e2c6-47ef-80b5-6aefa9ed5f18" providerId="ADAL" clId="{9BD62CE9-267E-4FAA-AEF8-E1118640922E}" dt="2022-01-24T15:04:52.597" v="33" actId="26606"/>
          <ac:spMkLst>
            <pc:docMk/>
            <pc:sldMk cId="2560289370" sldId="258"/>
            <ac:spMk id="20" creationId="{178FB36B-5BFE-42CA-BC60-1115E0D95EEC}"/>
          </ac:spMkLst>
        </pc:spChg>
        <pc:spChg chg="add del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25" creationId="{EB270761-CC40-4F3F-A916-7E3BC3989348}"/>
          </ac:spMkLst>
        </pc:spChg>
        <pc:spChg chg="add del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27" creationId="{A2555B16-BE1D-4C33-A27C-FF0671B6C94C}"/>
          </ac:spMkLst>
        </pc:spChg>
        <pc:spChg chg="ad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32" creationId="{E2EB7817-E168-4C54-A112-A79DDCDB3008}"/>
          </ac:spMkLst>
        </pc:spChg>
        <pc:spChg chg="ad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34" creationId="{8358AEE7-96E5-490E-93E2-263A0D51B1AA}"/>
          </ac:spMkLst>
        </pc:spChg>
        <pc:picChg chg="del">
          <ac:chgData name="Aspinen Mika" userId="e4a417ff-e2c6-47ef-80b5-6aefa9ed5f18" providerId="ADAL" clId="{9BD62CE9-267E-4FAA-AEF8-E1118640922E}" dt="2022-01-24T15:04:32.063" v="29" actId="478"/>
          <ac:picMkLst>
            <pc:docMk/>
            <pc:sldMk cId="2560289370" sldId="258"/>
            <ac:picMk id="6" creationId="{3FE1AF6F-9BA9-4FFC-A536-76ABF20A2763}"/>
          </ac:picMkLst>
        </pc:picChg>
        <pc:picChg chg="add mod">
          <ac:chgData name="Aspinen Mika" userId="e4a417ff-e2c6-47ef-80b5-6aefa9ed5f18" providerId="ADAL" clId="{9BD62CE9-267E-4FAA-AEF8-E1118640922E}" dt="2022-01-24T15:05:33.471" v="37" actId="26606"/>
          <ac:picMkLst>
            <pc:docMk/>
            <pc:sldMk cId="2560289370" sldId="258"/>
            <ac:picMk id="8" creationId="{336AB036-6341-4F42-9C36-9D6509938F89}"/>
          </ac:picMkLst>
        </pc:picChg>
        <pc:picChg chg="add mod">
          <ac:chgData name="Aspinen Mika" userId="e4a417ff-e2c6-47ef-80b5-6aefa9ed5f18" providerId="ADAL" clId="{9BD62CE9-267E-4FAA-AEF8-E1118640922E}" dt="2022-01-24T15:05:33.471" v="37" actId="26606"/>
          <ac:picMkLst>
            <pc:docMk/>
            <pc:sldMk cId="2560289370" sldId="258"/>
            <ac:picMk id="10" creationId="{3B3B2665-1C85-425B-8DDB-E86E76CC5656}"/>
          </ac:picMkLst>
        </pc:picChg>
      </pc:sldChg>
      <pc:sldChg chg="modSp mod">
        <pc:chgData name="Aspinen Mika" userId="e4a417ff-e2c6-47ef-80b5-6aefa9ed5f18" providerId="ADAL" clId="{9BD62CE9-267E-4FAA-AEF8-E1118640922E}" dt="2022-01-24T15:02:35.381" v="0" actId="6549"/>
        <pc:sldMkLst>
          <pc:docMk/>
          <pc:sldMk cId="715199122" sldId="259"/>
        </pc:sldMkLst>
        <pc:spChg chg="mod">
          <ac:chgData name="Aspinen Mika" userId="e4a417ff-e2c6-47ef-80b5-6aefa9ed5f18" providerId="ADAL" clId="{9BD62CE9-267E-4FAA-AEF8-E1118640922E}" dt="2022-01-24T15:02:35.381" v="0" actId="6549"/>
          <ac:spMkLst>
            <pc:docMk/>
            <pc:sldMk cId="715199122" sldId="259"/>
            <ac:spMk id="3" creationId="{6BCC16CB-531B-4CB8-ADAD-D2B47EFF1E73}"/>
          </ac:spMkLst>
        </pc:spChg>
      </pc:sldChg>
      <pc:sldChg chg="modSp mod">
        <pc:chgData name="Aspinen Mika" userId="e4a417ff-e2c6-47ef-80b5-6aefa9ed5f18" providerId="ADAL" clId="{9BD62CE9-267E-4FAA-AEF8-E1118640922E}" dt="2022-02-09T14:58:34.191" v="1698" actId="947"/>
        <pc:sldMkLst>
          <pc:docMk/>
          <pc:sldMk cId="2931461800" sldId="260"/>
        </pc:sldMkLst>
        <pc:spChg chg="mod">
          <ac:chgData name="Aspinen Mika" userId="e4a417ff-e2c6-47ef-80b5-6aefa9ed5f18" providerId="ADAL" clId="{9BD62CE9-267E-4FAA-AEF8-E1118640922E}" dt="2022-02-03T06:40:43.193" v="1266" actId="113"/>
          <ac:spMkLst>
            <pc:docMk/>
            <pc:sldMk cId="2931461800" sldId="260"/>
            <ac:spMk id="2" creationId="{D0F7E7F2-0EA1-4453-A593-ABE3E53560FC}"/>
          </ac:spMkLst>
        </pc:spChg>
        <pc:spChg chg="mod">
          <ac:chgData name="Aspinen Mika" userId="e4a417ff-e2c6-47ef-80b5-6aefa9ed5f18" providerId="ADAL" clId="{9BD62CE9-267E-4FAA-AEF8-E1118640922E}" dt="2022-02-09T14:58:34.191" v="1698" actId="947"/>
          <ac:spMkLst>
            <pc:docMk/>
            <pc:sldMk cId="2931461800" sldId="260"/>
            <ac:spMk id="3" creationId="{51A91B86-AF51-4FE3-B4CD-2C2F03D8FFD0}"/>
          </ac:spMkLst>
        </pc:spChg>
      </pc:sldChg>
      <pc:sldChg chg="modSp mod">
        <pc:chgData name="Aspinen Mika" userId="e4a417ff-e2c6-47ef-80b5-6aefa9ed5f18" providerId="ADAL" clId="{9BD62CE9-267E-4FAA-AEF8-E1118640922E}" dt="2022-02-09T14:20:43.153" v="1645"/>
        <pc:sldMkLst>
          <pc:docMk/>
          <pc:sldMk cId="2538408021" sldId="263"/>
        </pc:sldMkLst>
        <pc:spChg chg="mod">
          <ac:chgData name="Aspinen Mika" userId="e4a417ff-e2c6-47ef-80b5-6aefa9ed5f18" providerId="ADAL" clId="{9BD62CE9-267E-4FAA-AEF8-E1118640922E}" dt="2022-02-09T14:11:47.261" v="1427" actId="20577"/>
          <ac:spMkLst>
            <pc:docMk/>
            <pc:sldMk cId="2538408021" sldId="263"/>
            <ac:spMk id="2" creationId="{2D2C7B0E-FE25-4157-A124-B7902D603EE5}"/>
          </ac:spMkLst>
        </pc:spChg>
        <pc:spChg chg="mod">
          <ac:chgData name="Aspinen Mika" userId="e4a417ff-e2c6-47ef-80b5-6aefa9ed5f18" providerId="ADAL" clId="{9BD62CE9-267E-4FAA-AEF8-E1118640922E}" dt="2022-02-09T14:20:43.153" v="1645"/>
          <ac:spMkLst>
            <pc:docMk/>
            <pc:sldMk cId="2538408021" sldId="263"/>
            <ac:spMk id="3" creationId="{CE5D7E1B-41FB-4DD7-8C62-FF8DC5A30F26}"/>
          </ac:spMkLst>
        </pc:spChg>
      </pc:sldChg>
      <pc:sldChg chg="modSp mod">
        <pc:chgData name="Aspinen Mika" userId="e4a417ff-e2c6-47ef-80b5-6aefa9ed5f18" providerId="ADAL" clId="{9BD62CE9-267E-4FAA-AEF8-E1118640922E}" dt="2022-02-09T14:22:30.399" v="1667" actId="20577"/>
        <pc:sldMkLst>
          <pc:docMk/>
          <pc:sldMk cId="338828397" sldId="265"/>
        </pc:sldMkLst>
        <pc:spChg chg="mod">
          <ac:chgData name="Aspinen Mika" userId="e4a417ff-e2c6-47ef-80b5-6aefa9ed5f18" providerId="ADAL" clId="{9BD62CE9-267E-4FAA-AEF8-E1118640922E}" dt="2022-02-09T14:22:30.399" v="1667" actId="20577"/>
          <ac:spMkLst>
            <pc:docMk/>
            <pc:sldMk cId="338828397" sldId="265"/>
            <ac:spMk id="3" creationId="{A956BEFE-F07A-4CAF-A689-6A24E7C9344E}"/>
          </ac:spMkLst>
        </pc:spChg>
      </pc:sldChg>
      <pc:sldChg chg="addSp delSp modSp mod">
        <pc:chgData name="Aspinen Mika" userId="e4a417ff-e2c6-47ef-80b5-6aefa9ed5f18" providerId="ADAL" clId="{9BD62CE9-267E-4FAA-AEF8-E1118640922E}" dt="2022-02-09T14:59:03.789" v="1735" actId="1035"/>
        <pc:sldMkLst>
          <pc:docMk/>
          <pc:sldMk cId="3496683199" sldId="268"/>
        </pc:sldMkLst>
        <pc:spChg chg="mod">
          <ac:chgData name="Aspinen Mika" userId="e4a417ff-e2c6-47ef-80b5-6aefa9ed5f18" providerId="ADAL" clId="{9BD62CE9-267E-4FAA-AEF8-E1118640922E}" dt="2022-02-09T14:59:03.789" v="1735" actId="1035"/>
          <ac:spMkLst>
            <pc:docMk/>
            <pc:sldMk cId="3496683199" sldId="268"/>
            <ac:spMk id="2" creationId="{AAE38EA2-D49B-47B9-9D42-45EC245E74B8}"/>
          </ac:spMkLst>
        </pc:spChg>
        <pc:spChg chg="mod">
          <ac:chgData name="Aspinen Mika" userId="e4a417ff-e2c6-47ef-80b5-6aefa9ed5f18" providerId="ADAL" clId="{9BD62CE9-267E-4FAA-AEF8-E1118640922E}" dt="2022-02-09T14:09:15.753" v="1406" actId="207"/>
          <ac:spMkLst>
            <pc:docMk/>
            <pc:sldMk cId="3496683199" sldId="268"/>
            <ac:spMk id="3" creationId="{A48715DC-A2F2-4D52-80DE-7D0CD58250AB}"/>
          </ac:spMkLst>
        </pc:spChg>
        <pc:spChg chg="add del mod">
          <ac:chgData name="Aspinen Mika" userId="e4a417ff-e2c6-47ef-80b5-6aefa9ed5f18" providerId="ADAL" clId="{9BD62CE9-267E-4FAA-AEF8-E1118640922E}" dt="2022-01-24T15:21:18.303" v="667" actId="478"/>
          <ac:spMkLst>
            <pc:docMk/>
            <pc:sldMk cId="3496683199" sldId="268"/>
            <ac:spMk id="6" creationId="{70536BFF-30EA-48CA-AAB0-A1781E2CF97D}"/>
          </ac:spMkLst>
        </pc:spChg>
        <pc:picChg chg="del">
          <ac:chgData name="Aspinen Mika" userId="e4a417ff-e2c6-47ef-80b5-6aefa9ed5f18" providerId="ADAL" clId="{9BD62CE9-267E-4FAA-AEF8-E1118640922E}" dt="2022-01-24T15:21:15.455" v="665" actId="478"/>
          <ac:picMkLst>
            <pc:docMk/>
            <pc:sldMk cId="3496683199" sldId="268"/>
            <ac:picMk id="5" creationId="{CEC32067-0DE0-4630-8634-501FA8659ABC}"/>
          </ac:picMkLst>
        </pc:picChg>
        <pc:picChg chg="add mod">
          <ac:chgData name="Aspinen Mika" userId="e4a417ff-e2c6-47ef-80b5-6aefa9ed5f18" providerId="ADAL" clId="{9BD62CE9-267E-4FAA-AEF8-E1118640922E}" dt="2022-01-24T15:21:15.786" v="666"/>
          <ac:picMkLst>
            <pc:docMk/>
            <pc:sldMk cId="3496683199" sldId="268"/>
            <ac:picMk id="7" creationId="{DE83DFA6-3404-4362-9064-9AC1A9DB0153}"/>
          </ac:picMkLst>
        </pc:picChg>
      </pc:sldChg>
      <pc:sldChg chg="addSp delSp modSp mod">
        <pc:chgData name="Aspinen Mika" userId="e4a417ff-e2c6-47ef-80b5-6aefa9ed5f18" providerId="ADAL" clId="{9BD62CE9-267E-4FAA-AEF8-E1118640922E}" dt="2022-02-09T14:18:44.464" v="1601" actId="27636"/>
        <pc:sldMkLst>
          <pc:docMk/>
          <pc:sldMk cId="2267993868" sldId="270"/>
        </pc:sldMkLst>
        <pc:spChg chg="mod">
          <ac:chgData name="Aspinen Mika" userId="e4a417ff-e2c6-47ef-80b5-6aefa9ed5f18" providerId="ADAL" clId="{9BD62CE9-267E-4FAA-AEF8-E1118640922E}" dt="2022-01-24T15:22:27.572" v="685" actId="6549"/>
          <ac:spMkLst>
            <pc:docMk/>
            <pc:sldMk cId="2267993868" sldId="270"/>
            <ac:spMk id="2" creationId="{7D6EF938-901E-479C-9B93-C7F08E7C7C56}"/>
          </ac:spMkLst>
        </pc:spChg>
        <pc:spChg chg="mod">
          <ac:chgData name="Aspinen Mika" userId="e4a417ff-e2c6-47ef-80b5-6aefa9ed5f18" providerId="ADAL" clId="{9BD62CE9-267E-4FAA-AEF8-E1118640922E}" dt="2022-02-09T14:18:44.464" v="1601" actId="27636"/>
          <ac:spMkLst>
            <pc:docMk/>
            <pc:sldMk cId="2267993868" sldId="270"/>
            <ac:spMk id="3" creationId="{563CBFD8-2299-45B1-A876-150D28AE432E}"/>
          </ac:spMkLst>
        </pc:spChg>
        <pc:spChg chg="add del mod">
          <ac:chgData name="Aspinen Mika" userId="e4a417ff-e2c6-47ef-80b5-6aefa9ed5f18" providerId="ADAL" clId="{9BD62CE9-267E-4FAA-AEF8-E1118640922E}" dt="2022-01-24T15:32:37.087" v="740" actId="478"/>
          <ac:spMkLst>
            <pc:docMk/>
            <pc:sldMk cId="2267993868" sldId="270"/>
            <ac:spMk id="5" creationId="{7E8E34D5-B014-4AC6-9A6C-082F508F7219}"/>
          </ac:spMkLst>
        </pc:spChg>
        <pc:picChg chg="add del mod">
          <ac:chgData name="Aspinen Mika" userId="e4a417ff-e2c6-47ef-80b5-6aefa9ed5f18" providerId="ADAL" clId="{9BD62CE9-267E-4FAA-AEF8-E1118640922E}" dt="2022-02-09T14:10:47.419" v="1419" actId="22"/>
          <ac:picMkLst>
            <pc:docMk/>
            <pc:sldMk cId="2267993868" sldId="270"/>
            <ac:picMk id="5" creationId="{0B8F2A3E-ED82-4491-B805-1E4647D71378}"/>
          </ac:picMkLst>
        </pc:picChg>
        <pc:picChg chg="add del mod">
          <ac:chgData name="Aspinen Mika" userId="e4a417ff-e2c6-47ef-80b5-6aefa9ed5f18" providerId="ADAL" clId="{9BD62CE9-267E-4FAA-AEF8-E1118640922E}" dt="2022-02-09T14:11:17.595" v="1421" actId="478"/>
          <ac:picMkLst>
            <pc:docMk/>
            <pc:sldMk cId="2267993868" sldId="270"/>
            <ac:picMk id="7" creationId="{7EA8DEE4-39B2-4E48-B24E-7F60B188C991}"/>
          </ac:picMkLst>
        </pc:picChg>
        <pc:picChg chg="del">
          <ac:chgData name="Aspinen Mika" userId="e4a417ff-e2c6-47ef-80b5-6aefa9ed5f18" providerId="ADAL" clId="{9BD62CE9-267E-4FAA-AEF8-E1118640922E}" dt="2022-01-24T15:32:32.842" v="738" actId="478"/>
          <ac:picMkLst>
            <pc:docMk/>
            <pc:sldMk cId="2267993868" sldId="270"/>
            <ac:picMk id="8" creationId="{9FD7EB37-6337-4EAB-8CF9-BC5581720C69}"/>
          </ac:picMkLst>
        </pc:picChg>
        <pc:picChg chg="add mod">
          <ac:chgData name="Aspinen Mika" userId="e4a417ff-e2c6-47ef-80b5-6aefa9ed5f18" providerId="ADAL" clId="{9BD62CE9-267E-4FAA-AEF8-E1118640922E}" dt="2022-02-09T14:15:28.983" v="1595" actId="1076"/>
          <ac:picMkLst>
            <pc:docMk/>
            <pc:sldMk cId="2267993868" sldId="270"/>
            <ac:picMk id="8" creationId="{B807121A-A0FD-4B35-AFCA-B2E33E481BA6}"/>
          </ac:picMkLst>
        </pc:picChg>
      </pc:sldChg>
      <pc:sldChg chg="addSp delSp modSp mod">
        <pc:chgData name="Aspinen Mika" userId="e4a417ff-e2c6-47ef-80b5-6aefa9ed5f18" providerId="ADAL" clId="{9BD62CE9-267E-4FAA-AEF8-E1118640922E}" dt="2022-01-24T15:21:07.861" v="664" actId="1076"/>
        <pc:sldMkLst>
          <pc:docMk/>
          <pc:sldMk cId="1834134437" sldId="271"/>
        </pc:sldMkLst>
        <pc:spChg chg="mod">
          <ac:chgData name="Aspinen Mika" userId="e4a417ff-e2c6-47ef-80b5-6aefa9ed5f18" providerId="ADAL" clId="{9BD62CE9-267E-4FAA-AEF8-E1118640922E}" dt="2022-01-24T15:19:07.007" v="631" actId="20577"/>
          <ac:spMkLst>
            <pc:docMk/>
            <pc:sldMk cId="1834134437" sldId="271"/>
            <ac:spMk id="3" creationId="{4A1FA5CA-10A1-4ADD-9A2A-6A90A16DC24E}"/>
          </ac:spMkLst>
        </pc:spChg>
        <pc:spChg chg="add del mod">
          <ac:chgData name="Aspinen Mika" userId="e4a417ff-e2c6-47ef-80b5-6aefa9ed5f18" providerId="ADAL" clId="{9BD62CE9-267E-4FAA-AEF8-E1118640922E}" dt="2022-01-24T15:21:02.581" v="663" actId="478"/>
          <ac:spMkLst>
            <pc:docMk/>
            <pc:sldMk cId="1834134437" sldId="271"/>
            <ac:spMk id="6" creationId="{1B6CBE71-83B5-49F8-9B91-A17D4B94A61E}"/>
          </ac:spMkLst>
        </pc:spChg>
        <pc:picChg chg="del">
          <ac:chgData name="Aspinen Mika" userId="e4a417ff-e2c6-47ef-80b5-6aefa9ed5f18" providerId="ADAL" clId="{9BD62CE9-267E-4FAA-AEF8-E1118640922E}" dt="2022-01-24T15:20:58.570" v="661" actId="478"/>
          <ac:picMkLst>
            <pc:docMk/>
            <pc:sldMk cId="1834134437" sldId="271"/>
            <ac:picMk id="5" creationId="{B9581113-09E5-486E-AAF7-2106FFEE2C18}"/>
          </ac:picMkLst>
        </pc:picChg>
        <pc:picChg chg="add mod">
          <ac:chgData name="Aspinen Mika" userId="e4a417ff-e2c6-47ef-80b5-6aefa9ed5f18" providerId="ADAL" clId="{9BD62CE9-267E-4FAA-AEF8-E1118640922E}" dt="2022-01-24T15:21:07.861" v="664" actId="1076"/>
          <ac:picMkLst>
            <pc:docMk/>
            <pc:sldMk cId="1834134437" sldId="271"/>
            <ac:picMk id="8" creationId="{321B9716-750E-4F08-8B9F-B490025F89CC}"/>
          </ac:picMkLst>
        </pc:picChg>
      </pc:sldChg>
      <pc:sldChg chg="modSp add mod">
        <pc:chgData name="Aspinen Mika" userId="e4a417ff-e2c6-47ef-80b5-6aefa9ed5f18" providerId="ADAL" clId="{9BD62CE9-267E-4FAA-AEF8-E1118640922E}" dt="2022-02-09T14:08:29.666" v="1394" actId="20577"/>
        <pc:sldMkLst>
          <pc:docMk/>
          <pc:sldMk cId="2532942476" sldId="272"/>
        </pc:sldMkLst>
        <pc:spChg chg="mod">
          <ac:chgData name="Aspinen Mika" userId="e4a417ff-e2c6-47ef-80b5-6aefa9ed5f18" providerId="ADAL" clId="{9BD62CE9-267E-4FAA-AEF8-E1118640922E}" dt="2022-02-03T06:40:48.206" v="1267" actId="113"/>
          <ac:spMkLst>
            <pc:docMk/>
            <pc:sldMk cId="2532942476" sldId="272"/>
            <ac:spMk id="2" creationId="{D0F7E7F2-0EA1-4453-A593-ABE3E53560FC}"/>
          </ac:spMkLst>
        </pc:spChg>
        <pc:spChg chg="mod">
          <ac:chgData name="Aspinen Mika" userId="e4a417ff-e2c6-47ef-80b5-6aefa9ed5f18" providerId="ADAL" clId="{9BD62CE9-267E-4FAA-AEF8-E1118640922E}" dt="2022-02-09T14:08:29.666" v="1394" actId="20577"/>
          <ac:spMkLst>
            <pc:docMk/>
            <pc:sldMk cId="2532942476" sldId="272"/>
            <ac:spMk id="3" creationId="{51A91B86-AF51-4FE3-B4CD-2C2F03D8FFD0}"/>
          </ac:spMkLst>
        </pc:spChg>
      </pc:sldChg>
    </pc:docChg>
  </pc:docChgLst>
  <pc:docChgLst>
    <pc:chgData name="Aspinen Mika" userId="e4a417ff-e2c6-47ef-80b5-6aefa9ed5f18" providerId="ADAL" clId="{D7D87D80-9637-415A-A815-585C2637774B}"/>
    <pc:docChg chg="undo custSel addSld modSld">
      <pc:chgData name="Aspinen Mika" userId="e4a417ff-e2c6-47ef-80b5-6aefa9ed5f18" providerId="ADAL" clId="{D7D87D80-9637-415A-A815-585C2637774B}" dt="2022-05-25T09:43:23.909" v="614" actId="14100"/>
      <pc:docMkLst>
        <pc:docMk/>
      </pc:docMkLst>
      <pc:sldChg chg="addSp delSp modSp mod">
        <pc:chgData name="Aspinen Mika" userId="e4a417ff-e2c6-47ef-80b5-6aefa9ed5f18" providerId="ADAL" clId="{D7D87D80-9637-415A-A815-585C2637774B}" dt="2022-05-25T09:43:23.909" v="614" actId="14100"/>
        <pc:sldMkLst>
          <pc:docMk/>
          <pc:sldMk cId="2532942476" sldId="272"/>
        </pc:sldMkLst>
        <pc:spChg chg="mod">
          <ac:chgData name="Aspinen Mika" userId="e4a417ff-e2c6-47ef-80b5-6aefa9ed5f18" providerId="ADAL" clId="{D7D87D80-9637-415A-A815-585C2637774B}" dt="2022-05-25T09:43:23.909" v="614" actId="14100"/>
          <ac:spMkLst>
            <pc:docMk/>
            <pc:sldMk cId="2532942476" sldId="272"/>
            <ac:spMk id="3" creationId="{51A91B86-AF51-4FE3-B4CD-2C2F03D8FFD0}"/>
          </ac:spMkLst>
        </pc:spChg>
        <pc:spChg chg="add del mod">
          <ac:chgData name="Aspinen Mika" userId="e4a417ff-e2c6-47ef-80b5-6aefa9ed5f18" providerId="ADAL" clId="{D7D87D80-9637-415A-A815-585C2637774B}" dt="2022-05-25T09:39:41.207" v="566" actId="478"/>
          <ac:spMkLst>
            <pc:docMk/>
            <pc:sldMk cId="2532942476" sldId="272"/>
            <ac:spMk id="13" creationId="{785E5A4E-D266-475E-B63B-2D1A75092A21}"/>
          </ac:spMkLst>
        </pc:spChg>
        <pc:spChg chg="add del mod">
          <ac:chgData name="Aspinen Mika" userId="e4a417ff-e2c6-47ef-80b5-6aefa9ed5f18" providerId="ADAL" clId="{D7D87D80-9637-415A-A815-585C2637774B}" dt="2022-05-25T09:39:43.024" v="567" actId="478"/>
          <ac:spMkLst>
            <pc:docMk/>
            <pc:sldMk cId="2532942476" sldId="272"/>
            <ac:spMk id="14" creationId="{E84072B1-10FC-4742-956F-9161491B0AEF}"/>
          </ac:spMkLst>
        </pc:spChg>
        <pc:picChg chg="add mod ord">
          <ac:chgData name="Aspinen Mika" userId="e4a417ff-e2c6-47ef-80b5-6aefa9ed5f18" providerId="ADAL" clId="{D7D87D80-9637-415A-A815-585C2637774B}" dt="2022-05-25T09:35:43.892" v="536" actId="167"/>
          <ac:picMkLst>
            <pc:docMk/>
            <pc:sldMk cId="2532942476" sldId="272"/>
            <ac:picMk id="5" creationId="{E1E5830C-B9D8-4A29-A9AD-902C940D7210}"/>
          </ac:picMkLst>
        </pc:picChg>
        <pc:picChg chg="add del mod">
          <ac:chgData name="Aspinen Mika" userId="e4a417ff-e2c6-47ef-80b5-6aefa9ed5f18" providerId="ADAL" clId="{D7D87D80-9637-415A-A815-585C2637774B}" dt="2022-05-25T09:39:56.742" v="570" actId="478"/>
          <ac:picMkLst>
            <pc:docMk/>
            <pc:sldMk cId="2532942476" sldId="272"/>
            <ac:picMk id="16" creationId="{F154F5E3-D4BB-4F9E-B549-983879A616FA}"/>
          </ac:picMkLst>
        </pc:picChg>
        <pc:picChg chg="add mod">
          <ac:chgData name="Aspinen Mika" userId="e4a417ff-e2c6-47ef-80b5-6aefa9ed5f18" providerId="ADAL" clId="{D7D87D80-9637-415A-A815-585C2637774B}" dt="2022-05-25T09:42:02.114" v="580" actId="1076"/>
          <ac:picMkLst>
            <pc:docMk/>
            <pc:sldMk cId="2532942476" sldId="272"/>
            <ac:picMk id="18" creationId="{0023E743-BE64-4CB2-9208-5B9935E6B0EA}"/>
          </ac:picMkLst>
        </pc:picChg>
        <pc:picChg chg="add mod">
          <ac:chgData name="Aspinen Mika" userId="e4a417ff-e2c6-47ef-80b5-6aefa9ed5f18" providerId="ADAL" clId="{D7D87D80-9637-415A-A815-585C2637774B}" dt="2022-05-25T09:41:57.818" v="579" actId="1076"/>
          <ac:picMkLst>
            <pc:docMk/>
            <pc:sldMk cId="2532942476" sldId="272"/>
            <ac:picMk id="20" creationId="{280EF675-A252-4574-A226-391FB384AD74}"/>
          </ac:picMkLst>
        </pc:picChg>
        <pc:cxnChg chg="add mod">
          <ac:chgData name="Aspinen Mika" userId="e4a417ff-e2c6-47ef-80b5-6aefa9ed5f18" providerId="ADAL" clId="{D7D87D80-9637-415A-A815-585C2637774B}" dt="2022-05-25T09:37:26.846" v="552" actId="13822"/>
          <ac:cxnSpMkLst>
            <pc:docMk/>
            <pc:sldMk cId="2532942476" sldId="272"/>
            <ac:cxnSpMk id="7" creationId="{D1858CC9-59DB-4499-BAAA-88ADA6599F63}"/>
          </ac:cxnSpMkLst>
        </pc:cxnChg>
        <pc:cxnChg chg="add del">
          <ac:chgData name="Aspinen Mika" userId="e4a417ff-e2c6-47ef-80b5-6aefa9ed5f18" providerId="ADAL" clId="{D7D87D80-9637-415A-A815-585C2637774B}" dt="2022-05-25T09:37:29.844" v="554" actId="478"/>
          <ac:cxnSpMkLst>
            <pc:docMk/>
            <pc:sldMk cId="2532942476" sldId="272"/>
            <ac:cxnSpMk id="10" creationId="{3708BB50-26BA-488D-BB9C-66A56C2CDFAE}"/>
          </ac:cxnSpMkLst>
        </pc:cxnChg>
        <pc:cxnChg chg="add del">
          <ac:chgData name="Aspinen Mika" userId="e4a417ff-e2c6-47ef-80b5-6aefa9ed5f18" providerId="ADAL" clId="{D7D87D80-9637-415A-A815-585C2637774B}" dt="2022-05-25T09:38:04.752" v="560" actId="478"/>
          <ac:cxnSpMkLst>
            <pc:docMk/>
            <pc:sldMk cId="2532942476" sldId="272"/>
            <ac:cxnSpMk id="12" creationId="{A9D6CCF9-6188-4E67-9CA0-664545214341}"/>
          </ac:cxnSpMkLst>
        </pc:cxnChg>
      </pc:sldChg>
      <pc:sldChg chg="modSp add mod">
        <pc:chgData name="Aspinen Mika" userId="e4a417ff-e2c6-47ef-80b5-6aefa9ed5f18" providerId="ADAL" clId="{D7D87D80-9637-415A-A815-585C2637774B}" dt="2022-05-25T09:33:53.238" v="523" actId="20577"/>
        <pc:sldMkLst>
          <pc:docMk/>
          <pc:sldMk cId="1282548666" sldId="273"/>
        </pc:sldMkLst>
        <pc:spChg chg="mod">
          <ac:chgData name="Aspinen Mika" userId="e4a417ff-e2c6-47ef-80b5-6aefa9ed5f18" providerId="ADAL" clId="{D7D87D80-9637-415A-A815-585C2637774B}" dt="2022-05-25T09:32:50.357" v="435" actId="20577"/>
          <ac:spMkLst>
            <pc:docMk/>
            <pc:sldMk cId="1282548666" sldId="273"/>
            <ac:spMk id="2" creationId="{D0F7E7F2-0EA1-4453-A593-ABE3E53560FC}"/>
          </ac:spMkLst>
        </pc:spChg>
        <pc:spChg chg="mod">
          <ac:chgData name="Aspinen Mika" userId="e4a417ff-e2c6-47ef-80b5-6aefa9ed5f18" providerId="ADAL" clId="{D7D87D80-9637-415A-A815-585C2637774B}" dt="2022-05-25T09:33:53.238" v="523" actId="20577"/>
          <ac:spMkLst>
            <pc:docMk/>
            <pc:sldMk cId="1282548666" sldId="273"/>
            <ac:spMk id="3" creationId="{51A91B86-AF51-4FE3-B4CD-2C2F03D8FFD0}"/>
          </ac:spMkLst>
        </pc:spChg>
      </pc:sldChg>
    </pc:docChg>
  </pc:docChgLst>
  <pc:docChgLst>
    <pc:chgData name="Aspinen Mika" userId="e4a417ff-e2c6-47ef-80b5-6aefa9ed5f18" providerId="ADAL" clId="{0D6F84C7-9DD3-4E56-A53B-C797968C536E}"/>
    <pc:docChg chg="undo custSel modSld">
      <pc:chgData name="Aspinen Mika" userId="e4a417ff-e2c6-47ef-80b5-6aefa9ed5f18" providerId="ADAL" clId="{0D6F84C7-9DD3-4E56-A53B-C797968C536E}" dt="2023-12-14T10:54:44.720" v="182" actId="27636"/>
      <pc:docMkLst>
        <pc:docMk/>
      </pc:docMkLst>
      <pc:sldChg chg="modSp mod">
        <pc:chgData name="Aspinen Mika" userId="e4a417ff-e2c6-47ef-80b5-6aefa9ed5f18" providerId="ADAL" clId="{0D6F84C7-9DD3-4E56-A53B-C797968C536E}" dt="2023-12-14T10:50:48.892" v="162" actId="255"/>
        <pc:sldMkLst>
          <pc:docMk/>
          <pc:sldMk cId="2931461800" sldId="260"/>
        </pc:sldMkLst>
        <pc:spChg chg="mod">
          <ac:chgData name="Aspinen Mika" userId="e4a417ff-e2c6-47ef-80b5-6aefa9ed5f18" providerId="ADAL" clId="{0D6F84C7-9DD3-4E56-A53B-C797968C536E}" dt="2023-12-14T10:50:48.892" v="162" actId="255"/>
          <ac:spMkLst>
            <pc:docMk/>
            <pc:sldMk cId="2931461800" sldId="260"/>
            <ac:spMk id="3" creationId="{51A91B86-AF51-4FE3-B4CD-2C2F03D8FFD0}"/>
          </ac:spMkLst>
        </pc:spChg>
      </pc:sldChg>
      <pc:sldChg chg="modSp mod">
        <pc:chgData name="Aspinen Mika" userId="e4a417ff-e2c6-47ef-80b5-6aefa9ed5f18" providerId="ADAL" clId="{0D6F84C7-9DD3-4E56-A53B-C797968C536E}" dt="2023-12-14T10:53:28.644" v="172" actId="20577"/>
        <pc:sldMkLst>
          <pc:docMk/>
          <pc:sldMk cId="2538408021" sldId="263"/>
        </pc:sldMkLst>
        <pc:spChg chg="mod">
          <ac:chgData name="Aspinen Mika" userId="e4a417ff-e2c6-47ef-80b5-6aefa9ed5f18" providerId="ADAL" clId="{0D6F84C7-9DD3-4E56-A53B-C797968C536E}" dt="2023-12-14T10:53:28.644" v="172" actId="20577"/>
          <ac:spMkLst>
            <pc:docMk/>
            <pc:sldMk cId="2538408021" sldId="263"/>
            <ac:spMk id="3" creationId="{CE5D7E1B-41FB-4DD7-8C62-FF8DC5A30F26}"/>
          </ac:spMkLst>
        </pc:spChg>
      </pc:sldChg>
      <pc:sldChg chg="addSp delSp modSp mod">
        <pc:chgData name="Aspinen Mika" userId="e4a417ff-e2c6-47ef-80b5-6aefa9ed5f18" providerId="ADAL" clId="{0D6F84C7-9DD3-4E56-A53B-C797968C536E}" dt="2023-12-14T10:54:44.720" v="182" actId="27636"/>
        <pc:sldMkLst>
          <pc:docMk/>
          <pc:sldMk cId="3496683199" sldId="268"/>
        </pc:sldMkLst>
        <pc:spChg chg="mod">
          <ac:chgData name="Aspinen Mika" userId="e4a417ff-e2c6-47ef-80b5-6aefa9ed5f18" providerId="ADAL" clId="{0D6F84C7-9DD3-4E56-A53B-C797968C536E}" dt="2023-12-14T10:54:44.720" v="182" actId="27636"/>
          <ac:spMkLst>
            <pc:docMk/>
            <pc:sldMk cId="3496683199" sldId="268"/>
            <ac:spMk id="3" creationId="{A48715DC-A2F2-4D52-80DE-7D0CD58250AB}"/>
          </ac:spMkLst>
        </pc:spChg>
        <pc:picChg chg="add mod">
          <ac:chgData name="Aspinen Mika" userId="e4a417ff-e2c6-47ef-80b5-6aefa9ed5f18" providerId="ADAL" clId="{0D6F84C7-9DD3-4E56-A53B-C797968C536E}" dt="2023-12-14T10:54:22.876" v="174"/>
          <ac:picMkLst>
            <pc:docMk/>
            <pc:sldMk cId="3496683199" sldId="268"/>
            <ac:picMk id="4" creationId="{39FFB301-DC05-39F8-48A3-B241110FB9B4}"/>
          </ac:picMkLst>
        </pc:picChg>
        <pc:picChg chg="del">
          <ac:chgData name="Aspinen Mika" userId="e4a417ff-e2c6-47ef-80b5-6aefa9ed5f18" providerId="ADAL" clId="{0D6F84C7-9DD3-4E56-A53B-C797968C536E}" dt="2023-12-14T10:54:22.474" v="173" actId="478"/>
          <ac:picMkLst>
            <pc:docMk/>
            <pc:sldMk cId="3496683199" sldId="268"/>
            <ac:picMk id="7" creationId="{DE83DFA6-3404-4362-9064-9AC1A9DB0153}"/>
          </ac:picMkLst>
        </pc:picChg>
      </pc:sldChg>
    </pc:docChg>
  </pc:docChgLst>
  <pc:docChgLst>
    <pc:chgData name="Aspinen Mika" userId="e4a417ff-e2c6-47ef-80b5-6aefa9ed5f18" providerId="ADAL" clId="{9F2FFAB4-79EA-4025-A143-0DE3BBFED1A1}"/>
    <pc:docChg chg="undo custSel modSld">
      <pc:chgData name="Aspinen Mika" userId="e4a417ff-e2c6-47ef-80b5-6aefa9ed5f18" providerId="ADAL" clId="{9F2FFAB4-79EA-4025-A143-0DE3BBFED1A1}" dt="2022-12-08T08:01:47.663" v="71" actId="20577"/>
      <pc:docMkLst>
        <pc:docMk/>
      </pc:docMkLst>
      <pc:sldChg chg="modSp mod">
        <pc:chgData name="Aspinen Mika" userId="e4a417ff-e2c6-47ef-80b5-6aefa9ed5f18" providerId="ADAL" clId="{9F2FFAB4-79EA-4025-A143-0DE3BBFED1A1}" dt="2022-12-08T08:01:47.663" v="71" actId="20577"/>
        <pc:sldMkLst>
          <pc:docMk/>
          <pc:sldMk cId="1282548666" sldId="273"/>
        </pc:sldMkLst>
        <pc:spChg chg="mod">
          <ac:chgData name="Aspinen Mika" userId="e4a417ff-e2c6-47ef-80b5-6aefa9ed5f18" providerId="ADAL" clId="{9F2FFAB4-79EA-4025-A143-0DE3BBFED1A1}" dt="2022-12-08T08:01:47.663" v="71" actId="20577"/>
          <ac:spMkLst>
            <pc:docMk/>
            <pc:sldMk cId="1282548666" sldId="273"/>
            <ac:spMk id="3" creationId="{51A91B86-AF51-4FE3-B4CD-2C2F03D8FFD0}"/>
          </ac:spMkLst>
        </pc:spChg>
      </pc:sldChg>
    </pc:docChg>
  </pc:docChgLst>
  <pc:docChgLst>
    <pc:chgData name="Aspinen Mika" userId="e4a417ff-e2c6-47ef-80b5-6aefa9ed5f18" providerId="ADAL" clId="{0FE8BF35-1C00-49FF-81F1-07B2D66C9F38}"/>
    <pc:docChg chg="undo custSel modSld">
      <pc:chgData name="Aspinen Mika" userId="e4a417ff-e2c6-47ef-80b5-6aefa9ed5f18" providerId="ADAL" clId="{0FE8BF35-1C00-49FF-81F1-07B2D66C9F38}" dt="2023-09-08T14:31:22.976" v="843" actId="1076"/>
      <pc:docMkLst>
        <pc:docMk/>
      </pc:docMkLst>
      <pc:sldChg chg="modSp mod">
        <pc:chgData name="Aspinen Mika" userId="e4a417ff-e2c6-47ef-80b5-6aefa9ed5f18" providerId="ADAL" clId="{0FE8BF35-1C00-49FF-81F1-07B2D66C9F38}" dt="2023-09-08T14:11:16.293" v="26" actId="1076"/>
        <pc:sldMkLst>
          <pc:docMk/>
          <pc:sldMk cId="2931461800" sldId="260"/>
        </pc:sldMkLst>
        <pc:spChg chg="mod">
          <ac:chgData name="Aspinen Mika" userId="e4a417ff-e2c6-47ef-80b5-6aefa9ed5f18" providerId="ADAL" clId="{0FE8BF35-1C00-49FF-81F1-07B2D66C9F38}" dt="2023-09-08T14:11:16.293" v="26" actId="1076"/>
          <ac:spMkLst>
            <pc:docMk/>
            <pc:sldMk cId="2931461800" sldId="260"/>
            <ac:spMk id="2" creationId="{D0F7E7F2-0EA1-4453-A593-ABE3E53560FC}"/>
          </ac:spMkLst>
        </pc:spChg>
      </pc:sldChg>
      <pc:sldChg chg="modSp mod">
        <pc:chgData name="Aspinen Mika" userId="e4a417ff-e2c6-47ef-80b5-6aefa9ed5f18" providerId="ADAL" clId="{0FE8BF35-1C00-49FF-81F1-07B2D66C9F38}" dt="2023-09-08T14:21:03.112" v="831" actId="20577"/>
        <pc:sldMkLst>
          <pc:docMk/>
          <pc:sldMk cId="2538408021" sldId="263"/>
        </pc:sldMkLst>
        <pc:spChg chg="mod">
          <ac:chgData name="Aspinen Mika" userId="e4a417ff-e2c6-47ef-80b5-6aefa9ed5f18" providerId="ADAL" clId="{0FE8BF35-1C00-49FF-81F1-07B2D66C9F38}" dt="2023-09-08T14:21:03.112" v="831" actId="20577"/>
          <ac:spMkLst>
            <pc:docMk/>
            <pc:sldMk cId="2538408021" sldId="263"/>
            <ac:spMk id="3" creationId="{CE5D7E1B-41FB-4DD7-8C62-FF8DC5A30F26}"/>
          </ac:spMkLst>
        </pc:spChg>
      </pc:sldChg>
      <pc:sldChg chg="addSp delSp modSp mod">
        <pc:chgData name="Aspinen Mika" userId="e4a417ff-e2c6-47ef-80b5-6aefa9ed5f18" providerId="ADAL" clId="{0FE8BF35-1C00-49FF-81F1-07B2D66C9F38}" dt="2023-09-08T14:31:22.976" v="843" actId="1076"/>
        <pc:sldMkLst>
          <pc:docMk/>
          <pc:sldMk cId="2267993868" sldId="270"/>
        </pc:sldMkLst>
        <pc:picChg chg="add mod">
          <ac:chgData name="Aspinen Mika" userId="e4a417ff-e2c6-47ef-80b5-6aefa9ed5f18" providerId="ADAL" clId="{0FE8BF35-1C00-49FF-81F1-07B2D66C9F38}" dt="2023-09-08T14:31:22.976" v="843" actId="1076"/>
          <ac:picMkLst>
            <pc:docMk/>
            <pc:sldMk cId="2267993868" sldId="270"/>
            <ac:picMk id="5" creationId="{6AE84BAF-D757-8F79-26D2-FB4E148E3E7A}"/>
          </ac:picMkLst>
        </pc:picChg>
        <pc:picChg chg="del">
          <ac:chgData name="Aspinen Mika" userId="e4a417ff-e2c6-47ef-80b5-6aefa9ed5f18" providerId="ADAL" clId="{0FE8BF35-1C00-49FF-81F1-07B2D66C9F38}" dt="2023-09-08T14:31:13.033" v="839" actId="478"/>
          <ac:picMkLst>
            <pc:docMk/>
            <pc:sldMk cId="2267993868" sldId="270"/>
            <ac:picMk id="8" creationId="{B807121A-A0FD-4B35-AFCA-B2E33E481BA6}"/>
          </ac:picMkLst>
        </pc:picChg>
      </pc:sldChg>
      <pc:sldChg chg="addSp delSp modSp mod">
        <pc:chgData name="Aspinen Mika" userId="e4a417ff-e2c6-47ef-80b5-6aefa9ed5f18" providerId="ADAL" clId="{0FE8BF35-1C00-49FF-81F1-07B2D66C9F38}" dt="2023-09-08T14:25:19.385" v="838" actId="1076"/>
        <pc:sldMkLst>
          <pc:docMk/>
          <pc:sldMk cId="1834134437" sldId="271"/>
        </pc:sldMkLst>
        <pc:picChg chg="add del mod">
          <ac:chgData name="Aspinen Mika" userId="e4a417ff-e2c6-47ef-80b5-6aefa9ed5f18" providerId="ADAL" clId="{0FE8BF35-1C00-49FF-81F1-07B2D66C9F38}" dt="2023-09-08T14:25:12.714" v="835" actId="478"/>
          <ac:picMkLst>
            <pc:docMk/>
            <pc:sldMk cId="1834134437" sldId="271"/>
            <ac:picMk id="5" creationId="{CC5A4591-13A1-2B17-0681-97B31D35694E}"/>
          </ac:picMkLst>
        </pc:picChg>
        <pc:picChg chg="add mod">
          <ac:chgData name="Aspinen Mika" userId="e4a417ff-e2c6-47ef-80b5-6aefa9ed5f18" providerId="ADAL" clId="{0FE8BF35-1C00-49FF-81F1-07B2D66C9F38}" dt="2023-09-08T14:25:19.385" v="838" actId="1076"/>
          <ac:picMkLst>
            <pc:docMk/>
            <pc:sldMk cId="1834134437" sldId="271"/>
            <ac:picMk id="7" creationId="{F81F3BCE-DE21-5735-7A37-175B4B75A707}"/>
          </ac:picMkLst>
        </pc:picChg>
        <pc:picChg chg="del">
          <ac:chgData name="Aspinen Mika" userId="e4a417ff-e2c6-47ef-80b5-6aefa9ed5f18" providerId="ADAL" clId="{0FE8BF35-1C00-49FF-81F1-07B2D66C9F38}" dt="2023-09-08T14:24:27.556" v="832" actId="478"/>
          <ac:picMkLst>
            <pc:docMk/>
            <pc:sldMk cId="1834134437" sldId="271"/>
            <ac:picMk id="8" creationId="{321B9716-750E-4F08-8B9F-B490025F89CC}"/>
          </ac:picMkLst>
        </pc:picChg>
      </pc:sldChg>
      <pc:sldChg chg="modSp mod">
        <pc:chgData name="Aspinen Mika" userId="e4a417ff-e2c6-47ef-80b5-6aefa9ed5f18" providerId="ADAL" clId="{0FE8BF35-1C00-49FF-81F1-07B2D66C9F38}" dt="2023-09-08T14:19:09.930" v="747"/>
        <pc:sldMkLst>
          <pc:docMk/>
          <pc:sldMk cId="1282548666" sldId="273"/>
        </pc:sldMkLst>
        <pc:spChg chg="mod">
          <ac:chgData name="Aspinen Mika" userId="e4a417ff-e2c6-47ef-80b5-6aefa9ed5f18" providerId="ADAL" clId="{0FE8BF35-1C00-49FF-81F1-07B2D66C9F38}" dt="2023-09-08T14:19:09.930" v="747"/>
          <ac:spMkLst>
            <pc:docMk/>
            <pc:sldMk cId="1282548666" sldId="273"/>
            <ac:spMk id="3" creationId="{51A91B86-AF51-4FE3-B4CD-2C2F03D8FF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6B319F-86E7-4B6C-BC56-4EBD12E2C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5987C2-7487-4368-9FB8-7111ACA48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D0F6CF-0E4A-4E9F-BCAD-01912F09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BB1625-3A4E-47E9-91B0-61CA9632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7482FE-30C4-4C60-A6B5-4F867A7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53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5BF3F0-90C1-46B4-961A-F541B90F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F1EF46E-4CBA-4F74-9AAF-3CCC8315A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735D72-C992-4DE0-B80B-B57AA4F3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F7E5D7-B796-49BA-AE5D-94D48918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1ED235-3863-4203-B497-BC55280E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48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C70248F-6021-4471-8969-73A84CCA1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255533A-FE1A-44F1-BB12-65159A4AE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BCF105-8607-4D4A-BC71-6DE10AEF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BB46E5-6609-4346-9491-54CD346C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E4FAC3-FEE2-4E4E-9BE5-0855977D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98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579318-4268-4843-BF71-C234EA6E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712CD6-7DB3-4EBF-8372-6B9CFB3E3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80DD31-11E5-4467-A8C9-6FBD6044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5E9F6D-E571-4CD0-8804-DA15B4F5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991741-29A2-4114-AC37-8B4F668C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1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66B9ED-DFE6-4598-B858-18C7C6145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2DF87A-A75C-40FC-9A1D-BF8D5F608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C3EA36-DBC6-45ED-8559-40F498C5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B62A31-9F86-406B-8F49-C3A546BC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4409E1-E4F3-4EA2-8A68-70BAE2D5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61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5A8ECA-A562-4937-B542-7D3A72B4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D4ACF1-D523-4FE3-A3C2-305DE9EF4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3829B55-6A6F-4312-9FEB-E6E79C59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660B45-3BAF-4832-A8A9-48D3D74E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946B20-A1C9-4B0E-9157-82AA66C1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F09735-8F51-42EB-A897-78104C064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94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410B8D-581B-405D-A54B-7F4FD3E7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2024026-7B28-4A95-B0F5-469C25B6F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6CA3386-A5A2-4FE9-A121-3966E9EBB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C894D7-0744-46D1-811B-FF3D1032D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83F6117-D550-4DBC-830C-4CC2F026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1B4D562-DCBC-497B-9503-A53D1B1D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AEB884-3FFA-4191-8986-1501EC89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5F9907C-4D8A-4407-9D27-A6ED4C0A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37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3DA061-D36A-4DE1-BFED-69B6B152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5EEC68C-A6DE-485F-B228-74B63D5D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D212E2-3C71-449D-9926-E1364CFA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2BCE428-56A0-4B37-8B95-8B2CF8EB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71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D55D488-5CE0-4190-9509-332E5B0E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12E252D-6767-426B-A46C-E3E4A642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E9FAAF6-221E-4C6D-9E75-B57F12EC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42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455B3F-9D17-49F5-B910-0DA6AEB6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986229-4F57-49BB-A281-0311E349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73DEEE0-2606-441D-8267-8C3321610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992A291-448E-4DE6-9E41-D3A03D66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5A1577-14F5-4057-8AC7-597358AE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D5007BB-5A76-4B64-AC3E-A6804A9C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2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1AA226-173A-4FC1-BD59-C72487240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7E1440-480B-4A90-A453-DDE0D7B82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289979-ED24-42A5-8D2A-C3A9AB16C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EFFA74-B69F-4171-995D-202272A9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6CB0FEE-5E75-4E6C-9462-C45B7985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95B3F91-BA87-4B06-B5A4-D0DD5E56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54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98C9696-90FA-4848-BF87-6B3A5777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A58193-5D78-4E7E-901B-2BF425E97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918280-24FA-4E56-9F3D-6F2384BB6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6F39-E27B-4FFE-9072-90B9E8645110}" type="datetimeFigureOut">
              <a:rPr lang="fi-FI" smtClean="0"/>
              <a:t>13.2.2024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1047C2-9327-494A-AD5B-7EC54D761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3FE798-581A-4667-A0F0-519552A33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2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eda.net" TargetMode="External"/><Relationship Id="rId2" Type="http://schemas.openxmlformats.org/officeDocument/2006/relationships/hyperlink" Target="https://peda.net/ohje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oin/XXXXXX" TargetMode="External"/><Relationship Id="rId2" Type="http://schemas.openxmlformats.org/officeDocument/2006/relationships/hyperlink" Target="https://peda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eda.net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oulutuskeskus@evl.f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2EB7817-E168-4C54-A112-A79DDCDB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F69822E-F0F2-4C71-9555-9B01F9BF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50" y="891541"/>
            <a:ext cx="5866189" cy="40740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/>
              <a:t>Tervetuloa!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9AC6F7-B7A7-49C8-98F1-F59AEE35B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3850" y="4965613"/>
            <a:ext cx="5866189" cy="92103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/>
              <a:t>Peda.net oppimisympäristönä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358AEE7-96E5-490E-93E2-263A0D51B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36AB036-6341-4F42-9C36-9D6509938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815" y="4243264"/>
            <a:ext cx="4000156" cy="106408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B3B2665-1C85-425B-8DDB-E86E76CC5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054" y="891540"/>
            <a:ext cx="2385945" cy="2385945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028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F95C4-9238-481E-BB14-40B43BC4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Tukea </a:t>
            </a:r>
            <a:r>
              <a:rPr lang="fi-FI" dirty="0" err="1"/>
              <a:t>Peda.netin</a:t>
            </a:r>
            <a:r>
              <a:rPr lang="fi-FI" dirty="0"/>
              <a:t> käyttöön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56BEFE-F07A-4CAF-A689-6A24E7C9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 err="1"/>
              <a:t>Peda.netin</a:t>
            </a:r>
            <a:r>
              <a:rPr lang="fi-FI" sz="3200" dirty="0"/>
              <a:t> </a:t>
            </a:r>
            <a:r>
              <a:rPr lang="fi-FI" sz="3200"/>
              <a:t>ohjesivut ovat näkyvissä </a:t>
            </a:r>
            <a:br>
              <a:rPr lang="fi-FI" sz="3200"/>
            </a:br>
            <a:r>
              <a:rPr lang="fi-FI" sz="3200"/>
              <a:t>ilman </a:t>
            </a:r>
            <a:r>
              <a:rPr lang="fi-FI" sz="3200" dirty="0"/>
              <a:t>rekisteröitymistä </a:t>
            </a:r>
            <a:r>
              <a:rPr lang="fi-FI" sz="3200"/>
              <a:t>ja kirjautumista:</a:t>
            </a:r>
            <a:endParaRPr lang="fi-FI" sz="3200" dirty="0"/>
          </a:p>
          <a:p>
            <a:pPr marL="0" indent="0">
              <a:buNone/>
            </a:pPr>
            <a:r>
              <a:rPr lang="fi-FI" sz="3200">
                <a:hlinkClick r:id="rId2"/>
              </a:rPr>
              <a:t>peda</a:t>
            </a:r>
            <a:r>
              <a:rPr lang="fi-FI" sz="3200" dirty="0">
                <a:hlinkClick r:id="rId2"/>
              </a:rPr>
              <a:t>.net</a:t>
            </a:r>
            <a:r>
              <a:rPr lang="fi-FI" sz="3200">
                <a:hlinkClick r:id="rId2"/>
              </a:rPr>
              <a:t>/ohjeet</a:t>
            </a:r>
            <a:endParaRPr lang="fi-FI" sz="320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/>
              <a:t>Kysy tarvittaessa teknistä tukea sähköpostitse:</a:t>
            </a:r>
            <a:endParaRPr lang="fi-FI" sz="3200" dirty="0"/>
          </a:p>
          <a:p>
            <a:pPr marL="0" indent="0">
              <a:buNone/>
            </a:pPr>
            <a:r>
              <a:rPr lang="fi-FI" sz="3200" dirty="0">
                <a:hlinkClick r:id="rId3"/>
              </a:rPr>
              <a:t>info@peda</a:t>
            </a:r>
            <a:r>
              <a:rPr lang="fi-FI" sz="3200">
                <a:hlinkClick r:id="rId3"/>
              </a:rPr>
              <a:t>.net</a:t>
            </a:r>
            <a:r>
              <a:rPr lang="fi-FI" sz="3200"/>
              <a:t> 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3882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D3FD87-3B6C-479A-A1B0-A6CBE837C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Oppimisympäristö Peda.net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CC16CB-531B-4CB8-ADAD-D2B47EFF1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Pääset </a:t>
            </a:r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koulutuksen sivuille, kun olet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rekisteröitynyt</a:t>
            </a:r>
            <a:r>
              <a:rPr lang="fi-FI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Peda.netin</a:t>
            </a:r>
            <a:r>
              <a:rPr lang="fi-FI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käyttäjäksi ja</a:t>
            </a:r>
            <a:endParaRPr lang="fi-FI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i-FI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kirjautunut</a:t>
            </a:r>
            <a:r>
              <a:rPr lang="fi-FI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Peda.netiin</a:t>
            </a:r>
            <a:r>
              <a:rPr lang="fi-FI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i-FI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liittynyt</a:t>
            </a:r>
            <a:r>
              <a:rPr lang="fi-FI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pääsykoodilla koulutusryhmään</a:t>
            </a:r>
            <a:endParaRPr lang="fi-FI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519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F7E7F2-0EA1-4453-A593-ABE3E5356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07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i-FI" sz="4400" b="1" i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Jos </a:t>
            </a:r>
            <a:r>
              <a:rPr lang="fi-FI" sz="4400" b="1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olet </a:t>
            </a:r>
            <a:r>
              <a:rPr lang="fi-FI" sz="4400" b="1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jo </a:t>
            </a:r>
            <a:r>
              <a:rPr lang="fi-FI" sz="4400" b="1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rekisteröitynyt Peda.net-käyttäjä</a:t>
            </a:r>
            <a:r>
              <a:rPr lang="fi-FI" sz="4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fi-FI" sz="4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toimi </a:t>
            </a:r>
            <a:r>
              <a:rPr lang="fi-FI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seuraavasti:</a:t>
            </a:r>
            <a:br>
              <a:rPr lang="fi-FI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dirty="0">
                <a:effectLst/>
                <a:ea typeface="Calibri" panose="020F0502020204030204" pitchFamily="34" charset="0"/>
              </a:rPr>
              <a:t> </a:t>
            </a:r>
            <a:br>
              <a:rPr lang="fi-FI" sz="4400" dirty="0">
                <a:effectLst/>
                <a:ea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A91B86-AF51-4FE3-B4CD-2C2F03D8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57610"/>
            <a:ext cx="11897360" cy="5032375"/>
          </a:xfrm>
        </p:spPr>
        <p:txBody>
          <a:bodyPr>
            <a:normAutofit/>
          </a:bodyPr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Mene sivulle </a:t>
            </a:r>
            <a:r>
              <a:rPr lang="fi-FI" sz="30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peda.net</a:t>
            </a: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&gt; anna ryhmäkoodi oikean laidan OmaValikossa </a:t>
            </a:r>
            <a:b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&gt; Liity</a:t>
            </a:r>
          </a:p>
          <a:p>
            <a:pPr indent="0">
              <a:buNone/>
            </a:pPr>
            <a:r>
              <a:rPr lang="fi-FI" sz="3000">
                <a:latin typeface="Calibri" panose="020F0502020204030204" pitchFamily="34" charset="0"/>
                <a:ea typeface="Calibri" panose="020F0502020204030204" pitchFamily="34" charset="0"/>
              </a:rPr>
              <a:t>(Vaihtoehtoisesti: mene sivulle </a:t>
            </a:r>
            <a:r>
              <a:rPr lang="fi-FI" sz="30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peda.net/join/XXXXXX</a:t>
            </a:r>
            <a:br>
              <a:rPr lang="fi-FI" sz="32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jossa merkkijonon XXXXXX tilalla on saamasi ryhmäkoodi.</a:t>
            </a:r>
            <a:b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Kirjaudu sisään Peda.net-tunnuksillasi, niin pääset koulutuksen etusivulle.)</a:t>
            </a:r>
          </a:p>
          <a:p>
            <a:pPr indent="0">
              <a:buNone/>
            </a:pP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→ Valmista tuli! Olet nyt osallistujana, ja koulutuksen etusivu näkyy oikean laidan OmaValikon kirjanmerkeissä (”</a:t>
            </a:r>
            <a:r>
              <a:rPr lang="fi-FI" sz="3000" cap="small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omat linkit</a:t>
            </a: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”).</a:t>
            </a:r>
          </a:p>
          <a:p>
            <a:pPr indent="0">
              <a:buNone/>
            </a:pPr>
            <a:r>
              <a:rPr lang="fi-FI" sz="3000">
                <a:latin typeface="Calibri" panose="020F0502020204030204" pitchFamily="34" charset="0"/>
                <a:ea typeface="Calibri" panose="020F0502020204030204" pitchFamily="34" charset="0"/>
              </a:rPr>
              <a:t>Jatkossa riittää pelkkä sisäänkirjautuminen pääsivulta </a:t>
            </a:r>
            <a:r>
              <a:rPr lang="fi-FI" sz="30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peda.net</a:t>
            </a:r>
            <a:r>
              <a:rPr lang="fi-FI" sz="300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br>
              <a:rPr lang="fi-FI" sz="300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000">
                <a:latin typeface="Calibri" panose="020F0502020204030204" pitchFamily="34" charset="0"/>
                <a:ea typeface="Calibri" panose="020F0502020204030204" pitchFamily="34" charset="0"/>
              </a:rPr>
              <a:t>koodia ei tarvitse enää antaa uudelleen.</a:t>
            </a:r>
            <a:endParaRPr lang="fi-FI" sz="3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endParaRPr lang="fi-FI" sz="300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6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1E5830C-B9D8-4A29-A9AD-902C940D7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015" y="1994934"/>
            <a:ext cx="6979009" cy="457858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0F7E7F2-0EA1-4453-A593-ABE3E535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i-FI" sz="4400" b="1" i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Jos </a:t>
            </a:r>
            <a:r>
              <a:rPr lang="fi-FI" sz="4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ole </a:t>
            </a:r>
            <a:r>
              <a:rPr lang="fi-FI" sz="4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vielä</a:t>
            </a:r>
            <a:r>
              <a:rPr lang="fi-FI" sz="4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rekisteröitynyt</a:t>
            </a:r>
            <a:r>
              <a:rPr lang="fi-FI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toimi seuraavasti:</a:t>
            </a:r>
            <a:br>
              <a:rPr lang="fi-FI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dirty="0">
                <a:effectLst/>
                <a:ea typeface="Calibri" panose="020F0502020204030204" pitchFamily="34" charset="0"/>
              </a:rPr>
              <a:t> </a:t>
            </a:r>
            <a:br>
              <a:rPr lang="fi-FI" sz="4400" dirty="0">
                <a:effectLst/>
                <a:ea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A91B86-AF51-4FE3-B4CD-2C2F03D8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16" y="1087120"/>
            <a:ext cx="11012984" cy="5628640"/>
          </a:xfrm>
        </p:spPr>
        <p:txBody>
          <a:bodyPr>
            <a:normAutofit lnSpcReduction="10000"/>
          </a:bodyPr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fi-FI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Rekisteröityminen </a:t>
            </a: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tapahtuu osoitteessa </a:t>
            </a:r>
            <a:r>
              <a:rPr lang="fi-FI" sz="32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peda.net</a:t>
            </a:r>
            <a:r>
              <a:rPr lang="fi-FI" sz="3000">
                <a:latin typeface="Calibri" panose="020F0502020204030204" pitchFamily="34" charset="0"/>
                <a:ea typeface="Calibri" panose="020F0502020204030204" pitchFamily="34" charset="0"/>
              </a:rPr>
              <a:t>  → </a:t>
            </a:r>
            <a:r>
              <a:rPr lang="fi-FI" sz="3000" b="1">
                <a:latin typeface="Calibri" panose="020F0502020204030204" pitchFamily="34" charset="0"/>
                <a:ea typeface="Calibri" panose="020F0502020204030204" pitchFamily="34" charset="0"/>
              </a:rPr>
              <a:t>Luo tili</a:t>
            </a:r>
            <a:endParaRPr lang="fi-FI" sz="3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fi-FI" sz="3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Klikkaa kohtaa ”Olen 13-vuotias tai vanhempi…”</a:t>
            </a:r>
          </a:p>
          <a:p>
            <a:pPr indent="0">
              <a:buNone/>
            </a:pPr>
            <a:endParaRPr lang="fi-FI" sz="30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Huom: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Älä käytä </a:t>
            </a: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rekisteröitymiseen</a:t>
            </a:r>
            <a:br>
              <a:rPr lang="fi-FI" sz="26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Office 365 -kirjautumista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äläkä työnantajan Microsoft-tiliä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(muuten menettäisit Peda.net-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käyttöoikeudet, kun työnantaja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vaihtuu).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Kirkon IT-tuki ei hyväksy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Office 365 -käyttöpyyntöjä </a:t>
            </a:r>
            <a:b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Peda.netiä varten.</a:t>
            </a:r>
            <a:endParaRPr lang="fi-FI" sz="3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D1858CC9-59DB-4499-BAAA-88ADA6599F63}"/>
              </a:ext>
            </a:extLst>
          </p:cNvPr>
          <p:cNvCxnSpPr>
            <a:cxnSpLocks/>
          </p:cNvCxnSpPr>
          <p:nvPr/>
        </p:nvCxnSpPr>
        <p:spPr>
          <a:xfrm>
            <a:off x="4866640" y="2438400"/>
            <a:ext cx="538480" cy="165608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8" name="Kuva 17">
            <a:extLst>
              <a:ext uri="{FF2B5EF4-FFF2-40B4-BE49-F238E27FC236}">
                <a16:creationId xmlns:a16="http://schemas.microsoft.com/office/drawing/2014/main" id="{0023E743-BE64-4CB2-9208-5B9935E6B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4400" y="5002294"/>
            <a:ext cx="631190" cy="639282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280EF675-A252-4574-A226-391FB384AD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7580" y="5002294"/>
            <a:ext cx="631190" cy="63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4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F7E7F2-0EA1-4453-A593-ABE3E535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i-FI" sz="4400" b="1" i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Suosituksia rekisteröitymiseen:</a:t>
            </a:r>
            <a:br>
              <a:rPr lang="fi-FI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dirty="0">
                <a:effectLst/>
                <a:ea typeface="Calibri" panose="020F0502020204030204" pitchFamily="34" charset="0"/>
              </a:rPr>
              <a:t> </a:t>
            </a:r>
            <a:br>
              <a:rPr lang="fi-FI" sz="4400" dirty="0">
                <a:effectLst/>
                <a:ea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A91B86-AF51-4FE3-B4CD-2C2F03D8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120"/>
            <a:ext cx="10515600" cy="5486399"/>
          </a:xfrm>
        </p:spPr>
        <p:txBody>
          <a:bodyPr>
            <a:normAutofit/>
          </a:bodyPr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Ilmoita </a:t>
            </a:r>
            <a:r>
              <a:rPr lang="fi-FI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sähköpostiosoitteeksi</a:t>
            </a:r>
            <a:r>
              <a:rPr lang="fi-FI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ensisijaisesti evl.fi-osoitteesi</a:t>
            </a:r>
            <a: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b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jos sellainen on sinulla käytössä. </a:t>
            </a:r>
            <a:b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Ilmoittamasi osoitetiedon voit myöhemmin päivittää tarvittaessa.</a:t>
            </a:r>
          </a:p>
          <a:p>
            <a:pPr lvl="1"/>
            <a: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Määritä </a:t>
            </a:r>
            <a:r>
              <a:rPr lang="fi-FI" sz="26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käyttäjätunnukseksi oma nimesi</a:t>
            </a:r>
            <a:r>
              <a:rPr lang="fi-FI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normaalissa perusmuodossa Etunimi Sukunimi (ei siis nimimerkkejä tms.). </a:t>
            </a:r>
          </a:p>
          <a:p>
            <a:pPr lvl="2"/>
            <a: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Jos </a:t>
            </a:r>
            <a:r>
              <a:rPr lang="fi-FI" sz="2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Peda.netin</a:t>
            </a:r>
            <a:r>
              <a:rPr lang="fi-FI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käyttäjien joukosta sattuisi löytymään täyskaima, </a:t>
            </a:r>
            <a: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lisää tarvittaessa </a:t>
            </a:r>
            <a:r>
              <a:rPr lang="fi-FI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käyttäjätunnuksen osaksi esim. </a:t>
            </a:r>
            <a: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toisen etunimesi</a:t>
            </a:r>
            <a:r>
              <a:rPr lang="fi-FI" sz="220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alkukirjain. </a:t>
            </a:r>
            <a:b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Etsi-toiminnolla (suurennuslasikuvake</a:t>
            </a:r>
            <a:r>
              <a:rPr lang="fi-FI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fi-FI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voit tarkistaa, löytyykö kaimoja.</a:t>
            </a:r>
          </a:p>
          <a:p>
            <a:pPr lvl="1"/>
            <a:r>
              <a:rPr lang="fi-FI" sz="2600">
                <a:latin typeface="Calibri" panose="020F0502020204030204" pitchFamily="34" charset="0"/>
                <a:ea typeface="Times New Roman" panose="02020603050405020304" pitchFamily="18" charset="0"/>
              </a:rPr>
              <a:t>Kun luot käyttäjätunnusta, käytä sen varmentamiseen samaa laitetta (tietokone, puhelin, tabletti), jolla olet kirjautumassa Peda.netiin.</a:t>
            </a:r>
            <a:endParaRPr lang="fi-FI" sz="3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254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E38EA2-D49B-47B9-9D42-45EC245E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1608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fi-FI"/>
              <a:t>OmaTila = käyttäjän oma sivu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8715DC-A2F2-4D52-80DE-7D0CD5825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752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Kirjaudu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osoitteessa </a:t>
            </a:r>
            <a:r>
              <a:rPr lang="fi-FI" sz="2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peda.net</a:t>
            </a:r>
            <a:r>
              <a:rPr lang="fi-FI" sz="2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i-FI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 jälkeen </a:t>
            </a:r>
            <a:r>
              <a:rPr lang="fi-FI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likkaa sivun yläreunassa </a:t>
            </a:r>
            <a:r>
              <a:rPr lang="fi-FI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nimeäsi </a:t>
            </a:r>
            <a:br>
              <a:rPr lang="fi-FI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pääset </a:t>
            </a:r>
            <a:r>
              <a:rPr lang="fi-FI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OmaTilaan</a:t>
            </a: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 </a:t>
            </a:r>
            <a:br>
              <a:rPr lang="fi-F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klikkaa 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nimesi oikealla puolella väkästä </a:t>
            </a: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valitse </a:t>
            </a:r>
            <a:r>
              <a:rPr lang="fi-F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alasvetovalikosta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 työtila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9FFB301-DC05-39F8-48A3-B241110FB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572" y="1423988"/>
            <a:ext cx="38290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8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6EF938-901E-479C-9B93-C7F08E7C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OmaTila: julkiset </a:t>
            </a:r>
            <a:r>
              <a:rPr lang="fi-FI" dirty="0"/>
              <a:t>tiedot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3CBFD8-2299-45B1-A876-150D28AE4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291600" cy="444182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Julkisia tietoja ovat kuva, otsikko </a:t>
            </a:r>
            <a:b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esittelyteksti. Ne näkyvät kaikille kirjautuneille Peda.net-käyttäjille.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 olet OmaTilassa, klikkaa nimesi vieressä kolme pistettä ja 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valitse 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Muokkaa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niin pääset </a:t>
            </a: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kirjoittamaan tietoja.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Täydennä </a:t>
            </a:r>
            <a:r>
              <a:rPr lang="fi-FI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julkisiin tietoihin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työnimikkeesi ja työpaikkakuntasi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Tallenna</a:t>
            </a: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lopuksi.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AE84BAF-D757-8F79-26D2-FB4E148E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855" y="2124075"/>
            <a:ext cx="5375511" cy="28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2C7B0E-FE25-4157-A124-B7902D60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OmaTila: </a:t>
            </a:r>
            <a:r>
              <a:rPr lang="fi-FI" dirty="0"/>
              <a:t>ei-julkiset tiedot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5D7E1B-41FB-4DD7-8C62-FF8DC5A30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3200" err="1"/>
              <a:t>OmaTila</a:t>
            </a:r>
            <a:r>
              <a:rPr lang="fi-FI" sz="3200"/>
              <a:t> -näkymän muut tiedot eivät ole julkisia.</a:t>
            </a:r>
            <a:endParaRPr lang="fi-FI" sz="3200" dirty="0"/>
          </a:p>
          <a:p>
            <a:pPr marL="0" indent="0">
              <a:buNone/>
            </a:pPr>
            <a:r>
              <a:rPr lang="fi-FI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Näkymän </a:t>
            </a:r>
            <a: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vasemmassa laidassa kohdassa </a:t>
            </a:r>
            <a:r>
              <a:rPr lang="fi-FI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Omat tiedot </a:t>
            </a:r>
            <a:r>
              <a:rPr lang="fi-FI" sz="32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 asetukset →</a:t>
            </a:r>
            <a:r>
              <a:rPr lang="fi-FI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2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Sähköpostiosoitteet</a:t>
            </a:r>
            <a: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kirjoita sähköpostiosoitteesi, jota käytät koulutukseen liittyvissä asioissa.</a:t>
            </a:r>
            <a:endParaRPr lang="fi-FI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Kohdassa </a:t>
            </a:r>
            <a:r>
              <a:rPr lang="fi-FI" sz="32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Sähköpostiosoitteet → Lisäasetukset</a:t>
            </a:r>
            <a:r>
              <a:rPr lang="fi-FI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merkitse täppä sähköpostiosoitteesi kohdalle, jotta saat sähköpostiisi tiedon, </a:t>
            </a:r>
            <a:b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kun Peda</a:t>
            </a:r>
            <a:r>
              <a:rPr lang="fi-FI" sz="3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.netin</a:t>
            </a:r>
            <a:r>
              <a:rPr lang="fi-FI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kautta on lähetetty viesti tai aineistoa</a:t>
            </a:r>
            <a:r>
              <a:rPr lang="fi-FI" sz="32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lvl="1" indent="0">
              <a:buNone/>
            </a:pPr>
            <a:r>
              <a:rPr lang="fi-FI" sz="280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Huom: </a:t>
            </a:r>
          </a:p>
          <a:p>
            <a:pPr marL="457200" lvl="1" indent="0">
              <a:buNone/>
            </a:pPr>
            <a: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1) Peda.netin käyttäjätietoihin kannattaa lisätä myös mahdollinen </a:t>
            </a:r>
            <a:b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toinen sähköpostiosoitteesi, jotta pystyt tilaamaan siihen uuden salasanan </a:t>
            </a:r>
            <a:b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unohtuneen salasanan tilalle sellaisessa tapauksessa, että olet virkavapaalla </a:t>
            </a:r>
            <a:b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fi-FI" sz="280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eikä evl-osoitteesi ole käytössä. </a:t>
            </a:r>
          </a:p>
          <a:p>
            <a:pPr marL="457200" lvl="1" indent="0">
              <a:buNone/>
            </a:pPr>
            <a:r>
              <a:rPr lang="fi-FI" sz="280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 Kukaan muu kuin sinä itse ei näe, mitä sähköpostiosoitetta käytät OmaTilassa. Jos sähköpostiosoitteesi muuttuu, muista ilmoittaa muutoksesta myös vastaavalle kouluttajalle sekä koulutussihteerille: </a:t>
            </a:r>
            <a:r>
              <a:rPr lang="fi-FI" sz="280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koulutuskeskus@evl.fi</a:t>
            </a:r>
            <a:r>
              <a:rPr lang="fi-FI" sz="280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i-FI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840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61E28D-6D25-40D7-87CD-6B890C2F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fi-FI" dirty="0"/>
              <a:t>Liity koulutuksen työtilaan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1FA5CA-10A1-4ADD-9A2A-6A90A16DC2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i-FI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Kirjautuneena </a:t>
            </a:r>
            <a: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pääset liittymään koulutuksen sivustolle: </a:t>
            </a:r>
            <a:endParaRPr lang="fi-FI" sz="3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i-FI" sz="3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i-FI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ivun oikeassa </a:t>
            </a:r>
            <a: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yläkulmassa </a:t>
            </a:r>
            <a:b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alasvetonuolen takaa avautuu OmaValikko. </a:t>
            </a:r>
            <a:b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Sieltä löydät kohdan </a:t>
            </a:r>
            <a:br>
              <a:rPr lang="fi-FI" sz="3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31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Liity </a:t>
            </a:r>
            <a:r>
              <a:rPr lang="fi-FI" sz="3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sivulle ryhmäkoodilla</a:t>
            </a:r>
            <a:r>
              <a:rPr lang="fi-FI" sz="31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i-FI" sz="31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i-FI" sz="3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Kirjoita siihen sähköpostissa saamasi liittymiskoodi</a:t>
            </a:r>
            <a:r>
              <a:rPr lang="fi-FI" sz="31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</a:t>
            </a:r>
            <a:r>
              <a:rPr lang="fi-FI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klikkaa </a:t>
            </a:r>
            <a:r>
              <a:rPr lang="fi-FI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Liity</a:t>
            </a:r>
            <a:r>
              <a:rPr lang="fi-FI" sz="3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i-FI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i-FI" sz="3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Koulutuksen etusivu tallentuu kirjanmerkiksi OmaValikkoon. </a:t>
            </a:r>
            <a:r>
              <a:rPr lang="fi-FI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Pääset jatkossa koulutuksen sivuille suoraan </a:t>
            </a:r>
            <a:r>
              <a:rPr lang="fi-FI" sz="3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 kautta. Koodia et tarvitse enää uudelleen.</a:t>
            </a:r>
            <a:endParaRPr lang="fi-FI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81F3BCE-DE21-5735-7A37-175B4B75A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572" y="1423988"/>
            <a:ext cx="38290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3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612</Words>
  <Application>Microsoft Office PowerPoint</Application>
  <PresentationFormat>Laajakuva</PresentationFormat>
  <Paragraphs>52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Tervetuloa!</vt:lpstr>
      <vt:lpstr>Oppimisympäristö Peda.net</vt:lpstr>
      <vt:lpstr> Jos olet jo rekisteröitynyt Peda.net-käyttäjä,  toimi seuraavasti:   </vt:lpstr>
      <vt:lpstr> Jos et ole vielä rekisteröitynyt, toimi seuraavasti:   </vt:lpstr>
      <vt:lpstr> Suosituksia rekisteröitymiseen:   </vt:lpstr>
      <vt:lpstr>OmaTila = käyttäjän oma sivu</vt:lpstr>
      <vt:lpstr>OmaTila: julkiset tiedot</vt:lpstr>
      <vt:lpstr>OmaTila: ei-julkiset tiedot</vt:lpstr>
      <vt:lpstr>Liity koulutuksen työtilaan</vt:lpstr>
      <vt:lpstr>Tukea Peda.netin käyttöön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Tervetuloa!</dc:title>
  <dc:creator>Tukiainen Sirkku</dc:creator>
  <cp:lastModifiedBy>Aspinen Mika</cp:lastModifiedBy>
  <cp:revision>4</cp:revision>
  <dcterms:created xsi:type="dcterms:W3CDTF">2021-12-08T12:21:20Z</dcterms:created>
  <dcterms:modified xsi:type="dcterms:W3CDTF">2024-02-13T09:47:07Z</dcterms:modified>
</cp:coreProperties>
</file>