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9" r:id="rId3"/>
    <p:sldId id="257" r:id="rId4"/>
    <p:sldId id="258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2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5F45AC-2128-4080-A914-95919302DD99}" type="datetimeFigureOut">
              <a:rPr lang="fi-FI" smtClean="0"/>
              <a:t>16.10.2018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2A9DCB-0333-4039-8CC4-D6EEBAC274A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210099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5F45AC-2128-4080-A914-95919302DD99}" type="datetimeFigureOut">
              <a:rPr lang="fi-FI" smtClean="0"/>
              <a:t>16.10.2018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2A9DCB-0333-4039-8CC4-D6EEBAC274A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302194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5F45AC-2128-4080-A914-95919302DD99}" type="datetimeFigureOut">
              <a:rPr lang="fi-FI" smtClean="0"/>
              <a:t>16.10.2018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2A9DCB-0333-4039-8CC4-D6EEBAC274A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472363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5F45AC-2128-4080-A914-95919302DD99}" type="datetimeFigureOut">
              <a:rPr lang="fi-FI" smtClean="0"/>
              <a:t>16.10.2018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2A9DCB-0333-4039-8CC4-D6EEBAC274A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689119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5F45AC-2128-4080-A914-95919302DD99}" type="datetimeFigureOut">
              <a:rPr lang="fi-FI" smtClean="0"/>
              <a:t>16.10.2018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2A9DCB-0333-4039-8CC4-D6EEBAC274A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600636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5F45AC-2128-4080-A914-95919302DD99}" type="datetimeFigureOut">
              <a:rPr lang="fi-FI" smtClean="0"/>
              <a:t>16.10.2018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2A9DCB-0333-4039-8CC4-D6EEBAC274A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412414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5F45AC-2128-4080-A914-95919302DD99}" type="datetimeFigureOut">
              <a:rPr lang="fi-FI" smtClean="0"/>
              <a:t>16.10.2018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2A9DCB-0333-4039-8CC4-D6EEBAC274A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389054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5F45AC-2128-4080-A914-95919302DD99}" type="datetimeFigureOut">
              <a:rPr lang="fi-FI" smtClean="0"/>
              <a:t>16.10.2018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2A9DCB-0333-4039-8CC4-D6EEBAC274A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454036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5F45AC-2128-4080-A914-95919302DD99}" type="datetimeFigureOut">
              <a:rPr lang="fi-FI" smtClean="0"/>
              <a:t>16.10.2018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2A9DCB-0333-4039-8CC4-D6EEBAC274A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399160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5F45AC-2128-4080-A914-95919302DD99}" type="datetimeFigureOut">
              <a:rPr lang="fi-FI" smtClean="0"/>
              <a:t>16.10.2018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2A9DCB-0333-4039-8CC4-D6EEBAC274A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339044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5F45AC-2128-4080-A914-95919302DD99}" type="datetimeFigureOut">
              <a:rPr lang="fi-FI" smtClean="0"/>
              <a:t>16.10.2018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2A9DCB-0333-4039-8CC4-D6EEBAC274A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92700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5F45AC-2128-4080-A914-95919302DD99}" type="datetimeFigureOut">
              <a:rPr lang="fi-FI" smtClean="0"/>
              <a:t>16.10.2018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2A9DCB-0333-4039-8CC4-D6EEBAC274A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8846123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3.jp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sz="5400" b="1" dirty="0" smtClean="0"/>
              <a:t>REFORMAATIO eli uskonpuhdistus</a:t>
            </a:r>
            <a:endParaRPr lang="fi-FI" sz="5400" b="1" dirty="0"/>
          </a:p>
        </p:txBody>
      </p:sp>
      <p:sp>
        <p:nvSpPr>
          <p:cNvPr id="5" name="Sisällön paikkamerkki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i-FI" dirty="0" smtClean="0"/>
              <a:t> Wittenberg</a:t>
            </a:r>
            <a:endParaRPr lang="fi-FI" dirty="0"/>
          </a:p>
        </p:txBody>
      </p:sp>
      <p:pic>
        <p:nvPicPr>
          <p:cNvPr id="7" name="Sisällön paikkamerkki 6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51881" y="3275806"/>
            <a:ext cx="2133600" cy="214312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3" name="Tekstin paikkamerkki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fi-FI" dirty="0" smtClean="0"/>
              <a:t>Martin Luther</a:t>
            </a:r>
            <a:endParaRPr lang="fi-FI" dirty="0"/>
          </a:p>
        </p:txBody>
      </p:sp>
      <p:pic>
        <p:nvPicPr>
          <p:cNvPr id="8" name="Sisällön paikkamerkki 7"/>
          <p:cNvPicPr>
            <a:picLocks noGrp="1" noChangeAspect="1"/>
          </p:cNvPicPr>
          <p:nvPr>
            <p:ph sz="quarter" idx="4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43762" y="2437605"/>
            <a:ext cx="3371850" cy="327091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4" name="Kuva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4419" y="2512706"/>
            <a:ext cx="4708524" cy="366932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40705154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49300"/>
          </a:xfrm>
        </p:spPr>
        <p:txBody>
          <a:bodyPr>
            <a:normAutofit fontScale="90000"/>
          </a:bodyPr>
          <a:lstStyle/>
          <a:p>
            <a:r>
              <a:rPr lang="fi-FI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Reformaation taustatekijät</a:t>
            </a:r>
            <a:endParaRPr lang="fi-FI" sz="4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114426"/>
            <a:ext cx="5181600" cy="5386386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fi-FI" sz="3600" dirty="0" smtClean="0"/>
          </a:p>
          <a:p>
            <a:r>
              <a:rPr lang="fi-FI" sz="3200" dirty="0" smtClean="0"/>
              <a:t>Epäkohdat katolisessa kirkossa ja paavin ylivalta</a:t>
            </a:r>
          </a:p>
          <a:p>
            <a:r>
              <a:rPr lang="fi-FI" sz="3200" dirty="0" smtClean="0"/>
              <a:t>Löytöretket ja eurooppalaisen maailmankuvan muuttuminen</a:t>
            </a:r>
          </a:p>
          <a:p>
            <a:r>
              <a:rPr lang="fi-FI" sz="3200" dirty="0" smtClean="0"/>
              <a:t>Luonnontieteiden kehittyminen</a:t>
            </a:r>
          </a:p>
          <a:p>
            <a:r>
              <a:rPr lang="fi-FI" sz="3200" dirty="0" smtClean="0"/>
              <a:t>Kirjapainotaito</a:t>
            </a:r>
            <a:endParaRPr lang="fi-FI" sz="3200" dirty="0"/>
          </a:p>
        </p:txBody>
      </p:sp>
      <p:pic>
        <p:nvPicPr>
          <p:cNvPr id="5" name="Sisällön paikkamerkki 4"/>
          <p:cNvPicPr>
            <a:picLocks noGrp="1" noChangeAspect="1"/>
          </p:cNvPicPr>
          <p:nvPr>
            <p:ph sz="half" idx="2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19800" y="1714500"/>
            <a:ext cx="5167313" cy="4357687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</p:spTree>
    <p:extLst>
      <p:ext uri="{BB962C8B-B14F-4D97-AF65-F5344CB8AC3E}">
        <p14:creationId xmlns:p14="http://schemas.microsoft.com/office/powerpoint/2010/main" val="28982143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tsikko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 smtClean="0"/>
              <a:t>Reformaation käynnistyminen</a:t>
            </a:r>
            <a:endParaRPr lang="fi-FI" b="1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838200" y="2185987"/>
            <a:ext cx="10248900" cy="3571875"/>
          </a:xfrm>
        </p:spPr>
        <p:txBody>
          <a:bodyPr>
            <a:normAutofit/>
          </a:bodyPr>
          <a:lstStyle/>
          <a:p>
            <a:r>
              <a:rPr lang="fi-FI" sz="3200" dirty="0" smtClean="0"/>
              <a:t>Alkoi Saksassa Martin Lutherin toimesta vuonna 1517</a:t>
            </a:r>
          </a:p>
          <a:p>
            <a:r>
              <a:rPr lang="fi-FI" sz="3200" dirty="0" smtClean="0"/>
              <a:t>Tarkoituksena uudistaa katolista kirkkoa</a:t>
            </a:r>
          </a:p>
          <a:p>
            <a:r>
              <a:rPr lang="fi-FI" sz="3200" b="1" dirty="0" smtClean="0"/>
              <a:t>Luther kritiikki: </a:t>
            </a:r>
            <a:r>
              <a:rPr lang="fi-FI" sz="3200" dirty="0" smtClean="0"/>
              <a:t>Anekauppa, paavin ylivalta, pyhimysten palvonta, luostarilaitos ja latinankielinen messu</a:t>
            </a:r>
          </a:p>
          <a:p>
            <a:r>
              <a:rPr lang="fi-FI" sz="3200" b="1" dirty="0" smtClean="0"/>
              <a:t>Lutherin pelastuskäsitys: </a:t>
            </a:r>
            <a:r>
              <a:rPr lang="fi-FI" sz="3200" dirty="0" smtClean="0"/>
              <a:t>ihminen </a:t>
            </a:r>
            <a:r>
              <a:rPr lang="fi-FI" sz="3200" dirty="0" smtClean="0"/>
              <a:t>pelastuu </a:t>
            </a:r>
            <a:r>
              <a:rPr lang="fi-FI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yksin uskosta </a:t>
            </a:r>
            <a:endParaRPr lang="fi-FI" sz="3200" dirty="0" smtClean="0"/>
          </a:p>
        </p:txBody>
      </p:sp>
    </p:spTree>
    <p:extLst>
      <p:ext uri="{BB962C8B-B14F-4D97-AF65-F5344CB8AC3E}">
        <p14:creationId xmlns:p14="http://schemas.microsoft.com/office/powerpoint/2010/main" val="14909012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98410"/>
          </a:xfrm>
        </p:spPr>
        <p:txBody>
          <a:bodyPr/>
          <a:lstStyle/>
          <a:p>
            <a:r>
              <a:rPr lang="fi-FI" b="1" dirty="0" smtClean="0"/>
              <a:t>Reformaation seuraukset</a:t>
            </a:r>
            <a:endParaRPr lang="fi-FI" b="1" dirty="0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199" y="1197033"/>
            <a:ext cx="5529349" cy="5444836"/>
          </a:xfrm>
        </p:spPr>
        <p:txBody>
          <a:bodyPr>
            <a:noAutofit/>
          </a:bodyPr>
          <a:lstStyle/>
          <a:p>
            <a:r>
              <a:rPr lang="fi-FI" b="1" u="sng" dirty="0" smtClean="0"/>
              <a:t>Maantieteelliset: </a:t>
            </a:r>
          </a:p>
          <a:p>
            <a:pPr>
              <a:buFontTx/>
              <a:buChar char="-"/>
            </a:pPr>
            <a:r>
              <a:rPr lang="fi-FI" dirty="0" smtClean="0"/>
              <a:t>Läntinen Eurooppa jakautui katoliseen ja protestanttiseen osaan (</a:t>
            </a:r>
            <a:r>
              <a:rPr lang="fi-FI" dirty="0" err="1" smtClean="0"/>
              <a:t>evankelis</a:t>
            </a:r>
            <a:r>
              <a:rPr lang="fi-FI" dirty="0" smtClean="0"/>
              <a:t>-luterilainen, anglikaaninen ja reformoidut kirkot) </a:t>
            </a:r>
          </a:p>
          <a:p>
            <a:r>
              <a:rPr lang="fi-FI" b="1" u="sng" dirty="0" smtClean="0"/>
              <a:t>Opilliset</a:t>
            </a:r>
            <a:r>
              <a:rPr lang="fi-FI" b="1" dirty="0" smtClean="0"/>
              <a:t>:</a:t>
            </a:r>
          </a:p>
          <a:p>
            <a:pPr>
              <a:buFontTx/>
              <a:buChar char="-"/>
            </a:pPr>
            <a:r>
              <a:rPr lang="fi-FI" dirty="0" smtClean="0"/>
              <a:t>Raamatusta on </a:t>
            </a:r>
            <a:r>
              <a:rPr lang="fi-FI" dirty="0" smtClean="0"/>
              <a:t>uskon </a:t>
            </a:r>
            <a:r>
              <a:rPr lang="fi-FI" dirty="0" smtClean="0"/>
              <a:t>ylin ohje</a:t>
            </a:r>
            <a:endParaRPr lang="fi-FI" dirty="0" smtClean="0"/>
          </a:p>
          <a:p>
            <a:pPr>
              <a:buFontTx/>
              <a:buChar char="-"/>
            </a:pPr>
            <a:r>
              <a:rPr lang="fi-FI" dirty="0" smtClean="0"/>
              <a:t>Pelastumiseen riittää usko</a:t>
            </a:r>
          </a:p>
          <a:p>
            <a:pPr>
              <a:buFontTx/>
              <a:buChar char="-"/>
            </a:pPr>
            <a:r>
              <a:rPr lang="fi-FI" dirty="0" smtClean="0"/>
              <a:t>Kaksi sakramenttia: kaste ja ehtoollinen</a:t>
            </a:r>
            <a:endParaRPr lang="fi-FI" dirty="0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558742" y="1327662"/>
            <a:ext cx="4795058" cy="5530338"/>
          </a:xfrm>
        </p:spPr>
        <p:txBody>
          <a:bodyPr>
            <a:normAutofit/>
          </a:bodyPr>
          <a:lstStyle/>
          <a:p>
            <a:r>
              <a:rPr lang="fi-FI" b="1" u="sng" dirty="0" smtClean="0"/>
              <a:t>Käytännölliset</a:t>
            </a:r>
            <a:r>
              <a:rPr lang="fi-FI" b="1" dirty="0" smtClean="0"/>
              <a:t>:</a:t>
            </a:r>
          </a:p>
          <a:p>
            <a:pPr>
              <a:buFontTx/>
              <a:buChar char="-"/>
            </a:pPr>
            <a:r>
              <a:rPr lang="fi-FI" dirty="0" smtClean="0"/>
              <a:t>Papeilla </a:t>
            </a:r>
            <a:r>
              <a:rPr lang="fi-FI" dirty="0" smtClean="0"/>
              <a:t>voivat avioitua</a:t>
            </a:r>
            <a:endParaRPr lang="fi-FI" dirty="0" smtClean="0"/>
          </a:p>
          <a:p>
            <a:pPr>
              <a:buFontTx/>
              <a:buChar char="-"/>
            </a:pPr>
            <a:r>
              <a:rPr lang="fi-FI" dirty="0" smtClean="0"/>
              <a:t>Luostarit </a:t>
            </a:r>
            <a:r>
              <a:rPr lang="fi-FI" dirty="0" smtClean="0"/>
              <a:t>suljettiin </a:t>
            </a:r>
          </a:p>
          <a:p>
            <a:pPr>
              <a:buFontTx/>
              <a:buChar char="-"/>
            </a:pPr>
            <a:r>
              <a:rPr lang="fi-FI" dirty="0" smtClean="0"/>
              <a:t>Kansanopetus </a:t>
            </a:r>
            <a:r>
              <a:rPr lang="fi-FI" dirty="0" smtClean="0"/>
              <a:t>käynnistyi</a:t>
            </a:r>
          </a:p>
          <a:p>
            <a:pPr>
              <a:buFontTx/>
              <a:buChar char="-"/>
            </a:pPr>
            <a:r>
              <a:rPr lang="fi-FI" dirty="0" smtClean="0"/>
              <a:t>Raamatun kansankieliseksi</a:t>
            </a:r>
            <a:endParaRPr lang="fi-FI" dirty="0" smtClean="0"/>
          </a:p>
          <a:p>
            <a:pPr>
              <a:buFontTx/>
              <a:buChar char="-"/>
            </a:pPr>
            <a:r>
              <a:rPr lang="fi-FI" dirty="0" smtClean="0"/>
              <a:t>Jumalanpalvelus uudistui: kansankielisyys, virrenveisuu, saarna</a:t>
            </a:r>
          </a:p>
          <a:p>
            <a:pPr>
              <a:buFontTx/>
              <a:buChar char="-"/>
            </a:pPr>
            <a:endParaRPr lang="fi-FI" dirty="0" smtClean="0"/>
          </a:p>
          <a:p>
            <a:pPr>
              <a:buFontTx/>
              <a:buChar char="-"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5303500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1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-teem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-teem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e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122</TotalTime>
  <Words>112</Words>
  <Application>Microsoft Office PowerPoint</Application>
  <PresentationFormat>Laajakuva</PresentationFormat>
  <Paragraphs>27</Paragraphs>
  <Slides>4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REFORMAATIO eli uskonpuhdistus</vt:lpstr>
      <vt:lpstr>Reformaation taustatekijät</vt:lpstr>
      <vt:lpstr>Reformaation käynnistyminen</vt:lpstr>
      <vt:lpstr>Reformaation seuraukset</vt:lpstr>
    </vt:vector>
  </TitlesOfParts>
  <Company>Kotkan kaupunki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PERUSTIETOA REFORMAATIOSTA</dc:title>
  <dc:creator>Dahl Kirsi Tuulikki</dc:creator>
  <cp:lastModifiedBy>Dahl Kirsi Tuulikki</cp:lastModifiedBy>
  <cp:revision>24</cp:revision>
  <dcterms:created xsi:type="dcterms:W3CDTF">2017-01-25T12:48:36Z</dcterms:created>
  <dcterms:modified xsi:type="dcterms:W3CDTF">2018-10-16T06:11:06Z</dcterms:modified>
</cp:coreProperties>
</file>