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27" r:id="rId3"/>
    <p:sldId id="273" r:id="rId4"/>
    <p:sldId id="341" r:id="rId5"/>
    <p:sldId id="267" r:id="rId6"/>
    <p:sldId id="258" r:id="rId7"/>
    <p:sldId id="306" r:id="rId8"/>
    <p:sldId id="260" r:id="rId9"/>
    <p:sldId id="261" r:id="rId10"/>
    <p:sldId id="262" r:id="rId11"/>
    <p:sldId id="263" r:id="rId12"/>
    <p:sldId id="307" r:id="rId13"/>
    <p:sldId id="264" r:id="rId14"/>
    <p:sldId id="265" r:id="rId15"/>
    <p:sldId id="266" r:id="rId16"/>
    <p:sldId id="269" r:id="rId17"/>
    <p:sldId id="270" r:id="rId18"/>
    <p:sldId id="336" r:id="rId19"/>
    <p:sldId id="337" r:id="rId20"/>
    <p:sldId id="272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4" r:id="rId29"/>
    <p:sldId id="274" r:id="rId30"/>
    <p:sldId id="281" r:id="rId31"/>
    <p:sldId id="286" r:id="rId32"/>
    <p:sldId id="283" r:id="rId33"/>
    <p:sldId id="335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42" r:id="rId42"/>
    <p:sldId id="343" r:id="rId43"/>
    <p:sldId id="344" r:id="rId44"/>
    <p:sldId id="345" r:id="rId45"/>
    <p:sldId id="346" r:id="rId46"/>
    <p:sldId id="338" r:id="rId47"/>
    <p:sldId id="340" r:id="rId48"/>
    <p:sldId id="339" r:id="rId49"/>
    <p:sldId id="285" r:id="rId50"/>
    <p:sldId id="297" r:id="rId51"/>
    <p:sldId id="298" r:id="rId52"/>
    <p:sldId id="322" r:id="rId53"/>
    <p:sldId id="300" r:id="rId54"/>
    <p:sldId id="303" r:id="rId55"/>
    <p:sldId id="304" r:id="rId56"/>
    <p:sldId id="320" r:id="rId57"/>
    <p:sldId id="321" r:id="rId58"/>
    <p:sldId id="326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2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Jäsenmaksu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Taul1!$D$8</c:f>
              <c:strCache>
                <c:ptCount val="1"/>
                <c:pt idx="0">
                  <c:v>OAJ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(Taul1!$E$8,Taul1!$H$8,Taul1!$K$8)</c:f>
              <c:numCache>
                <c:formatCode>General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C-41DB-B900-91009178389D}"/>
            </c:ext>
          </c:extLst>
        </c:ser>
        <c:ser>
          <c:idx val="1"/>
          <c:order val="1"/>
          <c:tx>
            <c:strRef>
              <c:f>Taul1!$D$9</c:f>
              <c:strCache>
                <c:ptCount val="1"/>
                <c:pt idx="0">
                  <c:v>VKY (esim. AO)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(Taul1!$E$9,Taul1!$H$9,Taul1!$K$9)</c:f>
              <c:numCache>
                <c:formatCode>General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1C-41DB-B900-91009178389D}"/>
            </c:ext>
          </c:extLst>
        </c:ser>
        <c:ser>
          <c:idx val="2"/>
          <c:order val="2"/>
          <c:tx>
            <c:strRef>
              <c:f>Taul1!$D$10</c:f>
              <c:strCache>
                <c:ptCount val="1"/>
                <c:pt idx="0">
                  <c:v>OAJ K-S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val>
            <c:numRef>
              <c:f>(Taul1!$E$10,Taul1!$H$10,Taul1!$K$10)</c:f>
              <c:numCache>
                <c:formatCode>General</c:formatCode>
                <c:ptCount val="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1C-41DB-B900-91009178389D}"/>
            </c:ext>
          </c:extLst>
        </c:ser>
        <c:ser>
          <c:idx val="3"/>
          <c:order val="3"/>
          <c:tx>
            <c:strRef>
              <c:f>Taul1!$D$11</c:f>
              <c:strCache>
                <c:ptCount val="1"/>
                <c:pt idx="0">
                  <c:v>py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(Taul1!$E$11,Taul1!$H$11,Taul1!$K$11)</c:f>
              <c:numCache>
                <c:formatCode>General</c:formatCode>
                <c:ptCount val="3"/>
                <c:pt idx="0">
                  <c:v>0</c:v>
                </c:pt>
                <c:pt idx="1">
                  <c:v>0.02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1C-41DB-B900-91009178389D}"/>
            </c:ext>
          </c:extLst>
        </c:ser>
        <c:ser>
          <c:idx val="4"/>
          <c:order val="4"/>
          <c:tx>
            <c:strRef>
              <c:f>Taul1!$D$12</c:f>
              <c:strCache>
                <c:ptCount val="1"/>
                <c:pt idx="0">
                  <c:v>yhdistys (ka.)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(Taul1!$E$12,Taul1!$H$12,Taul1!$K$12)</c:f>
              <c:numCache>
                <c:formatCode>General</c:formatCode>
                <c:ptCount val="3"/>
                <c:pt idx="0">
                  <c:v>0.15</c:v>
                </c:pt>
                <c:pt idx="1">
                  <c:v>0.15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1C-41DB-B900-910091783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7238648"/>
        <c:axId val="547566376"/>
      </c:barChart>
      <c:catAx>
        <c:axId val="53723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47566376"/>
        <c:crosses val="autoZero"/>
        <c:auto val="1"/>
        <c:lblAlgn val="ctr"/>
        <c:lblOffset val="100"/>
        <c:noMultiLvlLbl val="0"/>
      </c:catAx>
      <c:valAx>
        <c:axId val="54756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3723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JOAY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D7DBCCAD-6914-4B8F-BE96-BE7D6FCFBD27}">
      <dgm:prSet phldrT="[Teksti]" custT="1"/>
      <dgm:spPr/>
      <dgm:t>
        <a:bodyPr/>
        <a:lstStyle/>
        <a:p>
          <a:r>
            <a:rPr lang="fi-FI" sz="2800" dirty="0"/>
            <a:t>Jyväs-kylä</a:t>
          </a:r>
        </a:p>
      </dgm:t>
    </dgm:pt>
    <dgm:pt modelId="{ED776F14-F501-432A-8B8C-6F473E8C4B9B}" type="parTrans" cxnId="{B468667D-0F01-4CC3-BA32-E765D0B405E6}">
      <dgm:prSet/>
      <dgm:spPr/>
      <dgm:t>
        <a:bodyPr/>
        <a:lstStyle/>
        <a:p>
          <a:endParaRPr lang="fi-FI"/>
        </a:p>
      </dgm:t>
    </dgm:pt>
    <dgm:pt modelId="{C2F1723A-51A0-4BA3-9A94-36834B07041C}" type="sibTrans" cxnId="{B468667D-0F01-4CC3-BA32-E765D0B405E6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2800" dirty="0"/>
            <a:t>JKKY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BE7B494B-6491-43E5-9FB8-BC9E8E60B83E}">
      <dgm:prSet phldrT="[Teksti]" custT="1"/>
      <dgm:spPr/>
      <dgm:t>
        <a:bodyPr/>
        <a:lstStyle/>
        <a:p>
          <a:r>
            <a:rPr lang="fi-FI" sz="2800" dirty="0"/>
            <a:t>JY</a:t>
          </a:r>
        </a:p>
      </dgm:t>
    </dgm:pt>
    <dgm:pt modelId="{0939BDEE-43C4-4685-8A49-74ADB2FA8736}" type="parTrans" cxnId="{DB7CA025-9301-40D3-9D28-90249A34F2A4}">
      <dgm:prSet/>
      <dgm:spPr/>
      <dgm:t>
        <a:bodyPr/>
        <a:lstStyle/>
        <a:p>
          <a:endParaRPr lang="fi-FI"/>
        </a:p>
      </dgm:t>
    </dgm:pt>
    <dgm:pt modelId="{9AD8D0E1-94F4-43FC-BBFB-93201CDE642C}" type="sibTrans" cxnId="{DB7CA025-9301-40D3-9D28-90249A34F2A4}">
      <dgm:prSet/>
      <dgm:spPr/>
      <dgm:t>
        <a:bodyPr/>
        <a:lstStyle/>
        <a:p>
          <a:endParaRPr lang="fi-FI"/>
        </a:p>
      </dgm:t>
    </dgm:pt>
    <dgm:pt modelId="{149A55AA-DE5A-47F4-92DA-083326BD1F35}">
      <dgm:prSet phldrT="[Teksti]" custT="1"/>
      <dgm:spPr/>
      <dgm:t>
        <a:bodyPr/>
        <a:lstStyle/>
        <a:p>
          <a:r>
            <a:rPr lang="fi-FI" sz="2400" dirty="0"/>
            <a:t>pienet</a:t>
          </a:r>
        </a:p>
      </dgm:t>
    </dgm:pt>
    <dgm:pt modelId="{36BF29A1-488A-44F5-9871-8D395979AD63}" type="parTrans" cxnId="{393B1B0D-A896-46C6-9F3B-F694582AF518}">
      <dgm:prSet/>
      <dgm:spPr/>
      <dgm:t>
        <a:bodyPr/>
        <a:lstStyle/>
        <a:p>
          <a:endParaRPr lang="fi-FI"/>
        </a:p>
      </dgm:t>
    </dgm:pt>
    <dgm:pt modelId="{B37845BB-5A32-4A93-BB2B-494E27BA73E0}" type="sibTrans" cxnId="{393B1B0D-A896-46C6-9F3B-F694582AF518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92140" custScaleY="159735" custLinFactNeighborX="2372" custLinFactNeighborY="-42504"/>
      <dgm:spPr/>
    </dgm:pt>
    <dgm:pt modelId="{05ADCC13-0BF2-43F4-B810-6F2344EB2779}" type="pres">
      <dgm:prSet presAssocID="{ED776F14-F501-432A-8B8C-6F473E8C4B9B}" presName="parTrans" presStyleLbl="sibTrans2D1" presStyleIdx="0" presStyleCnt="4"/>
      <dgm:spPr/>
    </dgm:pt>
    <dgm:pt modelId="{57CB2C6A-D5A1-471F-B5B5-EAA253093ADF}" type="pres">
      <dgm:prSet presAssocID="{ED776F14-F501-432A-8B8C-6F473E8C4B9B}" presName="connectorText" presStyleLbl="sibTrans2D1" presStyleIdx="0" presStyleCnt="4"/>
      <dgm:spPr/>
    </dgm:pt>
    <dgm:pt modelId="{3ADDDBD3-E2DC-4E35-9D24-787FEE181634}" type="pres">
      <dgm:prSet presAssocID="{D7DBCCAD-6914-4B8F-BE96-BE7D6FCFBD27}" presName="node" presStyleLbl="node1" presStyleIdx="0" presStyleCnt="4" custScaleX="161964" custScaleY="137256" custRadScaleRad="76907" custRadScaleInc="-286479">
        <dgm:presLayoutVars>
          <dgm:bulletEnabled val="1"/>
        </dgm:presLayoutVars>
      </dgm:prSet>
      <dgm:spPr/>
    </dgm:pt>
    <dgm:pt modelId="{62EDC884-8C5B-4BEF-AC32-415D08460FFC}" type="pres">
      <dgm:prSet presAssocID="{226C091E-DEAA-4B95-AC90-2C907F92AECA}" presName="parTrans" presStyleLbl="sibTrans2D1" presStyleIdx="1" presStyleCnt="4"/>
      <dgm:spPr/>
    </dgm:pt>
    <dgm:pt modelId="{EC75B781-08F9-4A04-A71C-5903BE16755C}" type="pres">
      <dgm:prSet presAssocID="{226C091E-DEAA-4B95-AC90-2C907F92AECA}" presName="connectorText" presStyleLbl="sibTrans2D1" presStyleIdx="1" presStyleCnt="4"/>
      <dgm:spPr/>
    </dgm:pt>
    <dgm:pt modelId="{F6C262AC-BFBD-4E8A-8EBB-A4650419DB6B}" type="pres">
      <dgm:prSet presAssocID="{E112E322-BF23-4708-AB2F-EFA04AA65BF3}" presName="node" presStyleLbl="node1" presStyleIdx="1" presStyleCnt="4" custScaleX="126585" custScaleY="121974" custRadScaleRad="164011" custRadScaleInc="-53486">
        <dgm:presLayoutVars>
          <dgm:bulletEnabled val="1"/>
        </dgm:presLayoutVars>
      </dgm:prSet>
      <dgm:spPr/>
    </dgm:pt>
    <dgm:pt modelId="{352DB70D-7D14-4A37-97B2-DEC86E8CB7B1}" type="pres">
      <dgm:prSet presAssocID="{0939BDEE-43C4-4685-8A49-74ADB2FA8736}" presName="parTrans" presStyleLbl="sibTrans2D1" presStyleIdx="2" presStyleCnt="4"/>
      <dgm:spPr/>
    </dgm:pt>
    <dgm:pt modelId="{39F9633C-51B8-4B8F-B4FB-4C60284E8E1C}" type="pres">
      <dgm:prSet presAssocID="{0939BDEE-43C4-4685-8A49-74ADB2FA8736}" presName="connectorText" presStyleLbl="sibTrans2D1" presStyleIdx="2" presStyleCnt="4"/>
      <dgm:spPr/>
    </dgm:pt>
    <dgm:pt modelId="{0542DE49-1CD9-4626-BB5E-9A923A807BFC}" type="pres">
      <dgm:prSet presAssocID="{BE7B494B-6491-43E5-9FB8-BC9E8E60B83E}" presName="node" presStyleLbl="node1" presStyleIdx="2" presStyleCnt="4" custRadScaleRad="93305" custRadScaleInc="-149323">
        <dgm:presLayoutVars>
          <dgm:bulletEnabled val="1"/>
        </dgm:presLayoutVars>
      </dgm:prSet>
      <dgm:spPr/>
    </dgm:pt>
    <dgm:pt modelId="{82953347-2933-4709-84AA-02BF03E99C3D}" type="pres">
      <dgm:prSet presAssocID="{36BF29A1-488A-44F5-9871-8D395979AD63}" presName="parTrans" presStyleLbl="sibTrans2D1" presStyleIdx="3" presStyleCnt="4"/>
      <dgm:spPr/>
    </dgm:pt>
    <dgm:pt modelId="{A98A8E29-DE24-40D8-B8CD-7FAAE559897C}" type="pres">
      <dgm:prSet presAssocID="{36BF29A1-488A-44F5-9871-8D395979AD63}" presName="connectorText" presStyleLbl="sibTrans2D1" presStyleIdx="3" presStyleCnt="4"/>
      <dgm:spPr/>
    </dgm:pt>
    <dgm:pt modelId="{96016D59-34D6-40C5-AA05-CF5802DF2442}" type="pres">
      <dgm:prSet presAssocID="{149A55AA-DE5A-47F4-92DA-083326BD1F35}" presName="node" presStyleLbl="node1" presStyleIdx="3" presStyleCnt="4" custScaleX="114797" custScaleY="108856" custRadScaleRad="146493" custRadScaleInc="59765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393B1B0D-A896-46C6-9F3B-F694582AF518}" srcId="{22B97330-16B9-42D2-8EA5-79EB8AE7F912}" destId="{149A55AA-DE5A-47F4-92DA-083326BD1F35}" srcOrd="3" destOrd="0" parTransId="{36BF29A1-488A-44F5-9871-8D395979AD63}" sibTransId="{B37845BB-5A32-4A93-BB2B-494E27BA73E0}"/>
    <dgm:cxn modelId="{DB7CA025-9301-40D3-9D28-90249A34F2A4}" srcId="{22B97330-16B9-42D2-8EA5-79EB8AE7F912}" destId="{BE7B494B-6491-43E5-9FB8-BC9E8E60B83E}" srcOrd="2" destOrd="0" parTransId="{0939BDEE-43C4-4685-8A49-74ADB2FA8736}" sibTransId="{9AD8D0E1-94F4-43FC-BBFB-93201CDE642C}"/>
    <dgm:cxn modelId="{C1E1F625-83BA-4C43-84C7-17C90D5F0F3C}" type="presOf" srcId="{BE7B494B-6491-43E5-9FB8-BC9E8E60B83E}" destId="{0542DE49-1CD9-4626-BB5E-9A923A807BFC}" srcOrd="0" destOrd="0" presId="urn:microsoft.com/office/officeart/2005/8/layout/radial5"/>
    <dgm:cxn modelId="{12696932-9FF6-4CF6-A6D0-6956FD83B34E}" type="presOf" srcId="{D7DBCCAD-6914-4B8F-BE96-BE7D6FCFBD27}" destId="{3ADDDBD3-E2DC-4E35-9D24-787FEE181634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BA75C156-11CE-4D60-8DA9-D2D9FD6B46A5}" type="presOf" srcId="{ED776F14-F501-432A-8B8C-6F473E8C4B9B}" destId="{05ADCC13-0BF2-43F4-B810-6F2344EB2779}" srcOrd="0" destOrd="0" presId="urn:microsoft.com/office/officeart/2005/8/layout/radial5"/>
    <dgm:cxn modelId="{B468667D-0F01-4CC3-BA32-E765D0B405E6}" srcId="{22B97330-16B9-42D2-8EA5-79EB8AE7F912}" destId="{D7DBCCAD-6914-4B8F-BE96-BE7D6FCFBD27}" srcOrd="0" destOrd="0" parTransId="{ED776F14-F501-432A-8B8C-6F473E8C4B9B}" sibTransId="{C2F1723A-51A0-4BA3-9A94-36834B07041C}"/>
    <dgm:cxn modelId="{5D92EB99-0C57-4BBE-A8C5-2625643E00F3}" srcId="{22B97330-16B9-42D2-8EA5-79EB8AE7F912}" destId="{E112E322-BF23-4708-AB2F-EFA04AA65BF3}" srcOrd="1" destOrd="0" parTransId="{226C091E-DEAA-4B95-AC90-2C907F92AECA}" sibTransId="{95795B34-AE2F-43BC-AF72-97A5774EA4D3}"/>
    <dgm:cxn modelId="{5A2B8AAD-226B-4592-BB57-48618B4745EF}" type="presOf" srcId="{149A55AA-DE5A-47F4-92DA-083326BD1F35}" destId="{96016D59-34D6-40C5-AA05-CF5802DF2442}" srcOrd="0" destOrd="0" presId="urn:microsoft.com/office/officeart/2005/8/layout/radial5"/>
    <dgm:cxn modelId="{33DE9DAD-1F50-4E00-83B2-5FEDFC640AC5}" type="presOf" srcId="{36BF29A1-488A-44F5-9871-8D395979AD63}" destId="{A98A8E29-DE24-40D8-B8CD-7FAAE559897C}" srcOrd="1" destOrd="0" presId="urn:microsoft.com/office/officeart/2005/8/layout/radial5"/>
    <dgm:cxn modelId="{99A039B3-25D8-4420-8455-CC96522693FD}" type="presOf" srcId="{0939BDEE-43C4-4685-8A49-74ADB2FA8736}" destId="{352DB70D-7D14-4A37-97B2-DEC86E8CB7B1}" srcOrd="0" destOrd="0" presId="urn:microsoft.com/office/officeart/2005/8/layout/radial5"/>
    <dgm:cxn modelId="{9EC413B4-2D54-4905-A991-4AD34FD479F7}" type="presOf" srcId="{36BF29A1-488A-44F5-9871-8D395979AD63}" destId="{82953347-2933-4709-84AA-02BF03E99C3D}" srcOrd="0" destOrd="0" presId="urn:microsoft.com/office/officeart/2005/8/layout/radial5"/>
    <dgm:cxn modelId="{0BE9DCC4-F1E8-455A-92BF-DADBBBF1C248}" type="presOf" srcId="{0939BDEE-43C4-4685-8A49-74ADB2FA8736}" destId="{39F9633C-51B8-4B8F-B4FB-4C60284E8E1C}" srcOrd="1" destOrd="0" presId="urn:microsoft.com/office/officeart/2005/8/layout/radial5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0464FED-F9E1-489C-B04C-DB54EE3C1804}" type="presOf" srcId="{ED776F14-F501-432A-8B8C-6F473E8C4B9B}" destId="{57CB2C6A-D5A1-471F-B5B5-EAA253093ADF}" srcOrd="1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E2A2D3E6-0684-474D-8516-0BAC3F1A88B3}" type="presParOf" srcId="{D5E98377-9E87-4293-A200-8D03639E1461}" destId="{05ADCC13-0BF2-43F4-B810-6F2344EB2779}" srcOrd="1" destOrd="0" presId="urn:microsoft.com/office/officeart/2005/8/layout/radial5"/>
    <dgm:cxn modelId="{9F112A6C-0F96-4CFD-B348-C12BADEFD733}" type="presParOf" srcId="{05ADCC13-0BF2-43F4-B810-6F2344EB2779}" destId="{57CB2C6A-D5A1-471F-B5B5-EAA253093ADF}" srcOrd="0" destOrd="0" presId="urn:microsoft.com/office/officeart/2005/8/layout/radial5"/>
    <dgm:cxn modelId="{26E204B3-8796-419C-9D60-5EA51CE9567E}" type="presParOf" srcId="{D5E98377-9E87-4293-A200-8D03639E1461}" destId="{3ADDDBD3-E2DC-4E35-9D24-787FEE181634}" srcOrd="2" destOrd="0" presId="urn:microsoft.com/office/officeart/2005/8/layout/radial5"/>
    <dgm:cxn modelId="{28C7E1B1-37E0-4A85-810A-CBC94029AAB8}" type="presParOf" srcId="{D5E98377-9E87-4293-A200-8D03639E1461}" destId="{62EDC884-8C5B-4BEF-AC32-415D08460FFC}" srcOrd="3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4" destOrd="0" presId="urn:microsoft.com/office/officeart/2005/8/layout/radial5"/>
    <dgm:cxn modelId="{A358CFF0-DADD-417D-A8B0-2FE981F39EDC}" type="presParOf" srcId="{D5E98377-9E87-4293-A200-8D03639E1461}" destId="{352DB70D-7D14-4A37-97B2-DEC86E8CB7B1}" srcOrd="5" destOrd="0" presId="urn:microsoft.com/office/officeart/2005/8/layout/radial5"/>
    <dgm:cxn modelId="{4F95362E-284E-4E6B-BA55-27D8A6B47886}" type="presParOf" srcId="{352DB70D-7D14-4A37-97B2-DEC86E8CB7B1}" destId="{39F9633C-51B8-4B8F-B4FB-4C60284E8E1C}" srcOrd="0" destOrd="0" presId="urn:microsoft.com/office/officeart/2005/8/layout/radial5"/>
    <dgm:cxn modelId="{12367F58-7CD5-4F3D-B932-2BB287AAA562}" type="presParOf" srcId="{D5E98377-9E87-4293-A200-8D03639E1461}" destId="{0542DE49-1CD9-4626-BB5E-9A923A807BFC}" srcOrd="6" destOrd="0" presId="urn:microsoft.com/office/officeart/2005/8/layout/radial5"/>
    <dgm:cxn modelId="{E51809DB-0456-480C-A49E-4FE942E3F395}" type="presParOf" srcId="{D5E98377-9E87-4293-A200-8D03639E1461}" destId="{82953347-2933-4709-84AA-02BF03E99C3D}" srcOrd="7" destOrd="0" presId="urn:microsoft.com/office/officeart/2005/8/layout/radial5"/>
    <dgm:cxn modelId="{DC8727C0-9D8F-4E72-A43C-7B9D1CEC8406}" type="presParOf" srcId="{82953347-2933-4709-84AA-02BF03E99C3D}" destId="{A98A8E29-DE24-40D8-B8CD-7FAAE559897C}" srcOrd="0" destOrd="0" presId="urn:microsoft.com/office/officeart/2005/8/layout/radial5"/>
    <dgm:cxn modelId="{CE4D58D0-08B3-43C6-8EA7-48E98EAEE6C1}" type="presParOf" srcId="{D5E98377-9E87-4293-A200-8D03639E1461}" destId="{96016D59-34D6-40C5-AA05-CF5802DF244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AO PK-S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3200" dirty="0"/>
            <a:t>POKE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12652" custScaleY="100936" custLinFactNeighborX="-37367" custLinFactNeighborY="-32870"/>
      <dgm:spPr/>
    </dgm:pt>
    <dgm:pt modelId="{62EDC884-8C5B-4BEF-AC32-415D08460FFC}" type="pres">
      <dgm:prSet presAssocID="{226C091E-DEAA-4B95-AC90-2C907F92AECA}" presName="parTrans" presStyleLbl="sibTrans2D1" presStyleIdx="0" presStyleCnt="1"/>
      <dgm:spPr/>
    </dgm:pt>
    <dgm:pt modelId="{EC75B781-08F9-4A04-A71C-5903BE16755C}" type="pres">
      <dgm:prSet presAssocID="{226C091E-DEAA-4B95-AC90-2C907F92AECA}" presName="connectorText" presStyleLbl="sibTrans2D1" presStyleIdx="0" presStyleCnt="1"/>
      <dgm:spPr/>
    </dgm:pt>
    <dgm:pt modelId="{F6C262AC-BFBD-4E8A-8EBB-A4650419DB6B}" type="pres">
      <dgm:prSet presAssocID="{E112E322-BF23-4708-AB2F-EFA04AA65BF3}" presName="node" presStyleLbl="node1" presStyleIdx="0" presStyleCnt="1" custScaleX="92665" custScaleY="85360" custRadScaleRad="91528" custRadScaleInc="23958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5D92EB99-0C57-4BBE-A8C5-2625643E00F3}" srcId="{22B97330-16B9-42D2-8EA5-79EB8AE7F912}" destId="{E112E322-BF23-4708-AB2F-EFA04AA65BF3}" srcOrd="0" destOrd="0" parTransId="{226C091E-DEAA-4B95-AC90-2C907F92AECA}" sibTransId="{95795B34-AE2F-43BC-AF72-97A5774EA4D3}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28C7E1B1-37E0-4A85-810A-CBC94029AAB8}" type="presParOf" srcId="{D5E98377-9E87-4293-A200-8D03639E1461}" destId="{62EDC884-8C5B-4BEF-AC32-415D08460FFC}" srcOrd="1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AKMO SMOL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7DBCCAD-6914-4B8F-BE96-BE7D6FCFBD27}">
      <dgm:prSet phldrT="[Teksti]" custT="1"/>
      <dgm:spPr/>
      <dgm:t>
        <a:bodyPr/>
        <a:lstStyle/>
        <a:p>
          <a:r>
            <a:rPr lang="fi-FI" sz="2800" dirty="0" err="1"/>
            <a:t>Ääne</a:t>
          </a:r>
          <a:r>
            <a:rPr lang="fi-FI" sz="2800" dirty="0"/>
            <a:t>-koski</a:t>
          </a:r>
        </a:p>
      </dgm:t>
    </dgm:pt>
    <dgm:pt modelId="{C2F1723A-51A0-4BA3-9A94-36834B07041C}" type="sibTrans" cxnId="{B468667D-0F01-4CC3-BA32-E765D0B405E6}">
      <dgm:prSet/>
      <dgm:spPr/>
      <dgm:t>
        <a:bodyPr/>
        <a:lstStyle/>
        <a:p>
          <a:endParaRPr lang="fi-FI"/>
        </a:p>
      </dgm:t>
    </dgm:pt>
    <dgm:pt modelId="{ED776F14-F501-432A-8B8C-6F473E8C4B9B}" type="parTrans" cxnId="{B468667D-0F01-4CC3-BA32-E765D0B405E6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37915" custScaleY="130215" custLinFactNeighborX="-34364" custLinFactNeighborY="-33621"/>
      <dgm:spPr/>
    </dgm:pt>
    <dgm:pt modelId="{05ADCC13-0BF2-43F4-B810-6F2344EB2779}" type="pres">
      <dgm:prSet presAssocID="{ED776F14-F501-432A-8B8C-6F473E8C4B9B}" presName="parTrans" presStyleLbl="sibTrans2D1" presStyleIdx="0" presStyleCnt="1"/>
      <dgm:spPr/>
    </dgm:pt>
    <dgm:pt modelId="{57CB2C6A-D5A1-471F-B5B5-EAA253093ADF}" type="pres">
      <dgm:prSet presAssocID="{ED776F14-F501-432A-8B8C-6F473E8C4B9B}" presName="connectorText" presStyleLbl="sibTrans2D1" presStyleIdx="0" presStyleCnt="1"/>
      <dgm:spPr/>
    </dgm:pt>
    <dgm:pt modelId="{3ADDDBD3-E2DC-4E35-9D24-787FEE181634}" type="pres">
      <dgm:prSet presAssocID="{D7DBCCAD-6914-4B8F-BE96-BE7D6FCFBD27}" presName="node" presStyleLbl="node1" presStyleIdx="0" presStyleCnt="1" custRadScaleRad="89644" custRadScaleInc="23602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12696932-9FF6-4CF6-A6D0-6956FD83B34E}" type="presOf" srcId="{D7DBCCAD-6914-4B8F-BE96-BE7D6FCFBD27}" destId="{3ADDDBD3-E2DC-4E35-9D24-787FEE181634}" srcOrd="0" destOrd="0" presId="urn:microsoft.com/office/officeart/2005/8/layout/radial5"/>
    <dgm:cxn modelId="{BA75C156-11CE-4D60-8DA9-D2D9FD6B46A5}" type="presOf" srcId="{ED776F14-F501-432A-8B8C-6F473E8C4B9B}" destId="{05ADCC13-0BF2-43F4-B810-6F2344EB2779}" srcOrd="0" destOrd="0" presId="urn:microsoft.com/office/officeart/2005/8/layout/radial5"/>
    <dgm:cxn modelId="{B468667D-0F01-4CC3-BA32-E765D0B405E6}" srcId="{22B97330-16B9-42D2-8EA5-79EB8AE7F912}" destId="{D7DBCCAD-6914-4B8F-BE96-BE7D6FCFBD27}" srcOrd="0" destOrd="0" parTransId="{ED776F14-F501-432A-8B8C-6F473E8C4B9B}" sibTransId="{C2F1723A-51A0-4BA3-9A94-36834B07041C}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0464FED-F9E1-489C-B04C-DB54EE3C1804}" type="presOf" srcId="{ED776F14-F501-432A-8B8C-6F473E8C4B9B}" destId="{57CB2C6A-D5A1-471F-B5B5-EAA253093ADF}" srcOrd="1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E2A2D3E6-0684-474D-8516-0BAC3F1A88B3}" type="presParOf" srcId="{D5E98377-9E87-4293-A200-8D03639E1461}" destId="{05ADCC13-0BF2-43F4-B810-6F2344EB2779}" srcOrd="1" destOrd="0" presId="urn:microsoft.com/office/officeart/2005/8/layout/radial5"/>
    <dgm:cxn modelId="{9F112A6C-0F96-4CFD-B348-C12BADEFD733}" type="presParOf" srcId="{05ADCC13-0BF2-43F4-B810-6F2344EB2779}" destId="{57CB2C6A-D5A1-471F-B5B5-EAA253093ADF}" srcOrd="0" destOrd="0" presId="urn:microsoft.com/office/officeart/2005/8/layout/radial5"/>
    <dgm:cxn modelId="{26E204B3-8796-419C-9D60-5EA51CE9567E}" type="presParOf" srcId="{D5E98377-9E87-4293-A200-8D03639E1461}" destId="{3ADDDBD3-E2DC-4E35-9D24-787FEE181634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6873D2-701E-477E-82D1-B27FD2BB6E0B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591FF16-0753-4A3B-AD68-6BCA59BE91A3}">
      <dgm:prSet phldrT="[Teksti]"/>
      <dgm:spPr/>
      <dgm:t>
        <a:bodyPr/>
        <a:lstStyle/>
        <a:p>
          <a:r>
            <a:rPr lang="fi-FI" dirty="0"/>
            <a:t>Jyväskylä</a:t>
          </a:r>
        </a:p>
      </dgm:t>
    </dgm:pt>
    <dgm:pt modelId="{C804D941-8059-40EB-B912-08EA31CE9AED}" type="parTrans" cxnId="{28CBC0B3-A58D-4C08-8F88-E78C59CA05E5}">
      <dgm:prSet/>
      <dgm:spPr/>
      <dgm:t>
        <a:bodyPr/>
        <a:lstStyle/>
        <a:p>
          <a:endParaRPr lang="fi-FI"/>
        </a:p>
      </dgm:t>
    </dgm:pt>
    <dgm:pt modelId="{D5B03311-7AD9-46C5-8A28-24F5BCEDA24A}" type="sibTrans" cxnId="{28CBC0B3-A58D-4C08-8F88-E78C59CA05E5}">
      <dgm:prSet/>
      <dgm:spPr/>
      <dgm:t>
        <a:bodyPr/>
        <a:lstStyle/>
        <a:p>
          <a:endParaRPr lang="fi-FI"/>
        </a:p>
      </dgm:t>
    </dgm:pt>
    <dgm:pt modelId="{C7C1EDD5-6997-4219-BB3E-97246D3622D5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JOAY</a:t>
          </a:r>
        </a:p>
      </dgm:t>
    </dgm:pt>
    <dgm:pt modelId="{18EA66AB-83A7-4F24-ACF1-CAD312C57154}" type="parTrans" cxnId="{6CCA7A7D-BFBC-4860-8416-7E29A12F5760}">
      <dgm:prSet/>
      <dgm:spPr/>
      <dgm:t>
        <a:bodyPr/>
        <a:lstStyle/>
        <a:p>
          <a:endParaRPr lang="fi-FI"/>
        </a:p>
      </dgm:t>
    </dgm:pt>
    <dgm:pt modelId="{487A587E-AD5E-427B-9B2D-CA50042058AF}" type="sibTrans" cxnId="{6CCA7A7D-BFBC-4860-8416-7E29A12F5760}">
      <dgm:prSet/>
      <dgm:spPr/>
      <dgm:t>
        <a:bodyPr/>
        <a:lstStyle/>
        <a:p>
          <a:endParaRPr lang="fi-FI"/>
        </a:p>
      </dgm:t>
    </dgm:pt>
    <dgm:pt modelId="{9E5700C9-4D7A-4572-BE51-65589D5D10F6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K-S LTOL</a:t>
          </a:r>
        </a:p>
      </dgm:t>
    </dgm:pt>
    <dgm:pt modelId="{01154686-C36B-4E9E-8086-AF607307888E}" type="parTrans" cxnId="{B2ABF0C1-4172-4814-9B4E-7F9BCD608480}">
      <dgm:prSet/>
      <dgm:spPr/>
      <dgm:t>
        <a:bodyPr/>
        <a:lstStyle/>
        <a:p>
          <a:endParaRPr lang="fi-FI"/>
        </a:p>
      </dgm:t>
    </dgm:pt>
    <dgm:pt modelId="{E31BA6E4-5149-4AC4-BEF5-5DBAE7EE7A42}" type="sibTrans" cxnId="{B2ABF0C1-4172-4814-9B4E-7F9BCD608480}">
      <dgm:prSet/>
      <dgm:spPr/>
      <dgm:t>
        <a:bodyPr/>
        <a:lstStyle/>
        <a:p>
          <a:endParaRPr lang="fi-FI"/>
        </a:p>
      </dgm:t>
    </dgm:pt>
    <dgm:pt modelId="{71BF04E8-9E8F-4613-92D8-BE26BDE214D8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AKOL K-S</a:t>
          </a:r>
        </a:p>
      </dgm:t>
    </dgm:pt>
    <dgm:pt modelId="{D0EB494E-7125-4B86-8593-D22DD3B000A0}" type="parTrans" cxnId="{D2D43438-77B2-4385-B366-BB4AB722546E}">
      <dgm:prSet/>
      <dgm:spPr/>
      <dgm:t>
        <a:bodyPr/>
        <a:lstStyle/>
        <a:p>
          <a:endParaRPr lang="fi-FI"/>
        </a:p>
      </dgm:t>
    </dgm:pt>
    <dgm:pt modelId="{C47B6C2E-645C-42B2-AB22-91C21E7E4C50}" type="sibTrans" cxnId="{D2D43438-77B2-4385-B366-BB4AB722546E}">
      <dgm:prSet/>
      <dgm:spPr/>
      <dgm:t>
        <a:bodyPr/>
        <a:lstStyle/>
        <a:p>
          <a:endParaRPr lang="fi-FI"/>
        </a:p>
      </dgm:t>
    </dgm:pt>
    <dgm:pt modelId="{5672120B-8838-49CD-B1F7-8708CF7C90A2}" type="pres">
      <dgm:prSet presAssocID="{926873D2-701E-477E-82D1-B27FD2BB6E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10A640-4914-4395-A73E-EC33EAA48959}" type="pres">
      <dgm:prSet presAssocID="{6591FF16-0753-4A3B-AD68-6BCA59BE91A3}" presName="singleCycle" presStyleCnt="0"/>
      <dgm:spPr/>
    </dgm:pt>
    <dgm:pt modelId="{0CAD3D7F-410C-40D0-9C65-57A12F83FC79}" type="pres">
      <dgm:prSet presAssocID="{6591FF16-0753-4A3B-AD68-6BCA59BE91A3}" presName="singleCenter" presStyleLbl="node1" presStyleIdx="0" presStyleCnt="4" custScaleX="135816" custLinFactNeighborX="1520" custLinFactNeighborY="-11398">
        <dgm:presLayoutVars>
          <dgm:chMax val="7"/>
          <dgm:chPref val="7"/>
        </dgm:presLayoutVars>
      </dgm:prSet>
      <dgm:spPr/>
    </dgm:pt>
    <dgm:pt modelId="{DEFCAB39-3D1A-4E88-A605-7543552C4CA7}" type="pres">
      <dgm:prSet presAssocID="{18EA66AB-83A7-4F24-ACF1-CAD312C57154}" presName="Name56" presStyleLbl="parChTrans1D2" presStyleIdx="0" presStyleCnt="3"/>
      <dgm:spPr/>
    </dgm:pt>
    <dgm:pt modelId="{580EFACA-9D09-4972-B037-34C6AAF69B9E}" type="pres">
      <dgm:prSet presAssocID="{C7C1EDD5-6997-4219-BB3E-97246D3622D5}" presName="text0" presStyleLbl="node1" presStyleIdx="1" presStyleCnt="4" custScaleX="182382">
        <dgm:presLayoutVars>
          <dgm:bulletEnabled val="1"/>
        </dgm:presLayoutVars>
      </dgm:prSet>
      <dgm:spPr/>
    </dgm:pt>
    <dgm:pt modelId="{4EEFD2BE-E0A3-4915-9936-B8A96B1D7F11}" type="pres">
      <dgm:prSet presAssocID="{01154686-C36B-4E9E-8086-AF607307888E}" presName="Name56" presStyleLbl="parChTrans1D2" presStyleIdx="1" presStyleCnt="3"/>
      <dgm:spPr/>
    </dgm:pt>
    <dgm:pt modelId="{F25D26E6-2FCE-40D6-925B-CB9FB0971CDD}" type="pres">
      <dgm:prSet presAssocID="{9E5700C9-4D7A-4572-BE51-65589D5D10F6}" presName="text0" presStyleLbl="node1" presStyleIdx="2" presStyleCnt="4" custScaleX="188280">
        <dgm:presLayoutVars>
          <dgm:bulletEnabled val="1"/>
        </dgm:presLayoutVars>
      </dgm:prSet>
      <dgm:spPr/>
    </dgm:pt>
    <dgm:pt modelId="{6A239CA6-D8BA-4CA5-9B32-3ACF6BA560F9}" type="pres">
      <dgm:prSet presAssocID="{D0EB494E-7125-4B86-8593-D22DD3B000A0}" presName="Name56" presStyleLbl="parChTrans1D2" presStyleIdx="2" presStyleCnt="3"/>
      <dgm:spPr/>
    </dgm:pt>
    <dgm:pt modelId="{264C2E98-C369-49AC-8CF0-B886D080AFC0}" type="pres">
      <dgm:prSet presAssocID="{71BF04E8-9E8F-4613-92D8-BE26BDE214D8}" presName="text0" presStyleLbl="node1" presStyleIdx="3" presStyleCnt="4" custScaleX="160394">
        <dgm:presLayoutVars>
          <dgm:bulletEnabled val="1"/>
        </dgm:presLayoutVars>
      </dgm:prSet>
      <dgm:spPr/>
    </dgm:pt>
  </dgm:ptLst>
  <dgm:cxnLst>
    <dgm:cxn modelId="{F5122E03-B236-4F50-A998-ABD75EF813EB}" type="presOf" srcId="{C7C1EDD5-6997-4219-BB3E-97246D3622D5}" destId="{580EFACA-9D09-4972-B037-34C6AAF69B9E}" srcOrd="0" destOrd="0" presId="urn:microsoft.com/office/officeart/2008/layout/RadialCluster"/>
    <dgm:cxn modelId="{AF539626-FF1C-4181-84DD-D2A204BE9E2F}" type="presOf" srcId="{01154686-C36B-4E9E-8086-AF607307888E}" destId="{4EEFD2BE-E0A3-4915-9936-B8A96B1D7F11}" srcOrd="0" destOrd="0" presId="urn:microsoft.com/office/officeart/2008/layout/RadialCluster"/>
    <dgm:cxn modelId="{D82EF337-2572-4562-AD7B-645C6E9DDD06}" type="presOf" srcId="{926873D2-701E-477E-82D1-B27FD2BB6E0B}" destId="{5672120B-8838-49CD-B1F7-8708CF7C90A2}" srcOrd="0" destOrd="0" presId="urn:microsoft.com/office/officeart/2008/layout/RadialCluster"/>
    <dgm:cxn modelId="{D2D43438-77B2-4385-B366-BB4AB722546E}" srcId="{6591FF16-0753-4A3B-AD68-6BCA59BE91A3}" destId="{71BF04E8-9E8F-4613-92D8-BE26BDE214D8}" srcOrd="2" destOrd="0" parTransId="{D0EB494E-7125-4B86-8593-D22DD3B000A0}" sibTransId="{C47B6C2E-645C-42B2-AB22-91C21E7E4C50}"/>
    <dgm:cxn modelId="{0E31FA67-4D1F-4C8F-ACC8-5338D0DDA5B6}" type="presOf" srcId="{9E5700C9-4D7A-4572-BE51-65589D5D10F6}" destId="{F25D26E6-2FCE-40D6-925B-CB9FB0971CDD}" srcOrd="0" destOrd="0" presId="urn:microsoft.com/office/officeart/2008/layout/RadialCluster"/>
    <dgm:cxn modelId="{6CCA7A7D-BFBC-4860-8416-7E29A12F5760}" srcId="{6591FF16-0753-4A3B-AD68-6BCA59BE91A3}" destId="{C7C1EDD5-6997-4219-BB3E-97246D3622D5}" srcOrd="0" destOrd="0" parTransId="{18EA66AB-83A7-4F24-ACF1-CAD312C57154}" sibTransId="{487A587E-AD5E-427B-9B2D-CA50042058AF}"/>
    <dgm:cxn modelId="{1A00B79A-3958-444D-82B3-F5D91FDBF8DC}" type="presOf" srcId="{D0EB494E-7125-4B86-8593-D22DD3B000A0}" destId="{6A239CA6-D8BA-4CA5-9B32-3ACF6BA560F9}" srcOrd="0" destOrd="0" presId="urn:microsoft.com/office/officeart/2008/layout/RadialCluster"/>
    <dgm:cxn modelId="{DAB80BA5-1B2A-4A57-A27C-A35926CD73B2}" type="presOf" srcId="{18EA66AB-83A7-4F24-ACF1-CAD312C57154}" destId="{DEFCAB39-3D1A-4E88-A605-7543552C4CA7}" srcOrd="0" destOrd="0" presId="urn:microsoft.com/office/officeart/2008/layout/RadialCluster"/>
    <dgm:cxn modelId="{28CBC0B3-A58D-4C08-8F88-E78C59CA05E5}" srcId="{926873D2-701E-477E-82D1-B27FD2BB6E0B}" destId="{6591FF16-0753-4A3B-AD68-6BCA59BE91A3}" srcOrd="0" destOrd="0" parTransId="{C804D941-8059-40EB-B912-08EA31CE9AED}" sibTransId="{D5B03311-7AD9-46C5-8A28-24F5BCEDA24A}"/>
    <dgm:cxn modelId="{B801E8B9-244A-4317-B59C-DAF8FDF2CDBE}" type="presOf" srcId="{6591FF16-0753-4A3B-AD68-6BCA59BE91A3}" destId="{0CAD3D7F-410C-40D0-9C65-57A12F83FC79}" srcOrd="0" destOrd="0" presId="urn:microsoft.com/office/officeart/2008/layout/RadialCluster"/>
    <dgm:cxn modelId="{B2ABF0C1-4172-4814-9B4E-7F9BCD608480}" srcId="{6591FF16-0753-4A3B-AD68-6BCA59BE91A3}" destId="{9E5700C9-4D7A-4572-BE51-65589D5D10F6}" srcOrd="1" destOrd="0" parTransId="{01154686-C36B-4E9E-8086-AF607307888E}" sibTransId="{E31BA6E4-5149-4AC4-BEF5-5DBAE7EE7A42}"/>
    <dgm:cxn modelId="{86389CDE-3DDD-40F1-9B62-7EF151133401}" type="presOf" srcId="{71BF04E8-9E8F-4613-92D8-BE26BDE214D8}" destId="{264C2E98-C369-49AC-8CF0-B886D080AFC0}" srcOrd="0" destOrd="0" presId="urn:microsoft.com/office/officeart/2008/layout/RadialCluster"/>
    <dgm:cxn modelId="{199EFA4F-7844-4D02-A8D9-257BC9CA7921}" type="presParOf" srcId="{5672120B-8838-49CD-B1F7-8708CF7C90A2}" destId="{3410A640-4914-4395-A73E-EC33EAA48959}" srcOrd="0" destOrd="0" presId="urn:microsoft.com/office/officeart/2008/layout/RadialCluster"/>
    <dgm:cxn modelId="{F387486E-F9F5-4C96-8A8B-E42D3FF2E978}" type="presParOf" srcId="{3410A640-4914-4395-A73E-EC33EAA48959}" destId="{0CAD3D7F-410C-40D0-9C65-57A12F83FC79}" srcOrd="0" destOrd="0" presId="urn:microsoft.com/office/officeart/2008/layout/RadialCluster"/>
    <dgm:cxn modelId="{E4F6FB10-FD08-4F85-A1FC-465884814900}" type="presParOf" srcId="{3410A640-4914-4395-A73E-EC33EAA48959}" destId="{DEFCAB39-3D1A-4E88-A605-7543552C4CA7}" srcOrd="1" destOrd="0" presId="urn:microsoft.com/office/officeart/2008/layout/RadialCluster"/>
    <dgm:cxn modelId="{521371A7-9B45-4C96-B48E-715D62960784}" type="presParOf" srcId="{3410A640-4914-4395-A73E-EC33EAA48959}" destId="{580EFACA-9D09-4972-B037-34C6AAF69B9E}" srcOrd="2" destOrd="0" presId="urn:microsoft.com/office/officeart/2008/layout/RadialCluster"/>
    <dgm:cxn modelId="{7C7DCE51-4C56-4FA4-B3B3-7447ED4ACEDF}" type="presParOf" srcId="{3410A640-4914-4395-A73E-EC33EAA48959}" destId="{4EEFD2BE-E0A3-4915-9936-B8A96B1D7F11}" srcOrd="3" destOrd="0" presId="urn:microsoft.com/office/officeart/2008/layout/RadialCluster"/>
    <dgm:cxn modelId="{0F27E537-E478-4FEB-8C22-06307711A90B}" type="presParOf" srcId="{3410A640-4914-4395-A73E-EC33EAA48959}" destId="{F25D26E6-2FCE-40D6-925B-CB9FB0971CDD}" srcOrd="4" destOrd="0" presId="urn:microsoft.com/office/officeart/2008/layout/RadialCluster"/>
    <dgm:cxn modelId="{9197C5C0-402B-4278-86C5-87DBBF074E9F}" type="presParOf" srcId="{3410A640-4914-4395-A73E-EC33EAA48959}" destId="{6A239CA6-D8BA-4CA5-9B32-3ACF6BA560F9}" srcOrd="5" destOrd="0" presId="urn:microsoft.com/office/officeart/2008/layout/RadialCluster"/>
    <dgm:cxn modelId="{A9BD6AF5-0C60-4AFE-BBCD-CB66479FC7F9}" type="presParOf" srcId="{3410A640-4914-4395-A73E-EC33EAA48959}" destId="{264C2E98-C369-49AC-8CF0-B886D080AFC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26873D2-701E-477E-82D1-B27FD2BB6E0B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591FF16-0753-4A3B-AD68-6BCA59BE91A3}">
      <dgm:prSet phldrT="[Teksti]"/>
      <dgm:spPr/>
      <dgm:t>
        <a:bodyPr/>
        <a:lstStyle/>
        <a:p>
          <a:r>
            <a:rPr lang="fi-FI" dirty="0"/>
            <a:t>JKKY</a:t>
          </a:r>
        </a:p>
      </dgm:t>
    </dgm:pt>
    <dgm:pt modelId="{C804D941-8059-40EB-B912-08EA31CE9AED}" type="parTrans" cxnId="{28CBC0B3-A58D-4C08-8F88-E78C59CA05E5}">
      <dgm:prSet/>
      <dgm:spPr/>
      <dgm:t>
        <a:bodyPr/>
        <a:lstStyle/>
        <a:p>
          <a:endParaRPr lang="fi-FI"/>
        </a:p>
      </dgm:t>
    </dgm:pt>
    <dgm:pt modelId="{D5B03311-7AD9-46C5-8A28-24F5BCEDA24A}" type="sibTrans" cxnId="{28CBC0B3-A58D-4C08-8F88-E78C59CA05E5}">
      <dgm:prSet/>
      <dgm:spPr/>
      <dgm:t>
        <a:bodyPr/>
        <a:lstStyle/>
        <a:p>
          <a:endParaRPr lang="fi-FI"/>
        </a:p>
      </dgm:t>
    </dgm:pt>
    <dgm:pt modelId="{C7C1EDD5-6997-4219-BB3E-97246D3622D5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JOAY</a:t>
          </a:r>
        </a:p>
      </dgm:t>
    </dgm:pt>
    <dgm:pt modelId="{18EA66AB-83A7-4F24-ACF1-CAD312C57154}" type="parTrans" cxnId="{6CCA7A7D-BFBC-4860-8416-7E29A12F5760}">
      <dgm:prSet/>
      <dgm:spPr/>
      <dgm:t>
        <a:bodyPr/>
        <a:lstStyle/>
        <a:p>
          <a:endParaRPr lang="fi-FI"/>
        </a:p>
      </dgm:t>
    </dgm:pt>
    <dgm:pt modelId="{487A587E-AD5E-427B-9B2D-CA50042058AF}" type="sibTrans" cxnId="{6CCA7A7D-BFBC-4860-8416-7E29A12F5760}">
      <dgm:prSet/>
      <dgm:spPr/>
      <dgm:t>
        <a:bodyPr/>
        <a:lstStyle/>
        <a:p>
          <a:endParaRPr lang="fi-FI"/>
        </a:p>
      </dgm:t>
    </dgm:pt>
    <dgm:pt modelId="{9E5700C9-4D7A-4572-BE51-65589D5D10F6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AO K-S </a:t>
          </a:r>
        </a:p>
      </dgm:t>
    </dgm:pt>
    <dgm:pt modelId="{01154686-C36B-4E9E-8086-AF607307888E}" type="parTrans" cxnId="{B2ABF0C1-4172-4814-9B4E-7F9BCD608480}">
      <dgm:prSet/>
      <dgm:spPr/>
      <dgm:t>
        <a:bodyPr/>
        <a:lstStyle/>
        <a:p>
          <a:endParaRPr lang="fi-FI"/>
        </a:p>
      </dgm:t>
    </dgm:pt>
    <dgm:pt modelId="{E31BA6E4-5149-4AC4-BEF5-5DBAE7EE7A42}" type="sibTrans" cxnId="{B2ABF0C1-4172-4814-9B4E-7F9BCD608480}">
      <dgm:prSet/>
      <dgm:spPr/>
      <dgm:t>
        <a:bodyPr/>
        <a:lstStyle/>
        <a:p>
          <a:endParaRPr lang="fi-FI"/>
        </a:p>
      </dgm:t>
    </dgm:pt>
    <dgm:pt modelId="{71BF04E8-9E8F-4613-92D8-BE26BDE214D8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AKOL K-S</a:t>
          </a:r>
        </a:p>
      </dgm:t>
    </dgm:pt>
    <dgm:pt modelId="{D0EB494E-7125-4B86-8593-D22DD3B000A0}" type="parTrans" cxnId="{D2D43438-77B2-4385-B366-BB4AB722546E}">
      <dgm:prSet/>
      <dgm:spPr/>
      <dgm:t>
        <a:bodyPr/>
        <a:lstStyle/>
        <a:p>
          <a:endParaRPr lang="fi-FI"/>
        </a:p>
      </dgm:t>
    </dgm:pt>
    <dgm:pt modelId="{C47B6C2E-645C-42B2-AB22-91C21E7E4C50}" type="sibTrans" cxnId="{D2D43438-77B2-4385-B366-BB4AB722546E}">
      <dgm:prSet/>
      <dgm:spPr/>
      <dgm:t>
        <a:bodyPr/>
        <a:lstStyle/>
        <a:p>
          <a:endParaRPr lang="fi-FI"/>
        </a:p>
      </dgm:t>
    </dgm:pt>
    <dgm:pt modelId="{CB0B946B-92DC-4E75-81D7-49E894C565E9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SKO K-S</a:t>
          </a:r>
        </a:p>
      </dgm:t>
    </dgm:pt>
    <dgm:pt modelId="{EAEFF23C-3E7D-42C2-A839-78BFCD9BF183}" type="parTrans" cxnId="{4071B7C2-3E4D-425F-9313-0AE48B9F7BB5}">
      <dgm:prSet/>
      <dgm:spPr/>
      <dgm:t>
        <a:bodyPr/>
        <a:lstStyle/>
        <a:p>
          <a:endParaRPr lang="fi-FI"/>
        </a:p>
      </dgm:t>
    </dgm:pt>
    <dgm:pt modelId="{D799F024-5B2E-4AE3-8106-2D642BABCAA3}" type="sibTrans" cxnId="{4071B7C2-3E4D-425F-9313-0AE48B9F7BB5}">
      <dgm:prSet/>
      <dgm:spPr/>
      <dgm:t>
        <a:bodyPr/>
        <a:lstStyle/>
        <a:p>
          <a:endParaRPr lang="fi-FI"/>
        </a:p>
      </dgm:t>
    </dgm:pt>
    <dgm:pt modelId="{257682CD-C3E6-4293-BF35-9455B5DB2F68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 err="1"/>
            <a:t>Jkl</a:t>
          </a:r>
          <a:r>
            <a:rPr lang="fi-FI" dirty="0"/>
            <a:t> SMOL</a:t>
          </a:r>
        </a:p>
      </dgm:t>
    </dgm:pt>
    <dgm:pt modelId="{88288405-8570-40D3-A703-E66BFF0C38E8}" type="parTrans" cxnId="{B7EACC0D-5D5E-40F2-A72B-638A9AE8C31B}">
      <dgm:prSet/>
      <dgm:spPr/>
      <dgm:t>
        <a:bodyPr/>
        <a:lstStyle/>
        <a:p>
          <a:endParaRPr lang="fi-FI"/>
        </a:p>
      </dgm:t>
    </dgm:pt>
    <dgm:pt modelId="{95307F15-5E9D-434B-84B1-6C52F93935ED}" type="sibTrans" cxnId="{B7EACC0D-5D5E-40F2-A72B-638A9AE8C31B}">
      <dgm:prSet/>
      <dgm:spPr/>
      <dgm:t>
        <a:bodyPr/>
        <a:lstStyle/>
        <a:p>
          <a:endParaRPr lang="fi-FI"/>
        </a:p>
      </dgm:t>
    </dgm:pt>
    <dgm:pt modelId="{5672120B-8838-49CD-B1F7-8708CF7C90A2}" type="pres">
      <dgm:prSet presAssocID="{926873D2-701E-477E-82D1-B27FD2BB6E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10A640-4914-4395-A73E-EC33EAA48959}" type="pres">
      <dgm:prSet presAssocID="{6591FF16-0753-4A3B-AD68-6BCA59BE91A3}" presName="singleCycle" presStyleCnt="0"/>
      <dgm:spPr/>
    </dgm:pt>
    <dgm:pt modelId="{0CAD3D7F-410C-40D0-9C65-57A12F83FC79}" type="pres">
      <dgm:prSet presAssocID="{6591FF16-0753-4A3B-AD68-6BCA59BE91A3}" presName="singleCenter" presStyleLbl="node1" presStyleIdx="0" presStyleCnt="6" custLinFactNeighborY="-7282">
        <dgm:presLayoutVars>
          <dgm:chMax val="7"/>
          <dgm:chPref val="7"/>
        </dgm:presLayoutVars>
      </dgm:prSet>
      <dgm:spPr/>
    </dgm:pt>
    <dgm:pt modelId="{DEFCAB39-3D1A-4E88-A605-7543552C4CA7}" type="pres">
      <dgm:prSet presAssocID="{18EA66AB-83A7-4F24-ACF1-CAD312C57154}" presName="Name56" presStyleLbl="parChTrans1D2" presStyleIdx="0" presStyleCnt="5"/>
      <dgm:spPr/>
    </dgm:pt>
    <dgm:pt modelId="{580EFACA-9D09-4972-B037-34C6AAF69B9E}" type="pres">
      <dgm:prSet presAssocID="{C7C1EDD5-6997-4219-BB3E-97246D3622D5}" presName="text0" presStyleLbl="node1" presStyleIdx="1" presStyleCnt="6" custScaleX="183349">
        <dgm:presLayoutVars>
          <dgm:bulletEnabled val="1"/>
        </dgm:presLayoutVars>
      </dgm:prSet>
      <dgm:spPr/>
    </dgm:pt>
    <dgm:pt modelId="{4EEFD2BE-E0A3-4915-9936-B8A96B1D7F11}" type="pres">
      <dgm:prSet presAssocID="{01154686-C36B-4E9E-8086-AF607307888E}" presName="Name56" presStyleLbl="parChTrans1D2" presStyleIdx="1" presStyleCnt="5"/>
      <dgm:spPr/>
    </dgm:pt>
    <dgm:pt modelId="{F25D26E6-2FCE-40D6-925B-CB9FB0971CDD}" type="pres">
      <dgm:prSet presAssocID="{9E5700C9-4D7A-4572-BE51-65589D5D10F6}" presName="text0" presStyleLbl="node1" presStyleIdx="2" presStyleCnt="6" custScaleX="239009" custRadScaleRad="148141" custRadScaleInc="11190">
        <dgm:presLayoutVars>
          <dgm:bulletEnabled val="1"/>
        </dgm:presLayoutVars>
      </dgm:prSet>
      <dgm:spPr/>
    </dgm:pt>
    <dgm:pt modelId="{6A239CA6-D8BA-4CA5-9B32-3ACF6BA560F9}" type="pres">
      <dgm:prSet presAssocID="{D0EB494E-7125-4B86-8593-D22DD3B000A0}" presName="Name56" presStyleLbl="parChTrans1D2" presStyleIdx="2" presStyleCnt="5"/>
      <dgm:spPr/>
    </dgm:pt>
    <dgm:pt modelId="{264C2E98-C369-49AC-8CF0-B886D080AFC0}" type="pres">
      <dgm:prSet presAssocID="{71BF04E8-9E8F-4613-92D8-BE26BDE214D8}" presName="text0" presStyleLbl="node1" presStyleIdx="3" presStyleCnt="6" custScaleX="210546" custRadScaleRad="120101" custRadScaleInc="-42077">
        <dgm:presLayoutVars>
          <dgm:bulletEnabled val="1"/>
        </dgm:presLayoutVars>
      </dgm:prSet>
      <dgm:spPr/>
    </dgm:pt>
    <dgm:pt modelId="{EBE99416-B794-4C6F-A4CD-62494A692A84}" type="pres">
      <dgm:prSet presAssocID="{EAEFF23C-3E7D-42C2-A839-78BFCD9BF183}" presName="Name56" presStyleLbl="parChTrans1D2" presStyleIdx="3" presStyleCnt="5"/>
      <dgm:spPr/>
    </dgm:pt>
    <dgm:pt modelId="{68BF0944-771F-445D-8E02-9831031C896C}" type="pres">
      <dgm:prSet presAssocID="{CB0B946B-92DC-4E75-81D7-49E894C565E9}" presName="text0" presStyleLbl="node1" presStyleIdx="4" presStyleCnt="6" custScaleX="195636" custRadScaleRad="114488" custRadScaleInc="50504">
        <dgm:presLayoutVars>
          <dgm:bulletEnabled val="1"/>
        </dgm:presLayoutVars>
      </dgm:prSet>
      <dgm:spPr/>
    </dgm:pt>
    <dgm:pt modelId="{A7A603A2-6A4A-4F39-A589-23E57F219C78}" type="pres">
      <dgm:prSet presAssocID="{88288405-8570-40D3-A703-E66BFF0C38E8}" presName="Name56" presStyleLbl="parChTrans1D2" presStyleIdx="4" presStyleCnt="5"/>
      <dgm:spPr/>
    </dgm:pt>
    <dgm:pt modelId="{873EEFE4-751A-4B21-B2B3-884489E3EA72}" type="pres">
      <dgm:prSet presAssocID="{257682CD-C3E6-4293-BF35-9455B5DB2F68}" presName="text0" presStyleLbl="node1" presStyleIdx="5" presStyleCnt="6" custScaleX="209579" custRadScaleRad="154810" custRadScaleInc="-16556">
        <dgm:presLayoutVars>
          <dgm:bulletEnabled val="1"/>
        </dgm:presLayoutVars>
      </dgm:prSet>
      <dgm:spPr/>
    </dgm:pt>
  </dgm:ptLst>
  <dgm:cxnLst>
    <dgm:cxn modelId="{F5122E03-B236-4F50-A998-ABD75EF813EB}" type="presOf" srcId="{C7C1EDD5-6997-4219-BB3E-97246D3622D5}" destId="{580EFACA-9D09-4972-B037-34C6AAF69B9E}" srcOrd="0" destOrd="0" presId="urn:microsoft.com/office/officeart/2008/layout/RadialCluster"/>
    <dgm:cxn modelId="{F5CC540B-44C5-46B3-89DD-1DB6D419CFC5}" type="presOf" srcId="{EAEFF23C-3E7D-42C2-A839-78BFCD9BF183}" destId="{EBE99416-B794-4C6F-A4CD-62494A692A84}" srcOrd="0" destOrd="0" presId="urn:microsoft.com/office/officeart/2008/layout/RadialCluster"/>
    <dgm:cxn modelId="{B7EACC0D-5D5E-40F2-A72B-638A9AE8C31B}" srcId="{6591FF16-0753-4A3B-AD68-6BCA59BE91A3}" destId="{257682CD-C3E6-4293-BF35-9455B5DB2F68}" srcOrd="4" destOrd="0" parTransId="{88288405-8570-40D3-A703-E66BFF0C38E8}" sibTransId="{95307F15-5E9D-434B-84B1-6C52F93935ED}"/>
    <dgm:cxn modelId="{AF539626-FF1C-4181-84DD-D2A204BE9E2F}" type="presOf" srcId="{01154686-C36B-4E9E-8086-AF607307888E}" destId="{4EEFD2BE-E0A3-4915-9936-B8A96B1D7F11}" srcOrd="0" destOrd="0" presId="urn:microsoft.com/office/officeart/2008/layout/RadialCluster"/>
    <dgm:cxn modelId="{D82EF337-2572-4562-AD7B-645C6E9DDD06}" type="presOf" srcId="{926873D2-701E-477E-82D1-B27FD2BB6E0B}" destId="{5672120B-8838-49CD-B1F7-8708CF7C90A2}" srcOrd="0" destOrd="0" presId="urn:microsoft.com/office/officeart/2008/layout/RadialCluster"/>
    <dgm:cxn modelId="{D2D43438-77B2-4385-B366-BB4AB722546E}" srcId="{6591FF16-0753-4A3B-AD68-6BCA59BE91A3}" destId="{71BF04E8-9E8F-4613-92D8-BE26BDE214D8}" srcOrd="2" destOrd="0" parTransId="{D0EB494E-7125-4B86-8593-D22DD3B000A0}" sibTransId="{C47B6C2E-645C-42B2-AB22-91C21E7E4C50}"/>
    <dgm:cxn modelId="{0E31FA67-4D1F-4C8F-ACC8-5338D0DDA5B6}" type="presOf" srcId="{9E5700C9-4D7A-4572-BE51-65589D5D10F6}" destId="{F25D26E6-2FCE-40D6-925B-CB9FB0971CDD}" srcOrd="0" destOrd="0" presId="urn:microsoft.com/office/officeart/2008/layout/RadialCluster"/>
    <dgm:cxn modelId="{6CCA7A7D-BFBC-4860-8416-7E29A12F5760}" srcId="{6591FF16-0753-4A3B-AD68-6BCA59BE91A3}" destId="{C7C1EDD5-6997-4219-BB3E-97246D3622D5}" srcOrd="0" destOrd="0" parTransId="{18EA66AB-83A7-4F24-ACF1-CAD312C57154}" sibTransId="{487A587E-AD5E-427B-9B2D-CA50042058AF}"/>
    <dgm:cxn modelId="{7EBB298C-E475-49D1-809E-AD850E8C22AA}" type="presOf" srcId="{257682CD-C3E6-4293-BF35-9455B5DB2F68}" destId="{873EEFE4-751A-4B21-B2B3-884489E3EA72}" srcOrd="0" destOrd="0" presId="urn:microsoft.com/office/officeart/2008/layout/RadialCluster"/>
    <dgm:cxn modelId="{1A00B79A-3958-444D-82B3-F5D91FDBF8DC}" type="presOf" srcId="{D0EB494E-7125-4B86-8593-D22DD3B000A0}" destId="{6A239CA6-D8BA-4CA5-9B32-3ACF6BA560F9}" srcOrd="0" destOrd="0" presId="urn:microsoft.com/office/officeart/2008/layout/RadialCluster"/>
    <dgm:cxn modelId="{DAB80BA5-1B2A-4A57-A27C-A35926CD73B2}" type="presOf" srcId="{18EA66AB-83A7-4F24-ACF1-CAD312C57154}" destId="{DEFCAB39-3D1A-4E88-A605-7543552C4CA7}" srcOrd="0" destOrd="0" presId="urn:microsoft.com/office/officeart/2008/layout/RadialCluster"/>
    <dgm:cxn modelId="{28CBC0B3-A58D-4C08-8F88-E78C59CA05E5}" srcId="{926873D2-701E-477E-82D1-B27FD2BB6E0B}" destId="{6591FF16-0753-4A3B-AD68-6BCA59BE91A3}" srcOrd="0" destOrd="0" parTransId="{C804D941-8059-40EB-B912-08EA31CE9AED}" sibTransId="{D5B03311-7AD9-46C5-8A28-24F5BCEDA24A}"/>
    <dgm:cxn modelId="{B801E8B9-244A-4317-B59C-DAF8FDF2CDBE}" type="presOf" srcId="{6591FF16-0753-4A3B-AD68-6BCA59BE91A3}" destId="{0CAD3D7F-410C-40D0-9C65-57A12F83FC79}" srcOrd="0" destOrd="0" presId="urn:microsoft.com/office/officeart/2008/layout/RadialCluster"/>
    <dgm:cxn modelId="{9FD72ABA-8DBE-44F1-87AA-ABA7A6A9D311}" type="presOf" srcId="{CB0B946B-92DC-4E75-81D7-49E894C565E9}" destId="{68BF0944-771F-445D-8E02-9831031C896C}" srcOrd="0" destOrd="0" presId="urn:microsoft.com/office/officeart/2008/layout/RadialCluster"/>
    <dgm:cxn modelId="{B2ABF0C1-4172-4814-9B4E-7F9BCD608480}" srcId="{6591FF16-0753-4A3B-AD68-6BCA59BE91A3}" destId="{9E5700C9-4D7A-4572-BE51-65589D5D10F6}" srcOrd="1" destOrd="0" parTransId="{01154686-C36B-4E9E-8086-AF607307888E}" sibTransId="{E31BA6E4-5149-4AC4-BEF5-5DBAE7EE7A42}"/>
    <dgm:cxn modelId="{4071B7C2-3E4D-425F-9313-0AE48B9F7BB5}" srcId="{6591FF16-0753-4A3B-AD68-6BCA59BE91A3}" destId="{CB0B946B-92DC-4E75-81D7-49E894C565E9}" srcOrd="3" destOrd="0" parTransId="{EAEFF23C-3E7D-42C2-A839-78BFCD9BF183}" sibTransId="{D799F024-5B2E-4AE3-8106-2D642BABCAA3}"/>
    <dgm:cxn modelId="{86389CDE-3DDD-40F1-9B62-7EF151133401}" type="presOf" srcId="{71BF04E8-9E8F-4613-92D8-BE26BDE214D8}" destId="{264C2E98-C369-49AC-8CF0-B886D080AFC0}" srcOrd="0" destOrd="0" presId="urn:microsoft.com/office/officeart/2008/layout/RadialCluster"/>
    <dgm:cxn modelId="{678F46E8-5104-4614-8206-2D453D61968E}" type="presOf" srcId="{88288405-8570-40D3-A703-E66BFF0C38E8}" destId="{A7A603A2-6A4A-4F39-A589-23E57F219C78}" srcOrd="0" destOrd="0" presId="urn:microsoft.com/office/officeart/2008/layout/RadialCluster"/>
    <dgm:cxn modelId="{199EFA4F-7844-4D02-A8D9-257BC9CA7921}" type="presParOf" srcId="{5672120B-8838-49CD-B1F7-8708CF7C90A2}" destId="{3410A640-4914-4395-A73E-EC33EAA48959}" srcOrd="0" destOrd="0" presId="urn:microsoft.com/office/officeart/2008/layout/RadialCluster"/>
    <dgm:cxn modelId="{F387486E-F9F5-4C96-8A8B-E42D3FF2E978}" type="presParOf" srcId="{3410A640-4914-4395-A73E-EC33EAA48959}" destId="{0CAD3D7F-410C-40D0-9C65-57A12F83FC79}" srcOrd="0" destOrd="0" presId="urn:microsoft.com/office/officeart/2008/layout/RadialCluster"/>
    <dgm:cxn modelId="{E4F6FB10-FD08-4F85-A1FC-465884814900}" type="presParOf" srcId="{3410A640-4914-4395-A73E-EC33EAA48959}" destId="{DEFCAB39-3D1A-4E88-A605-7543552C4CA7}" srcOrd="1" destOrd="0" presId="urn:microsoft.com/office/officeart/2008/layout/RadialCluster"/>
    <dgm:cxn modelId="{521371A7-9B45-4C96-B48E-715D62960784}" type="presParOf" srcId="{3410A640-4914-4395-A73E-EC33EAA48959}" destId="{580EFACA-9D09-4972-B037-34C6AAF69B9E}" srcOrd="2" destOrd="0" presId="urn:microsoft.com/office/officeart/2008/layout/RadialCluster"/>
    <dgm:cxn modelId="{7C7DCE51-4C56-4FA4-B3B3-7447ED4ACEDF}" type="presParOf" srcId="{3410A640-4914-4395-A73E-EC33EAA48959}" destId="{4EEFD2BE-E0A3-4915-9936-B8A96B1D7F11}" srcOrd="3" destOrd="0" presId="urn:microsoft.com/office/officeart/2008/layout/RadialCluster"/>
    <dgm:cxn modelId="{0F27E537-E478-4FEB-8C22-06307711A90B}" type="presParOf" srcId="{3410A640-4914-4395-A73E-EC33EAA48959}" destId="{F25D26E6-2FCE-40D6-925B-CB9FB0971CDD}" srcOrd="4" destOrd="0" presId="urn:microsoft.com/office/officeart/2008/layout/RadialCluster"/>
    <dgm:cxn modelId="{9197C5C0-402B-4278-86C5-87DBBF074E9F}" type="presParOf" srcId="{3410A640-4914-4395-A73E-EC33EAA48959}" destId="{6A239CA6-D8BA-4CA5-9B32-3ACF6BA560F9}" srcOrd="5" destOrd="0" presId="urn:microsoft.com/office/officeart/2008/layout/RadialCluster"/>
    <dgm:cxn modelId="{A9BD6AF5-0C60-4AFE-BBCD-CB66479FC7F9}" type="presParOf" srcId="{3410A640-4914-4395-A73E-EC33EAA48959}" destId="{264C2E98-C369-49AC-8CF0-B886D080AFC0}" srcOrd="6" destOrd="0" presId="urn:microsoft.com/office/officeart/2008/layout/RadialCluster"/>
    <dgm:cxn modelId="{92F391EA-5E79-42AF-A4DC-95A575C0D292}" type="presParOf" srcId="{3410A640-4914-4395-A73E-EC33EAA48959}" destId="{EBE99416-B794-4C6F-A4CD-62494A692A84}" srcOrd="7" destOrd="0" presId="urn:microsoft.com/office/officeart/2008/layout/RadialCluster"/>
    <dgm:cxn modelId="{49F8DC5D-5611-4D23-A806-2AA6B514302B}" type="presParOf" srcId="{3410A640-4914-4395-A73E-EC33EAA48959}" destId="{68BF0944-771F-445D-8E02-9831031C896C}" srcOrd="8" destOrd="0" presId="urn:microsoft.com/office/officeart/2008/layout/RadialCluster"/>
    <dgm:cxn modelId="{1F4FB951-165C-454E-B18A-861C08F3971C}" type="presParOf" srcId="{3410A640-4914-4395-A73E-EC33EAA48959}" destId="{A7A603A2-6A4A-4F39-A589-23E57F219C78}" srcOrd="9" destOrd="0" presId="urn:microsoft.com/office/officeart/2008/layout/RadialCluster"/>
    <dgm:cxn modelId="{3FBE9749-BF8A-4203-8176-7337404A6490}" type="presParOf" srcId="{3410A640-4914-4395-A73E-EC33EAA48959}" destId="{873EEFE4-751A-4B21-B2B3-884489E3EA72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6873D2-701E-477E-82D1-B27FD2BB6E0B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591FF16-0753-4A3B-AD68-6BCA59BE91A3}">
      <dgm:prSet phldrT="[Teksti]"/>
      <dgm:spPr/>
      <dgm:t>
        <a:bodyPr/>
        <a:lstStyle/>
        <a:p>
          <a:r>
            <a:rPr lang="fi-FI" dirty="0"/>
            <a:t>JAMK</a:t>
          </a:r>
        </a:p>
      </dgm:t>
    </dgm:pt>
    <dgm:pt modelId="{C804D941-8059-40EB-B912-08EA31CE9AED}" type="parTrans" cxnId="{28CBC0B3-A58D-4C08-8F88-E78C59CA05E5}">
      <dgm:prSet/>
      <dgm:spPr/>
      <dgm:t>
        <a:bodyPr/>
        <a:lstStyle/>
        <a:p>
          <a:endParaRPr lang="fi-FI"/>
        </a:p>
      </dgm:t>
    </dgm:pt>
    <dgm:pt modelId="{D5B03311-7AD9-46C5-8A28-24F5BCEDA24A}" type="sibTrans" cxnId="{28CBC0B3-A58D-4C08-8F88-E78C59CA05E5}">
      <dgm:prSet/>
      <dgm:spPr/>
      <dgm:t>
        <a:bodyPr/>
        <a:lstStyle/>
        <a:p>
          <a:endParaRPr lang="fi-FI"/>
        </a:p>
      </dgm:t>
    </dgm:pt>
    <dgm:pt modelId="{C7C1EDD5-6997-4219-BB3E-97246D3622D5}">
      <dgm:prSet phldrT="[Teksti]"/>
      <dgm:spPr/>
      <dgm:t>
        <a:bodyPr/>
        <a:lstStyle/>
        <a:p>
          <a:r>
            <a:rPr lang="fi-FI" dirty="0"/>
            <a:t>TOOL </a:t>
          </a:r>
          <a:r>
            <a:rPr lang="fi-FI" dirty="0" err="1"/>
            <a:t>Jkl</a:t>
          </a:r>
          <a:endParaRPr lang="fi-FI" dirty="0"/>
        </a:p>
      </dgm:t>
    </dgm:pt>
    <dgm:pt modelId="{18EA66AB-83A7-4F24-ACF1-CAD312C57154}" type="parTrans" cxnId="{6CCA7A7D-BFBC-4860-8416-7E29A12F5760}">
      <dgm:prSet/>
      <dgm:spPr/>
      <dgm:t>
        <a:bodyPr/>
        <a:lstStyle/>
        <a:p>
          <a:endParaRPr lang="fi-FI"/>
        </a:p>
      </dgm:t>
    </dgm:pt>
    <dgm:pt modelId="{487A587E-AD5E-427B-9B2D-CA50042058AF}" type="sibTrans" cxnId="{6CCA7A7D-BFBC-4860-8416-7E29A12F5760}">
      <dgm:prSet/>
      <dgm:spPr/>
      <dgm:t>
        <a:bodyPr/>
        <a:lstStyle/>
        <a:p>
          <a:endParaRPr lang="fi-FI"/>
        </a:p>
      </dgm:t>
    </dgm:pt>
    <dgm:pt modelId="{9E5700C9-4D7A-4572-BE51-65589D5D10F6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AO K-S </a:t>
          </a:r>
        </a:p>
      </dgm:t>
    </dgm:pt>
    <dgm:pt modelId="{01154686-C36B-4E9E-8086-AF607307888E}" type="parTrans" cxnId="{B2ABF0C1-4172-4814-9B4E-7F9BCD608480}">
      <dgm:prSet/>
      <dgm:spPr/>
      <dgm:t>
        <a:bodyPr/>
        <a:lstStyle/>
        <a:p>
          <a:endParaRPr lang="fi-FI"/>
        </a:p>
      </dgm:t>
    </dgm:pt>
    <dgm:pt modelId="{E31BA6E4-5149-4AC4-BEF5-5DBAE7EE7A42}" type="sibTrans" cxnId="{B2ABF0C1-4172-4814-9B4E-7F9BCD608480}">
      <dgm:prSet/>
      <dgm:spPr/>
      <dgm:t>
        <a:bodyPr/>
        <a:lstStyle/>
        <a:p>
          <a:endParaRPr lang="fi-FI"/>
        </a:p>
      </dgm:t>
    </dgm:pt>
    <dgm:pt modelId="{71BF04E8-9E8F-4613-92D8-BE26BDE214D8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AKOL K-S</a:t>
          </a:r>
        </a:p>
      </dgm:t>
    </dgm:pt>
    <dgm:pt modelId="{D0EB494E-7125-4B86-8593-D22DD3B000A0}" type="parTrans" cxnId="{D2D43438-77B2-4385-B366-BB4AB722546E}">
      <dgm:prSet/>
      <dgm:spPr/>
      <dgm:t>
        <a:bodyPr/>
        <a:lstStyle/>
        <a:p>
          <a:endParaRPr lang="fi-FI"/>
        </a:p>
      </dgm:t>
    </dgm:pt>
    <dgm:pt modelId="{C47B6C2E-645C-42B2-AB22-91C21E7E4C50}" type="sibTrans" cxnId="{D2D43438-77B2-4385-B366-BB4AB722546E}">
      <dgm:prSet/>
      <dgm:spPr/>
      <dgm:t>
        <a:bodyPr/>
        <a:lstStyle/>
        <a:p>
          <a:endParaRPr lang="fi-FI"/>
        </a:p>
      </dgm:t>
    </dgm:pt>
    <dgm:pt modelId="{CB0B946B-92DC-4E75-81D7-49E894C565E9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SKO K-S</a:t>
          </a:r>
        </a:p>
      </dgm:t>
    </dgm:pt>
    <dgm:pt modelId="{EAEFF23C-3E7D-42C2-A839-78BFCD9BF183}" type="parTrans" cxnId="{4071B7C2-3E4D-425F-9313-0AE48B9F7BB5}">
      <dgm:prSet/>
      <dgm:spPr/>
      <dgm:t>
        <a:bodyPr/>
        <a:lstStyle/>
        <a:p>
          <a:endParaRPr lang="fi-FI"/>
        </a:p>
      </dgm:t>
    </dgm:pt>
    <dgm:pt modelId="{D799F024-5B2E-4AE3-8106-2D642BABCAA3}" type="sibTrans" cxnId="{4071B7C2-3E4D-425F-9313-0AE48B9F7BB5}">
      <dgm:prSet/>
      <dgm:spPr/>
      <dgm:t>
        <a:bodyPr/>
        <a:lstStyle/>
        <a:p>
          <a:endParaRPr lang="fi-FI"/>
        </a:p>
      </dgm:t>
    </dgm:pt>
    <dgm:pt modelId="{257682CD-C3E6-4293-BF35-9455B5DB2F68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 err="1"/>
            <a:t>Jkl</a:t>
          </a:r>
          <a:r>
            <a:rPr lang="fi-FI" dirty="0"/>
            <a:t> SMOL</a:t>
          </a:r>
        </a:p>
      </dgm:t>
    </dgm:pt>
    <dgm:pt modelId="{88288405-8570-40D3-A703-E66BFF0C38E8}" type="parTrans" cxnId="{B7EACC0D-5D5E-40F2-A72B-638A9AE8C31B}">
      <dgm:prSet/>
      <dgm:spPr/>
      <dgm:t>
        <a:bodyPr/>
        <a:lstStyle/>
        <a:p>
          <a:endParaRPr lang="fi-FI"/>
        </a:p>
      </dgm:t>
    </dgm:pt>
    <dgm:pt modelId="{95307F15-5E9D-434B-84B1-6C52F93935ED}" type="sibTrans" cxnId="{B7EACC0D-5D5E-40F2-A72B-638A9AE8C31B}">
      <dgm:prSet/>
      <dgm:spPr/>
      <dgm:t>
        <a:bodyPr/>
        <a:lstStyle/>
        <a:p>
          <a:endParaRPr lang="fi-FI"/>
        </a:p>
      </dgm:t>
    </dgm:pt>
    <dgm:pt modelId="{AE5B55A0-D609-480D-A888-F88438A115DE}">
      <dgm:prSet phldrT="[Teksti]"/>
      <dgm:spPr/>
      <dgm:t>
        <a:bodyPr/>
        <a:lstStyle/>
        <a:p>
          <a:r>
            <a:rPr lang="fi-FI" dirty="0"/>
            <a:t>AJO ry</a:t>
          </a:r>
        </a:p>
      </dgm:t>
    </dgm:pt>
    <dgm:pt modelId="{8F662D1B-B32C-4A76-BA74-C225E564209E}" type="parTrans" cxnId="{D4FF6B38-F379-4F1B-9C28-650F10620411}">
      <dgm:prSet/>
      <dgm:spPr/>
      <dgm:t>
        <a:bodyPr/>
        <a:lstStyle/>
        <a:p>
          <a:endParaRPr lang="fi-FI"/>
        </a:p>
      </dgm:t>
    </dgm:pt>
    <dgm:pt modelId="{20673CF0-DC84-49C3-A768-B11AFCBA5296}" type="sibTrans" cxnId="{D4FF6B38-F379-4F1B-9C28-650F10620411}">
      <dgm:prSet/>
      <dgm:spPr/>
      <dgm:t>
        <a:bodyPr/>
        <a:lstStyle/>
        <a:p>
          <a:endParaRPr lang="fi-FI"/>
        </a:p>
      </dgm:t>
    </dgm:pt>
    <dgm:pt modelId="{5672120B-8838-49CD-B1F7-8708CF7C90A2}" type="pres">
      <dgm:prSet presAssocID="{926873D2-701E-477E-82D1-B27FD2BB6E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10A640-4914-4395-A73E-EC33EAA48959}" type="pres">
      <dgm:prSet presAssocID="{6591FF16-0753-4A3B-AD68-6BCA59BE91A3}" presName="singleCycle" presStyleCnt="0"/>
      <dgm:spPr/>
    </dgm:pt>
    <dgm:pt modelId="{0CAD3D7F-410C-40D0-9C65-57A12F83FC79}" type="pres">
      <dgm:prSet presAssocID="{6591FF16-0753-4A3B-AD68-6BCA59BE91A3}" presName="singleCenter" presStyleLbl="node1" presStyleIdx="0" presStyleCnt="7" custLinFactNeighborY="-7282">
        <dgm:presLayoutVars>
          <dgm:chMax val="7"/>
          <dgm:chPref val="7"/>
        </dgm:presLayoutVars>
      </dgm:prSet>
      <dgm:spPr/>
    </dgm:pt>
    <dgm:pt modelId="{DEFCAB39-3D1A-4E88-A605-7543552C4CA7}" type="pres">
      <dgm:prSet presAssocID="{18EA66AB-83A7-4F24-ACF1-CAD312C57154}" presName="Name56" presStyleLbl="parChTrans1D2" presStyleIdx="0" presStyleCnt="6"/>
      <dgm:spPr/>
    </dgm:pt>
    <dgm:pt modelId="{580EFACA-9D09-4972-B037-34C6AAF69B9E}" type="pres">
      <dgm:prSet presAssocID="{C7C1EDD5-6997-4219-BB3E-97246D3622D5}" presName="text0" presStyleLbl="node1" presStyleIdx="1" presStyleCnt="7" custScaleX="191672">
        <dgm:presLayoutVars>
          <dgm:bulletEnabled val="1"/>
        </dgm:presLayoutVars>
      </dgm:prSet>
      <dgm:spPr/>
    </dgm:pt>
    <dgm:pt modelId="{4EEFD2BE-E0A3-4915-9936-B8A96B1D7F11}" type="pres">
      <dgm:prSet presAssocID="{01154686-C36B-4E9E-8086-AF607307888E}" presName="Name56" presStyleLbl="parChTrans1D2" presStyleIdx="1" presStyleCnt="6"/>
      <dgm:spPr/>
    </dgm:pt>
    <dgm:pt modelId="{F25D26E6-2FCE-40D6-925B-CB9FB0971CDD}" type="pres">
      <dgm:prSet presAssocID="{9E5700C9-4D7A-4572-BE51-65589D5D10F6}" presName="text0" presStyleLbl="node1" presStyleIdx="2" presStyleCnt="7" custScaleX="190177" custRadScaleRad="129809" custRadScaleInc="23317">
        <dgm:presLayoutVars>
          <dgm:bulletEnabled val="1"/>
        </dgm:presLayoutVars>
      </dgm:prSet>
      <dgm:spPr/>
    </dgm:pt>
    <dgm:pt modelId="{6A239CA6-D8BA-4CA5-9B32-3ACF6BA560F9}" type="pres">
      <dgm:prSet presAssocID="{D0EB494E-7125-4B86-8593-D22DD3B000A0}" presName="Name56" presStyleLbl="parChTrans1D2" presStyleIdx="2" presStyleCnt="6"/>
      <dgm:spPr/>
    </dgm:pt>
    <dgm:pt modelId="{264C2E98-C369-49AC-8CF0-B886D080AFC0}" type="pres">
      <dgm:prSet presAssocID="{71BF04E8-9E8F-4613-92D8-BE26BDE214D8}" presName="text0" presStyleLbl="node1" presStyleIdx="3" presStyleCnt="7" custScaleX="203671" custRadScaleRad="125710" custRadScaleInc="-26691">
        <dgm:presLayoutVars>
          <dgm:bulletEnabled val="1"/>
        </dgm:presLayoutVars>
      </dgm:prSet>
      <dgm:spPr/>
    </dgm:pt>
    <dgm:pt modelId="{EBE99416-B794-4C6F-A4CD-62494A692A84}" type="pres">
      <dgm:prSet presAssocID="{EAEFF23C-3E7D-42C2-A839-78BFCD9BF183}" presName="Name56" presStyleLbl="parChTrans1D2" presStyleIdx="3" presStyleCnt="6"/>
      <dgm:spPr/>
    </dgm:pt>
    <dgm:pt modelId="{68BF0944-771F-445D-8E02-9831031C896C}" type="pres">
      <dgm:prSet presAssocID="{CB0B946B-92DC-4E75-81D7-49E894C565E9}" presName="text0" presStyleLbl="node1" presStyleIdx="4" presStyleCnt="7" custScaleX="222591" custRadScaleRad="92035" custRadScaleInc="-7584">
        <dgm:presLayoutVars>
          <dgm:bulletEnabled val="1"/>
        </dgm:presLayoutVars>
      </dgm:prSet>
      <dgm:spPr/>
    </dgm:pt>
    <dgm:pt modelId="{A7A603A2-6A4A-4F39-A589-23E57F219C78}" type="pres">
      <dgm:prSet presAssocID="{88288405-8570-40D3-A703-E66BFF0C38E8}" presName="Name56" presStyleLbl="parChTrans1D2" presStyleIdx="4" presStyleCnt="6"/>
      <dgm:spPr/>
    </dgm:pt>
    <dgm:pt modelId="{873EEFE4-751A-4B21-B2B3-884489E3EA72}" type="pres">
      <dgm:prSet presAssocID="{257682CD-C3E6-4293-BF35-9455B5DB2F68}" presName="text0" presStyleLbl="node1" presStyleIdx="5" presStyleCnt="7" custScaleX="215463" custRadScaleRad="128755" custRadScaleInc="21472">
        <dgm:presLayoutVars>
          <dgm:bulletEnabled val="1"/>
        </dgm:presLayoutVars>
      </dgm:prSet>
      <dgm:spPr/>
    </dgm:pt>
    <dgm:pt modelId="{3E947081-0014-4302-8B52-33A2270A4A21}" type="pres">
      <dgm:prSet presAssocID="{8F662D1B-B32C-4A76-BA74-C225E564209E}" presName="Name56" presStyleLbl="parChTrans1D2" presStyleIdx="5" presStyleCnt="6"/>
      <dgm:spPr/>
    </dgm:pt>
    <dgm:pt modelId="{A08A3E0F-8CBB-4E10-B30D-F3D4D227F79A}" type="pres">
      <dgm:prSet presAssocID="{AE5B55A0-D609-480D-A888-F88438A115DE}" presName="text0" presStyleLbl="node1" presStyleIdx="6" presStyleCnt="7" custScaleX="188122" custRadScaleRad="150154" custRadScaleInc="-24206">
        <dgm:presLayoutVars>
          <dgm:bulletEnabled val="1"/>
        </dgm:presLayoutVars>
      </dgm:prSet>
      <dgm:spPr/>
    </dgm:pt>
  </dgm:ptLst>
  <dgm:cxnLst>
    <dgm:cxn modelId="{F5122E03-B236-4F50-A998-ABD75EF813EB}" type="presOf" srcId="{C7C1EDD5-6997-4219-BB3E-97246D3622D5}" destId="{580EFACA-9D09-4972-B037-34C6AAF69B9E}" srcOrd="0" destOrd="0" presId="urn:microsoft.com/office/officeart/2008/layout/RadialCluster"/>
    <dgm:cxn modelId="{F5CC540B-44C5-46B3-89DD-1DB6D419CFC5}" type="presOf" srcId="{EAEFF23C-3E7D-42C2-A839-78BFCD9BF183}" destId="{EBE99416-B794-4C6F-A4CD-62494A692A84}" srcOrd="0" destOrd="0" presId="urn:microsoft.com/office/officeart/2008/layout/RadialCluster"/>
    <dgm:cxn modelId="{B7EACC0D-5D5E-40F2-A72B-638A9AE8C31B}" srcId="{6591FF16-0753-4A3B-AD68-6BCA59BE91A3}" destId="{257682CD-C3E6-4293-BF35-9455B5DB2F68}" srcOrd="4" destOrd="0" parTransId="{88288405-8570-40D3-A703-E66BFF0C38E8}" sibTransId="{95307F15-5E9D-434B-84B1-6C52F93935ED}"/>
    <dgm:cxn modelId="{AF539626-FF1C-4181-84DD-D2A204BE9E2F}" type="presOf" srcId="{01154686-C36B-4E9E-8086-AF607307888E}" destId="{4EEFD2BE-E0A3-4915-9936-B8A96B1D7F11}" srcOrd="0" destOrd="0" presId="urn:microsoft.com/office/officeart/2008/layout/RadialCluster"/>
    <dgm:cxn modelId="{880D672B-51D8-42F3-ACE6-EE0A90D23C62}" type="presOf" srcId="{AE5B55A0-D609-480D-A888-F88438A115DE}" destId="{A08A3E0F-8CBB-4E10-B30D-F3D4D227F79A}" srcOrd="0" destOrd="0" presId="urn:microsoft.com/office/officeart/2008/layout/RadialCluster"/>
    <dgm:cxn modelId="{D82EF337-2572-4562-AD7B-645C6E9DDD06}" type="presOf" srcId="{926873D2-701E-477E-82D1-B27FD2BB6E0B}" destId="{5672120B-8838-49CD-B1F7-8708CF7C90A2}" srcOrd="0" destOrd="0" presId="urn:microsoft.com/office/officeart/2008/layout/RadialCluster"/>
    <dgm:cxn modelId="{D2D43438-77B2-4385-B366-BB4AB722546E}" srcId="{6591FF16-0753-4A3B-AD68-6BCA59BE91A3}" destId="{71BF04E8-9E8F-4613-92D8-BE26BDE214D8}" srcOrd="2" destOrd="0" parTransId="{D0EB494E-7125-4B86-8593-D22DD3B000A0}" sibTransId="{C47B6C2E-645C-42B2-AB22-91C21E7E4C50}"/>
    <dgm:cxn modelId="{D4FF6B38-F379-4F1B-9C28-650F10620411}" srcId="{6591FF16-0753-4A3B-AD68-6BCA59BE91A3}" destId="{AE5B55A0-D609-480D-A888-F88438A115DE}" srcOrd="5" destOrd="0" parTransId="{8F662D1B-B32C-4A76-BA74-C225E564209E}" sibTransId="{20673CF0-DC84-49C3-A768-B11AFCBA5296}"/>
    <dgm:cxn modelId="{0E31FA67-4D1F-4C8F-ACC8-5338D0DDA5B6}" type="presOf" srcId="{9E5700C9-4D7A-4572-BE51-65589D5D10F6}" destId="{F25D26E6-2FCE-40D6-925B-CB9FB0971CDD}" srcOrd="0" destOrd="0" presId="urn:microsoft.com/office/officeart/2008/layout/RadialCluster"/>
    <dgm:cxn modelId="{6CCA7A7D-BFBC-4860-8416-7E29A12F5760}" srcId="{6591FF16-0753-4A3B-AD68-6BCA59BE91A3}" destId="{C7C1EDD5-6997-4219-BB3E-97246D3622D5}" srcOrd="0" destOrd="0" parTransId="{18EA66AB-83A7-4F24-ACF1-CAD312C57154}" sibTransId="{487A587E-AD5E-427B-9B2D-CA50042058AF}"/>
    <dgm:cxn modelId="{7EBB298C-E475-49D1-809E-AD850E8C22AA}" type="presOf" srcId="{257682CD-C3E6-4293-BF35-9455B5DB2F68}" destId="{873EEFE4-751A-4B21-B2B3-884489E3EA72}" srcOrd="0" destOrd="0" presId="urn:microsoft.com/office/officeart/2008/layout/RadialCluster"/>
    <dgm:cxn modelId="{1A00B79A-3958-444D-82B3-F5D91FDBF8DC}" type="presOf" srcId="{D0EB494E-7125-4B86-8593-D22DD3B000A0}" destId="{6A239CA6-D8BA-4CA5-9B32-3ACF6BA560F9}" srcOrd="0" destOrd="0" presId="urn:microsoft.com/office/officeart/2008/layout/RadialCluster"/>
    <dgm:cxn modelId="{DAB80BA5-1B2A-4A57-A27C-A35926CD73B2}" type="presOf" srcId="{18EA66AB-83A7-4F24-ACF1-CAD312C57154}" destId="{DEFCAB39-3D1A-4E88-A605-7543552C4CA7}" srcOrd="0" destOrd="0" presId="urn:microsoft.com/office/officeart/2008/layout/RadialCluster"/>
    <dgm:cxn modelId="{28CBC0B3-A58D-4C08-8F88-E78C59CA05E5}" srcId="{926873D2-701E-477E-82D1-B27FD2BB6E0B}" destId="{6591FF16-0753-4A3B-AD68-6BCA59BE91A3}" srcOrd="0" destOrd="0" parTransId="{C804D941-8059-40EB-B912-08EA31CE9AED}" sibTransId="{D5B03311-7AD9-46C5-8A28-24F5BCEDA24A}"/>
    <dgm:cxn modelId="{B801E8B9-244A-4317-B59C-DAF8FDF2CDBE}" type="presOf" srcId="{6591FF16-0753-4A3B-AD68-6BCA59BE91A3}" destId="{0CAD3D7F-410C-40D0-9C65-57A12F83FC79}" srcOrd="0" destOrd="0" presId="urn:microsoft.com/office/officeart/2008/layout/RadialCluster"/>
    <dgm:cxn modelId="{9FD72ABA-8DBE-44F1-87AA-ABA7A6A9D311}" type="presOf" srcId="{CB0B946B-92DC-4E75-81D7-49E894C565E9}" destId="{68BF0944-771F-445D-8E02-9831031C896C}" srcOrd="0" destOrd="0" presId="urn:microsoft.com/office/officeart/2008/layout/RadialCluster"/>
    <dgm:cxn modelId="{B2ABF0C1-4172-4814-9B4E-7F9BCD608480}" srcId="{6591FF16-0753-4A3B-AD68-6BCA59BE91A3}" destId="{9E5700C9-4D7A-4572-BE51-65589D5D10F6}" srcOrd="1" destOrd="0" parTransId="{01154686-C36B-4E9E-8086-AF607307888E}" sibTransId="{E31BA6E4-5149-4AC4-BEF5-5DBAE7EE7A42}"/>
    <dgm:cxn modelId="{4071B7C2-3E4D-425F-9313-0AE48B9F7BB5}" srcId="{6591FF16-0753-4A3B-AD68-6BCA59BE91A3}" destId="{CB0B946B-92DC-4E75-81D7-49E894C565E9}" srcOrd="3" destOrd="0" parTransId="{EAEFF23C-3E7D-42C2-A839-78BFCD9BF183}" sibTransId="{D799F024-5B2E-4AE3-8106-2D642BABCAA3}"/>
    <dgm:cxn modelId="{5DCFAFDA-C182-4C54-8C06-E27FE8FA58AC}" type="presOf" srcId="{8F662D1B-B32C-4A76-BA74-C225E564209E}" destId="{3E947081-0014-4302-8B52-33A2270A4A21}" srcOrd="0" destOrd="0" presId="urn:microsoft.com/office/officeart/2008/layout/RadialCluster"/>
    <dgm:cxn modelId="{86389CDE-3DDD-40F1-9B62-7EF151133401}" type="presOf" srcId="{71BF04E8-9E8F-4613-92D8-BE26BDE214D8}" destId="{264C2E98-C369-49AC-8CF0-B886D080AFC0}" srcOrd="0" destOrd="0" presId="urn:microsoft.com/office/officeart/2008/layout/RadialCluster"/>
    <dgm:cxn modelId="{678F46E8-5104-4614-8206-2D453D61968E}" type="presOf" srcId="{88288405-8570-40D3-A703-E66BFF0C38E8}" destId="{A7A603A2-6A4A-4F39-A589-23E57F219C78}" srcOrd="0" destOrd="0" presId="urn:microsoft.com/office/officeart/2008/layout/RadialCluster"/>
    <dgm:cxn modelId="{199EFA4F-7844-4D02-A8D9-257BC9CA7921}" type="presParOf" srcId="{5672120B-8838-49CD-B1F7-8708CF7C90A2}" destId="{3410A640-4914-4395-A73E-EC33EAA48959}" srcOrd="0" destOrd="0" presId="urn:microsoft.com/office/officeart/2008/layout/RadialCluster"/>
    <dgm:cxn modelId="{F387486E-F9F5-4C96-8A8B-E42D3FF2E978}" type="presParOf" srcId="{3410A640-4914-4395-A73E-EC33EAA48959}" destId="{0CAD3D7F-410C-40D0-9C65-57A12F83FC79}" srcOrd="0" destOrd="0" presId="urn:microsoft.com/office/officeart/2008/layout/RadialCluster"/>
    <dgm:cxn modelId="{E4F6FB10-FD08-4F85-A1FC-465884814900}" type="presParOf" srcId="{3410A640-4914-4395-A73E-EC33EAA48959}" destId="{DEFCAB39-3D1A-4E88-A605-7543552C4CA7}" srcOrd="1" destOrd="0" presId="urn:microsoft.com/office/officeart/2008/layout/RadialCluster"/>
    <dgm:cxn modelId="{521371A7-9B45-4C96-B48E-715D62960784}" type="presParOf" srcId="{3410A640-4914-4395-A73E-EC33EAA48959}" destId="{580EFACA-9D09-4972-B037-34C6AAF69B9E}" srcOrd="2" destOrd="0" presId="urn:microsoft.com/office/officeart/2008/layout/RadialCluster"/>
    <dgm:cxn modelId="{7C7DCE51-4C56-4FA4-B3B3-7447ED4ACEDF}" type="presParOf" srcId="{3410A640-4914-4395-A73E-EC33EAA48959}" destId="{4EEFD2BE-E0A3-4915-9936-B8A96B1D7F11}" srcOrd="3" destOrd="0" presId="urn:microsoft.com/office/officeart/2008/layout/RadialCluster"/>
    <dgm:cxn modelId="{0F27E537-E478-4FEB-8C22-06307711A90B}" type="presParOf" srcId="{3410A640-4914-4395-A73E-EC33EAA48959}" destId="{F25D26E6-2FCE-40D6-925B-CB9FB0971CDD}" srcOrd="4" destOrd="0" presId="urn:microsoft.com/office/officeart/2008/layout/RadialCluster"/>
    <dgm:cxn modelId="{9197C5C0-402B-4278-86C5-87DBBF074E9F}" type="presParOf" srcId="{3410A640-4914-4395-A73E-EC33EAA48959}" destId="{6A239CA6-D8BA-4CA5-9B32-3ACF6BA560F9}" srcOrd="5" destOrd="0" presId="urn:microsoft.com/office/officeart/2008/layout/RadialCluster"/>
    <dgm:cxn modelId="{A9BD6AF5-0C60-4AFE-BBCD-CB66479FC7F9}" type="presParOf" srcId="{3410A640-4914-4395-A73E-EC33EAA48959}" destId="{264C2E98-C369-49AC-8CF0-B886D080AFC0}" srcOrd="6" destOrd="0" presId="urn:microsoft.com/office/officeart/2008/layout/RadialCluster"/>
    <dgm:cxn modelId="{92F391EA-5E79-42AF-A4DC-95A575C0D292}" type="presParOf" srcId="{3410A640-4914-4395-A73E-EC33EAA48959}" destId="{EBE99416-B794-4C6F-A4CD-62494A692A84}" srcOrd="7" destOrd="0" presId="urn:microsoft.com/office/officeart/2008/layout/RadialCluster"/>
    <dgm:cxn modelId="{49F8DC5D-5611-4D23-A806-2AA6B514302B}" type="presParOf" srcId="{3410A640-4914-4395-A73E-EC33EAA48959}" destId="{68BF0944-771F-445D-8E02-9831031C896C}" srcOrd="8" destOrd="0" presId="urn:microsoft.com/office/officeart/2008/layout/RadialCluster"/>
    <dgm:cxn modelId="{1F4FB951-165C-454E-B18A-861C08F3971C}" type="presParOf" srcId="{3410A640-4914-4395-A73E-EC33EAA48959}" destId="{A7A603A2-6A4A-4F39-A589-23E57F219C78}" srcOrd="9" destOrd="0" presId="urn:microsoft.com/office/officeart/2008/layout/RadialCluster"/>
    <dgm:cxn modelId="{3FBE9749-BF8A-4203-8176-7337404A6490}" type="presParOf" srcId="{3410A640-4914-4395-A73E-EC33EAA48959}" destId="{873EEFE4-751A-4B21-B2B3-884489E3EA72}" srcOrd="10" destOrd="0" presId="urn:microsoft.com/office/officeart/2008/layout/RadialCluster"/>
    <dgm:cxn modelId="{5385FE28-CE01-4763-998A-77EDE9E55A77}" type="presParOf" srcId="{3410A640-4914-4395-A73E-EC33EAA48959}" destId="{3E947081-0014-4302-8B52-33A2270A4A21}" srcOrd="11" destOrd="0" presId="urn:microsoft.com/office/officeart/2008/layout/RadialCluster"/>
    <dgm:cxn modelId="{1299571D-080E-4AF1-A28A-A5347F8954B1}" type="presParOf" srcId="{3410A640-4914-4395-A73E-EC33EAA48959}" destId="{A08A3E0F-8CBB-4E10-B30D-F3D4D227F79A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6873D2-701E-477E-82D1-B27FD2BB6E0B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591FF16-0753-4A3B-AD68-6BCA59BE91A3}">
      <dgm:prSet phldrT="[Teksti]"/>
      <dgm:spPr/>
      <dgm:t>
        <a:bodyPr/>
        <a:lstStyle/>
        <a:p>
          <a:r>
            <a:rPr lang="fi-FI" dirty="0"/>
            <a:t>Äänekoski</a:t>
          </a:r>
        </a:p>
      </dgm:t>
    </dgm:pt>
    <dgm:pt modelId="{C804D941-8059-40EB-B912-08EA31CE9AED}" type="parTrans" cxnId="{28CBC0B3-A58D-4C08-8F88-E78C59CA05E5}">
      <dgm:prSet/>
      <dgm:spPr/>
      <dgm:t>
        <a:bodyPr/>
        <a:lstStyle/>
        <a:p>
          <a:endParaRPr lang="fi-FI"/>
        </a:p>
      </dgm:t>
    </dgm:pt>
    <dgm:pt modelId="{D5B03311-7AD9-46C5-8A28-24F5BCEDA24A}" type="sibTrans" cxnId="{28CBC0B3-A58D-4C08-8F88-E78C59CA05E5}">
      <dgm:prSet/>
      <dgm:spPr/>
      <dgm:t>
        <a:bodyPr/>
        <a:lstStyle/>
        <a:p>
          <a:endParaRPr lang="fi-FI"/>
        </a:p>
      </dgm:t>
    </dgm:pt>
    <dgm:pt modelId="{9E5700C9-4D7A-4572-BE51-65589D5D10F6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K-S LTO</a:t>
          </a:r>
        </a:p>
      </dgm:t>
    </dgm:pt>
    <dgm:pt modelId="{01154686-C36B-4E9E-8086-AF607307888E}" type="parTrans" cxnId="{B2ABF0C1-4172-4814-9B4E-7F9BCD608480}">
      <dgm:prSet/>
      <dgm:spPr/>
      <dgm:t>
        <a:bodyPr/>
        <a:lstStyle/>
        <a:p>
          <a:endParaRPr lang="fi-FI"/>
        </a:p>
      </dgm:t>
    </dgm:pt>
    <dgm:pt modelId="{E31BA6E4-5149-4AC4-BEF5-5DBAE7EE7A42}" type="sibTrans" cxnId="{B2ABF0C1-4172-4814-9B4E-7F9BCD608480}">
      <dgm:prSet/>
      <dgm:spPr/>
      <dgm:t>
        <a:bodyPr/>
        <a:lstStyle/>
        <a:p>
          <a:endParaRPr lang="fi-FI"/>
        </a:p>
      </dgm:t>
    </dgm:pt>
    <dgm:pt modelId="{71BF04E8-9E8F-4613-92D8-BE26BDE214D8}">
      <dgm:prSet phldrT="[Teksti]"/>
      <dgm:spPr/>
      <dgm:t>
        <a:bodyPr/>
        <a:lstStyle/>
        <a:p>
          <a:r>
            <a:rPr lang="fi-FI" dirty="0"/>
            <a:t>ÄOAY</a:t>
          </a:r>
        </a:p>
      </dgm:t>
    </dgm:pt>
    <dgm:pt modelId="{D0EB494E-7125-4B86-8593-D22DD3B000A0}" type="parTrans" cxnId="{D2D43438-77B2-4385-B366-BB4AB722546E}">
      <dgm:prSet/>
      <dgm:spPr/>
      <dgm:t>
        <a:bodyPr/>
        <a:lstStyle/>
        <a:p>
          <a:endParaRPr lang="fi-FI"/>
        </a:p>
      </dgm:t>
    </dgm:pt>
    <dgm:pt modelId="{C47B6C2E-645C-42B2-AB22-91C21E7E4C50}" type="sibTrans" cxnId="{D2D43438-77B2-4385-B366-BB4AB722546E}">
      <dgm:prSet/>
      <dgm:spPr/>
      <dgm:t>
        <a:bodyPr/>
        <a:lstStyle/>
        <a:p>
          <a:endParaRPr lang="fi-FI"/>
        </a:p>
      </dgm:t>
    </dgm:pt>
    <dgm:pt modelId="{257682CD-C3E6-4293-BF35-9455B5DB2F68}">
      <dgm:prSet phldrT="[Teksti]"/>
      <dgm:spPr/>
      <dgm:t>
        <a:bodyPr/>
        <a:lstStyle/>
        <a:p>
          <a:r>
            <a:rPr lang="fi-FI" dirty="0"/>
            <a:t>AKMO</a:t>
          </a:r>
        </a:p>
      </dgm:t>
    </dgm:pt>
    <dgm:pt modelId="{88288405-8570-40D3-A703-E66BFF0C38E8}" type="parTrans" cxnId="{B7EACC0D-5D5E-40F2-A72B-638A9AE8C31B}">
      <dgm:prSet/>
      <dgm:spPr/>
      <dgm:t>
        <a:bodyPr/>
        <a:lstStyle/>
        <a:p>
          <a:endParaRPr lang="fi-FI"/>
        </a:p>
      </dgm:t>
    </dgm:pt>
    <dgm:pt modelId="{95307F15-5E9D-434B-84B1-6C52F93935ED}" type="sibTrans" cxnId="{B7EACC0D-5D5E-40F2-A72B-638A9AE8C31B}">
      <dgm:prSet/>
      <dgm:spPr/>
      <dgm:t>
        <a:bodyPr/>
        <a:lstStyle/>
        <a:p>
          <a:endParaRPr lang="fi-FI"/>
        </a:p>
      </dgm:t>
    </dgm:pt>
    <dgm:pt modelId="{AE5B55A0-D609-480D-A888-F88438A115DE}">
      <dgm:prSet phldrT="[Teksti]"/>
      <dgm:spPr/>
      <dgm:t>
        <a:bodyPr/>
        <a:lstStyle/>
        <a:p>
          <a:endParaRPr lang="fi-FI" dirty="0"/>
        </a:p>
      </dgm:t>
    </dgm:pt>
    <dgm:pt modelId="{8F662D1B-B32C-4A76-BA74-C225E564209E}" type="parTrans" cxnId="{D4FF6B38-F379-4F1B-9C28-650F10620411}">
      <dgm:prSet/>
      <dgm:spPr/>
      <dgm:t>
        <a:bodyPr/>
        <a:lstStyle/>
        <a:p>
          <a:endParaRPr lang="fi-FI"/>
        </a:p>
      </dgm:t>
    </dgm:pt>
    <dgm:pt modelId="{20673CF0-DC84-49C3-A768-B11AFCBA5296}" type="sibTrans" cxnId="{D4FF6B38-F379-4F1B-9C28-650F10620411}">
      <dgm:prSet/>
      <dgm:spPr/>
      <dgm:t>
        <a:bodyPr/>
        <a:lstStyle/>
        <a:p>
          <a:endParaRPr lang="fi-FI"/>
        </a:p>
      </dgm:t>
    </dgm:pt>
    <dgm:pt modelId="{5672120B-8838-49CD-B1F7-8708CF7C90A2}" type="pres">
      <dgm:prSet presAssocID="{926873D2-701E-477E-82D1-B27FD2BB6E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10A640-4914-4395-A73E-EC33EAA48959}" type="pres">
      <dgm:prSet presAssocID="{6591FF16-0753-4A3B-AD68-6BCA59BE91A3}" presName="singleCycle" presStyleCnt="0"/>
      <dgm:spPr/>
    </dgm:pt>
    <dgm:pt modelId="{0CAD3D7F-410C-40D0-9C65-57A12F83FC79}" type="pres">
      <dgm:prSet presAssocID="{6591FF16-0753-4A3B-AD68-6BCA59BE91A3}" presName="singleCenter" presStyleLbl="node1" presStyleIdx="0" presStyleCnt="4" custScaleX="161738" custLinFactNeighborY="-7282">
        <dgm:presLayoutVars>
          <dgm:chMax val="7"/>
          <dgm:chPref val="7"/>
        </dgm:presLayoutVars>
      </dgm:prSet>
      <dgm:spPr/>
    </dgm:pt>
    <dgm:pt modelId="{4EEFD2BE-E0A3-4915-9936-B8A96B1D7F11}" type="pres">
      <dgm:prSet presAssocID="{01154686-C36B-4E9E-8086-AF607307888E}" presName="Name56" presStyleLbl="parChTrans1D2" presStyleIdx="0" presStyleCnt="3"/>
      <dgm:spPr/>
    </dgm:pt>
    <dgm:pt modelId="{F25D26E6-2FCE-40D6-925B-CB9FB0971CDD}" type="pres">
      <dgm:prSet presAssocID="{9E5700C9-4D7A-4572-BE51-65589D5D10F6}" presName="text0" presStyleLbl="node1" presStyleIdx="1" presStyleCnt="4" custScaleX="215262" custScaleY="112028" custRadScaleRad="141304" custRadScaleInc="172489">
        <dgm:presLayoutVars>
          <dgm:bulletEnabled val="1"/>
        </dgm:presLayoutVars>
      </dgm:prSet>
      <dgm:spPr/>
    </dgm:pt>
    <dgm:pt modelId="{6A239CA6-D8BA-4CA5-9B32-3ACF6BA560F9}" type="pres">
      <dgm:prSet presAssocID="{D0EB494E-7125-4B86-8593-D22DD3B000A0}" presName="Name56" presStyleLbl="parChTrans1D2" presStyleIdx="1" presStyleCnt="3"/>
      <dgm:spPr/>
    </dgm:pt>
    <dgm:pt modelId="{264C2E98-C369-49AC-8CF0-B886D080AFC0}" type="pres">
      <dgm:prSet presAssocID="{71BF04E8-9E8F-4613-92D8-BE26BDE214D8}" presName="text0" presStyleLbl="node1" presStyleIdx="2" presStyleCnt="4" custScaleX="250388" custScaleY="116656" custRadScaleRad="101651" custRadScaleInc="-201182">
        <dgm:presLayoutVars>
          <dgm:bulletEnabled val="1"/>
        </dgm:presLayoutVars>
      </dgm:prSet>
      <dgm:spPr/>
    </dgm:pt>
    <dgm:pt modelId="{A7A603A2-6A4A-4F39-A589-23E57F219C78}" type="pres">
      <dgm:prSet presAssocID="{88288405-8570-40D3-A703-E66BFF0C38E8}" presName="Name56" presStyleLbl="parChTrans1D2" presStyleIdx="2" presStyleCnt="3"/>
      <dgm:spPr/>
    </dgm:pt>
    <dgm:pt modelId="{873EEFE4-751A-4B21-B2B3-884489E3EA72}" type="pres">
      <dgm:prSet presAssocID="{257682CD-C3E6-4293-BF35-9455B5DB2F68}" presName="text0" presStyleLbl="node1" presStyleIdx="3" presStyleCnt="4" custScaleX="238057" custScaleY="124344" custRadScaleRad="146950" custRadScaleInc="28150">
        <dgm:presLayoutVars>
          <dgm:bulletEnabled val="1"/>
        </dgm:presLayoutVars>
      </dgm:prSet>
      <dgm:spPr/>
    </dgm:pt>
  </dgm:ptLst>
  <dgm:cxnLst>
    <dgm:cxn modelId="{B7EACC0D-5D5E-40F2-A72B-638A9AE8C31B}" srcId="{6591FF16-0753-4A3B-AD68-6BCA59BE91A3}" destId="{257682CD-C3E6-4293-BF35-9455B5DB2F68}" srcOrd="2" destOrd="0" parTransId="{88288405-8570-40D3-A703-E66BFF0C38E8}" sibTransId="{95307F15-5E9D-434B-84B1-6C52F93935ED}"/>
    <dgm:cxn modelId="{AF539626-FF1C-4181-84DD-D2A204BE9E2F}" type="presOf" srcId="{01154686-C36B-4E9E-8086-AF607307888E}" destId="{4EEFD2BE-E0A3-4915-9936-B8A96B1D7F11}" srcOrd="0" destOrd="0" presId="urn:microsoft.com/office/officeart/2008/layout/RadialCluster"/>
    <dgm:cxn modelId="{D82EF337-2572-4562-AD7B-645C6E9DDD06}" type="presOf" srcId="{926873D2-701E-477E-82D1-B27FD2BB6E0B}" destId="{5672120B-8838-49CD-B1F7-8708CF7C90A2}" srcOrd="0" destOrd="0" presId="urn:microsoft.com/office/officeart/2008/layout/RadialCluster"/>
    <dgm:cxn modelId="{D2D43438-77B2-4385-B366-BB4AB722546E}" srcId="{6591FF16-0753-4A3B-AD68-6BCA59BE91A3}" destId="{71BF04E8-9E8F-4613-92D8-BE26BDE214D8}" srcOrd="1" destOrd="0" parTransId="{D0EB494E-7125-4B86-8593-D22DD3B000A0}" sibTransId="{C47B6C2E-645C-42B2-AB22-91C21E7E4C50}"/>
    <dgm:cxn modelId="{D4FF6B38-F379-4F1B-9C28-650F10620411}" srcId="{926873D2-701E-477E-82D1-B27FD2BB6E0B}" destId="{AE5B55A0-D609-480D-A888-F88438A115DE}" srcOrd="1" destOrd="0" parTransId="{8F662D1B-B32C-4A76-BA74-C225E564209E}" sibTransId="{20673CF0-DC84-49C3-A768-B11AFCBA5296}"/>
    <dgm:cxn modelId="{0E31FA67-4D1F-4C8F-ACC8-5338D0DDA5B6}" type="presOf" srcId="{9E5700C9-4D7A-4572-BE51-65589D5D10F6}" destId="{F25D26E6-2FCE-40D6-925B-CB9FB0971CDD}" srcOrd="0" destOrd="0" presId="urn:microsoft.com/office/officeart/2008/layout/RadialCluster"/>
    <dgm:cxn modelId="{7EBB298C-E475-49D1-809E-AD850E8C22AA}" type="presOf" srcId="{257682CD-C3E6-4293-BF35-9455B5DB2F68}" destId="{873EEFE4-751A-4B21-B2B3-884489E3EA72}" srcOrd="0" destOrd="0" presId="urn:microsoft.com/office/officeart/2008/layout/RadialCluster"/>
    <dgm:cxn modelId="{1A00B79A-3958-444D-82B3-F5D91FDBF8DC}" type="presOf" srcId="{D0EB494E-7125-4B86-8593-D22DD3B000A0}" destId="{6A239CA6-D8BA-4CA5-9B32-3ACF6BA560F9}" srcOrd="0" destOrd="0" presId="urn:microsoft.com/office/officeart/2008/layout/RadialCluster"/>
    <dgm:cxn modelId="{28CBC0B3-A58D-4C08-8F88-E78C59CA05E5}" srcId="{926873D2-701E-477E-82D1-B27FD2BB6E0B}" destId="{6591FF16-0753-4A3B-AD68-6BCA59BE91A3}" srcOrd="0" destOrd="0" parTransId="{C804D941-8059-40EB-B912-08EA31CE9AED}" sibTransId="{D5B03311-7AD9-46C5-8A28-24F5BCEDA24A}"/>
    <dgm:cxn modelId="{B801E8B9-244A-4317-B59C-DAF8FDF2CDBE}" type="presOf" srcId="{6591FF16-0753-4A3B-AD68-6BCA59BE91A3}" destId="{0CAD3D7F-410C-40D0-9C65-57A12F83FC79}" srcOrd="0" destOrd="0" presId="urn:microsoft.com/office/officeart/2008/layout/RadialCluster"/>
    <dgm:cxn modelId="{B2ABF0C1-4172-4814-9B4E-7F9BCD608480}" srcId="{6591FF16-0753-4A3B-AD68-6BCA59BE91A3}" destId="{9E5700C9-4D7A-4572-BE51-65589D5D10F6}" srcOrd="0" destOrd="0" parTransId="{01154686-C36B-4E9E-8086-AF607307888E}" sibTransId="{E31BA6E4-5149-4AC4-BEF5-5DBAE7EE7A42}"/>
    <dgm:cxn modelId="{86389CDE-3DDD-40F1-9B62-7EF151133401}" type="presOf" srcId="{71BF04E8-9E8F-4613-92D8-BE26BDE214D8}" destId="{264C2E98-C369-49AC-8CF0-B886D080AFC0}" srcOrd="0" destOrd="0" presId="urn:microsoft.com/office/officeart/2008/layout/RadialCluster"/>
    <dgm:cxn modelId="{678F46E8-5104-4614-8206-2D453D61968E}" type="presOf" srcId="{88288405-8570-40D3-A703-E66BFF0C38E8}" destId="{A7A603A2-6A4A-4F39-A589-23E57F219C78}" srcOrd="0" destOrd="0" presId="urn:microsoft.com/office/officeart/2008/layout/RadialCluster"/>
    <dgm:cxn modelId="{199EFA4F-7844-4D02-A8D9-257BC9CA7921}" type="presParOf" srcId="{5672120B-8838-49CD-B1F7-8708CF7C90A2}" destId="{3410A640-4914-4395-A73E-EC33EAA48959}" srcOrd="0" destOrd="0" presId="urn:microsoft.com/office/officeart/2008/layout/RadialCluster"/>
    <dgm:cxn modelId="{F387486E-F9F5-4C96-8A8B-E42D3FF2E978}" type="presParOf" srcId="{3410A640-4914-4395-A73E-EC33EAA48959}" destId="{0CAD3D7F-410C-40D0-9C65-57A12F83FC79}" srcOrd="0" destOrd="0" presId="urn:microsoft.com/office/officeart/2008/layout/RadialCluster"/>
    <dgm:cxn modelId="{7C7DCE51-4C56-4FA4-B3B3-7447ED4ACEDF}" type="presParOf" srcId="{3410A640-4914-4395-A73E-EC33EAA48959}" destId="{4EEFD2BE-E0A3-4915-9936-B8A96B1D7F11}" srcOrd="1" destOrd="0" presId="urn:microsoft.com/office/officeart/2008/layout/RadialCluster"/>
    <dgm:cxn modelId="{0F27E537-E478-4FEB-8C22-06307711A90B}" type="presParOf" srcId="{3410A640-4914-4395-A73E-EC33EAA48959}" destId="{F25D26E6-2FCE-40D6-925B-CB9FB0971CDD}" srcOrd="2" destOrd="0" presId="urn:microsoft.com/office/officeart/2008/layout/RadialCluster"/>
    <dgm:cxn modelId="{9197C5C0-402B-4278-86C5-87DBBF074E9F}" type="presParOf" srcId="{3410A640-4914-4395-A73E-EC33EAA48959}" destId="{6A239CA6-D8BA-4CA5-9B32-3ACF6BA560F9}" srcOrd="3" destOrd="0" presId="urn:microsoft.com/office/officeart/2008/layout/RadialCluster"/>
    <dgm:cxn modelId="{A9BD6AF5-0C60-4AFE-BBCD-CB66479FC7F9}" type="presParOf" srcId="{3410A640-4914-4395-A73E-EC33EAA48959}" destId="{264C2E98-C369-49AC-8CF0-B886D080AFC0}" srcOrd="4" destOrd="0" presId="urn:microsoft.com/office/officeart/2008/layout/RadialCluster"/>
    <dgm:cxn modelId="{1F4FB951-165C-454E-B18A-861C08F3971C}" type="presParOf" srcId="{3410A640-4914-4395-A73E-EC33EAA48959}" destId="{A7A603A2-6A4A-4F39-A589-23E57F219C78}" srcOrd="5" destOrd="0" presId="urn:microsoft.com/office/officeart/2008/layout/RadialCluster"/>
    <dgm:cxn modelId="{3FBE9749-BF8A-4203-8176-7337404A6490}" type="presParOf" srcId="{3410A640-4914-4395-A73E-EC33EAA48959}" destId="{873EEFE4-751A-4B21-B2B3-884489E3EA7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26873D2-701E-477E-82D1-B27FD2BB6E0B}" type="doc">
      <dgm:prSet loTypeId="urn:microsoft.com/office/officeart/2008/layout/RadialCluster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591FF16-0753-4A3B-AD68-6BCA59BE91A3}">
      <dgm:prSet phldrT="[Teksti]"/>
      <dgm:spPr/>
      <dgm:t>
        <a:bodyPr/>
        <a:lstStyle/>
        <a:p>
          <a:r>
            <a:rPr lang="fi-FI" dirty="0"/>
            <a:t>POKE</a:t>
          </a:r>
        </a:p>
      </dgm:t>
    </dgm:pt>
    <dgm:pt modelId="{C804D941-8059-40EB-B912-08EA31CE9AED}" type="parTrans" cxnId="{28CBC0B3-A58D-4C08-8F88-E78C59CA05E5}">
      <dgm:prSet/>
      <dgm:spPr/>
      <dgm:t>
        <a:bodyPr/>
        <a:lstStyle/>
        <a:p>
          <a:endParaRPr lang="fi-FI"/>
        </a:p>
      </dgm:t>
    </dgm:pt>
    <dgm:pt modelId="{D5B03311-7AD9-46C5-8A28-24F5BCEDA24A}" type="sibTrans" cxnId="{28CBC0B3-A58D-4C08-8F88-E78C59CA05E5}">
      <dgm:prSet/>
      <dgm:spPr/>
      <dgm:t>
        <a:bodyPr/>
        <a:lstStyle/>
        <a:p>
          <a:endParaRPr lang="fi-FI"/>
        </a:p>
      </dgm:t>
    </dgm:pt>
    <dgm:pt modelId="{9E5700C9-4D7A-4572-BE51-65589D5D10F6}">
      <dgm:prSet phldrT="[Teksti]"/>
      <dgm:spPr/>
      <dgm:t>
        <a:bodyPr/>
        <a:lstStyle/>
        <a:p>
          <a:r>
            <a:rPr lang="fi-FI" dirty="0"/>
            <a:t>AO PK-S</a:t>
          </a:r>
        </a:p>
      </dgm:t>
    </dgm:pt>
    <dgm:pt modelId="{01154686-C36B-4E9E-8086-AF607307888E}" type="parTrans" cxnId="{B2ABF0C1-4172-4814-9B4E-7F9BCD608480}">
      <dgm:prSet/>
      <dgm:spPr/>
      <dgm:t>
        <a:bodyPr/>
        <a:lstStyle/>
        <a:p>
          <a:endParaRPr lang="fi-FI"/>
        </a:p>
      </dgm:t>
    </dgm:pt>
    <dgm:pt modelId="{E31BA6E4-5149-4AC4-BEF5-5DBAE7EE7A42}" type="sibTrans" cxnId="{B2ABF0C1-4172-4814-9B4E-7F9BCD608480}">
      <dgm:prSet/>
      <dgm:spPr/>
      <dgm:t>
        <a:bodyPr/>
        <a:lstStyle/>
        <a:p>
          <a:endParaRPr lang="fi-FI"/>
        </a:p>
      </dgm:t>
    </dgm:pt>
    <dgm:pt modelId="{71BF04E8-9E8F-4613-92D8-BE26BDE214D8}">
      <dgm:prSet phldrT="[Teksti]"/>
      <dgm:spPr>
        <a:solidFill>
          <a:srgbClr val="FF0000"/>
        </a:solidFill>
      </dgm:spPr>
      <dgm:t>
        <a:bodyPr/>
        <a:lstStyle/>
        <a:p>
          <a:r>
            <a:rPr lang="fi-FI" dirty="0"/>
            <a:t>SKO K-S</a:t>
          </a:r>
        </a:p>
      </dgm:t>
    </dgm:pt>
    <dgm:pt modelId="{D0EB494E-7125-4B86-8593-D22DD3B000A0}" type="parTrans" cxnId="{D2D43438-77B2-4385-B366-BB4AB722546E}">
      <dgm:prSet/>
      <dgm:spPr/>
      <dgm:t>
        <a:bodyPr/>
        <a:lstStyle/>
        <a:p>
          <a:endParaRPr lang="fi-FI"/>
        </a:p>
      </dgm:t>
    </dgm:pt>
    <dgm:pt modelId="{C47B6C2E-645C-42B2-AB22-91C21E7E4C50}" type="sibTrans" cxnId="{D2D43438-77B2-4385-B366-BB4AB722546E}">
      <dgm:prSet/>
      <dgm:spPr/>
      <dgm:t>
        <a:bodyPr/>
        <a:lstStyle/>
        <a:p>
          <a:endParaRPr lang="fi-FI"/>
        </a:p>
      </dgm:t>
    </dgm:pt>
    <dgm:pt modelId="{5672120B-8838-49CD-B1F7-8708CF7C90A2}" type="pres">
      <dgm:prSet presAssocID="{926873D2-701E-477E-82D1-B27FD2BB6E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10A640-4914-4395-A73E-EC33EAA48959}" type="pres">
      <dgm:prSet presAssocID="{6591FF16-0753-4A3B-AD68-6BCA59BE91A3}" presName="singleCycle" presStyleCnt="0"/>
      <dgm:spPr/>
    </dgm:pt>
    <dgm:pt modelId="{0CAD3D7F-410C-40D0-9C65-57A12F83FC79}" type="pres">
      <dgm:prSet presAssocID="{6591FF16-0753-4A3B-AD68-6BCA59BE91A3}" presName="singleCenter" presStyleLbl="node1" presStyleIdx="0" presStyleCnt="3" custLinFactNeighborX="1827" custLinFactNeighborY="-9474">
        <dgm:presLayoutVars>
          <dgm:chMax val="7"/>
          <dgm:chPref val="7"/>
        </dgm:presLayoutVars>
      </dgm:prSet>
      <dgm:spPr/>
    </dgm:pt>
    <dgm:pt modelId="{4EEFD2BE-E0A3-4915-9936-B8A96B1D7F11}" type="pres">
      <dgm:prSet presAssocID="{01154686-C36B-4E9E-8086-AF607307888E}" presName="Name56" presStyleLbl="parChTrans1D2" presStyleIdx="0" presStyleCnt="2"/>
      <dgm:spPr/>
    </dgm:pt>
    <dgm:pt modelId="{F25D26E6-2FCE-40D6-925B-CB9FB0971CDD}" type="pres">
      <dgm:prSet presAssocID="{9E5700C9-4D7A-4572-BE51-65589D5D10F6}" presName="text0" presStyleLbl="node1" presStyleIdx="1" presStyleCnt="3" custScaleX="246851" custRadScaleRad="142195" custRadScaleInc="-91849">
        <dgm:presLayoutVars>
          <dgm:bulletEnabled val="1"/>
        </dgm:presLayoutVars>
      </dgm:prSet>
      <dgm:spPr/>
    </dgm:pt>
    <dgm:pt modelId="{6A239CA6-D8BA-4CA5-9B32-3ACF6BA560F9}" type="pres">
      <dgm:prSet presAssocID="{D0EB494E-7125-4B86-8593-D22DD3B000A0}" presName="Name56" presStyleLbl="parChTrans1D2" presStyleIdx="1" presStyleCnt="2"/>
      <dgm:spPr/>
    </dgm:pt>
    <dgm:pt modelId="{264C2E98-C369-49AC-8CF0-B886D080AFC0}" type="pres">
      <dgm:prSet presAssocID="{71BF04E8-9E8F-4613-92D8-BE26BDE214D8}" presName="text0" presStyleLbl="node1" presStyleIdx="2" presStyleCnt="3" custScaleX="223619" custRadScaleRad="140422" custRadScaleInc="-107021">
        <dgm:presLayoutVars>
          <dgm:bulletEnabled val="1"/>
        </dgm:presLayoutVars>
      </dgm:prSet>
      <dgm:spPr/>
    </dgm:pt>
  </dgm:ptLst>
  <dgm:cxnLst>
    <dgm:cxn modelId="{AF539626-FF1C-4181-84DD-D2A204BE9E2F}" type="presOf" srcId="{01154686-C36B-4E9E-8086-AF607307888E}" destId="{4EEFD2BE-E0A3-4915-9936-B8A96B1D7F11}" srcOrd="0" destOrd="0" presId="urn:microsoft.com/office/officeart/2008/layout/RadialCluster"/>
    <dgm:cxn modelId="{D82EF337-2572-4562-AD7B-645C6E9DDD06}" type="presOf" srcId="{926873D2-701E-477E-82D1-B27FD2BB6E0B}" destId="{5672120B-8838-49CD-B1F7-8708CF7C90A2}" srcOrd="0" destOrd="0" presId="urn:microsoft.com/office/officeart/2008/layout/RadialCluster"/>
    <dgm:cxn modelId="{D2D43438-77B2-4385-B366-BB4AB722546E}" srcId="{6591FF16-0753-4A3B-AD68-6BCA59BE91A3}" destId="{71BF04E8-9E8F-4613-92D8-BE26BDE214D8}" srcOrd="1" destOrd="0" parTransId="{D0EB494E-7125-4B86-8593-D22DD3B000A0}" sibTransId="{C47B6C2E-645C-42B2-AB22-91C21E7E4C50}"/>
    <dgm:cxn modelId="{0E31FA67-4D1F-4C8F-ACC8-5338D0DDA5B6}" type="presOf" srcId="{9E5700C9-4D7A-4572-BE51-65589D5D10F6}" destId="{F25D26E6-2FCE-40D6-925B-CB9FB0971CDD}" srcOrd="0" destOrd="0" presId="urn:microsoft.com/office/officeart/2008/layout/RadialCluster"/>
    <dgm:cxn modelId="{1A00B79A-3958-444D-82B3-F5D91FDBF8DC}" type="presOf" srcId="{D0EB494E-7125-4B86-8593-D22DD3B000A0}" destId="{6A239CA6-D8BA-4CA5-9B32-3ACF6BA560F9}" srcOrd="0" destOrd="0" presId="urn:microsoft.com/office/officeart/2008/layout/RadialCluster"/>
    <dgm:cxn modelId="{28CBC0B3-A58D-4C08-8F88-E78C59CA05E5}" srcId="{926873D2-701E-477E-82D1-B27FD2BB6E0B}" destId="{6591FF16-0753-4A3B-AD68-6BCA59BE91A3}" srcOrd="0" destOrd="0" parTransId="{C804D941-8059-40EB-B912-08EA31CE9AED}" sibTransId="{D5B03311-7AD9-46C5-8A28-24F5BCEDA24A}"/>
    <dgm:cxn modelId="{B801E8B9-244A-4317-B59C-DAF8FDF2CDBE}" type="presOf" srcId="{6591FF16-0753-4A3B-AD68-6BCA59BE91A3}" destId="{0CAD3D7F-410C-40D0-9C65-57A12F83FC79}" srcOrd="0" destOrd="0" presId="urn:microsoft.com/office/officeart/2008/layout/RadialCluster"/>
    <dgm:cxn modelId="{B2ABF0C1-4172-4814-9B4E-7F9BCD608480}" srcId="{6591FF16-0753-4A3B-AD68-6BCA59BE91A3}" destId="{9E5700C9-4D7A-4572-BE51-65589D5D10F6}" srcOrd="0" destOrd="0" parTransId="{01154686-C36B-4E9E-8086-AF607307888E}" sibTransId="{E31BA6E4-5149-4AC4-BEF5-5DBAE7EE7A42}"/>
    <dgm:cxn modelId="{86389CDE-3DDD-40F1-9B62-7EF151133401}" type="presOf" srcId="{71BF04E8-9E8F-4613-92D8-BE26BDE214D8}" destId="{264C2E98-C369-49AC-8CF0-B886D080AFC0}" srcOrd="0" destOrd="0" presId="urn:microsoft.com/office/officeart/2008/layout/RadialCluster"/>
    <dgm:cxn modelId="{199EFA4F-7844-4D02-A8D9-257BC9CA7921}" type="presParOf" srcId="{5672120B-8838-49CD-B1F7-8708CF7C90A2}" destId="{3410A640-4914-4395-A73E-EC33EAA48959}" srcOrd="0" destOrd="0" presId="urn:microsoft.com/office/officeart/2008/layout/RadialCluster"/>
    <dgm:cxn modelId="{F387486E-F9F5-4C96-8A8B-E42D3FF2E978}" type="presParOf" srcId="{3410A640-4914-4395-A73E-EC33EAA48959}" destId="{0CAD3D7F-410C-40D0-9C65-57A12F83FC79}" srcOrd="0" destOrd="0" presId="urn:microsoft.com/office/officeart/2008/layout/RadialCluster"/>
    <dgm:cxn modelId="{7C7DCE51-4C56-4FA4-B3B3-7447ED4ACEDF}" type="presParOf" srcId="{3410A640-4914-4395-A73E-EC33EAA48959}" destId="{4EEFD2BE-E0A3-4915-9936-B8A96B1D7F11}" srcOrd="1" destOrd="0" presId="urn:microsoft.com/office/officeart/2008/layout/RadialCluster"/>
    <dgm:cxn modelId="{0F27E537-E478-4FEB-8C22-06307711A90B}" type="presParOf" srcId="{3410A640-4914-4395-A73E-EC33EAA48959}" destId="{F25D26E6-2FCE-40D6-925B-CB9FB0971CDD}" srcOrd="2" destOrd="0" presId="urn:microsoft.com/office/officeart/2008/layout/RadialCluster"/>
    <dgm:cxn modelId="{9197C5C0-402B-4278-86C5-87DBBF074E9F}" type="presParOf" srcId="{3410A640-4914-4395-A73E-EC33EAA48959}" destId="{6A239CA6-D8BA-4CA5-9B32-3ACF6BA560F9}" srcOrd="3" destOrd="0" presId="urn:microsoft.com/office/officeart/2008/layout/RadialCluster"/>
    <dgm:cxn modelId="{A9BD6AF5-0C60-4AFE-BBCD-CB66479FC7F9}" type="presParOf" srcId="{3410A640-4914-4395-A73E-EC33EAA48959}" destId="{264C2E98-C369-49AC-8CF0-B886D080AFC0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711C58-A916-46C0-9684-1B27966750D8}" type="doc">
      <dgm:prSet loTypeId="urn:microsoft.com/office/officeart/2005/8/layout/chart3" loCatId="cycle" qsTypeId="urn:microsoft.com/office/officeart/2005/8/quickstyle/simple1" qsCatId="simple" csTypeId="urn:microsoft.com/office/officeart/2005/8/colors/colorful5" csCatId="colorful" phldr="1"/>
      <dgm:spPr/>
    </dgm:pt>
    <dgm:pt modelId="{EC4E9805-1936-42E8-BF53-2E4CC696EE91}">
      <dgm:prSet phldrT="[Teksti]" custT="1"/>
      <dgm:spPr/>
      <dgm:t>
        <a:bodyPr/>
        <a:lstStyle/>
        <a:p>
          <a:r>
            <a:rPr lang="fi-FI" sz="2800" dirty="0"/>
            <a:t>yhd1</a:t>
          </a:r>
        </a:p>
        <a:p>
          <a:endParaRPr lang="fi-FI" sz="2800" dirty="0"/>
        </a:p>
      </dgm:t>
    </dgm:pt>
    <dgm:pt modelId="{341772DA-D12D-43C1-9515-D268538AA142}" type="parTrans" cxnId="{B43D0ACA-2D57-4FD6-8BE6-B80DC4590D07}">
      <dgm:prSet/>
      <dgm:spPr/>
      <dgm:t>
        <a:bodyPr/>
        <a:lstStyle/>
        <a:p>
          <a:endParaRPr lang="fi-FI" sz="1200"/>
        </a:p>
      </dgm:t>
    </dgm:pt>
    <dgm:pt modelId="{F30CCC24-F530-4F62-89CF-F6CE9D18E00B}" type="sibTrans" cxnId="{B43D0ACA-2D57-4FD6-8BE6-B80DC4590D07}">
      <dgm:prSet/>
      <dgm:spPr/>
      <dgm:t>
        <a:bodyPr/>
        <a:lstStyle/>
        <a:p>
          <a:endParaRPr lang="fi-FI" sz="1200"/>
        </a:p>
      </dgm:t>
    </dgm:pt>
    <dgm:pt modelId="{02ECAD18-7DE0-4005-A40F-267562D5FA09}">
      <dgm:prSet phldrT="[Teksti]" custT="1"/>
      <dgm:spPr/>
      <dgm:t>
        <a:bodyPr/>
        <a:lstStyle/>
        <a:p>
          <a:endParaRPr lang="fi-FI" sz="2800" dirty="0"/>
        </a:p>
        <a:p>
          <a:r>
            <a:rPr lang="fi-FI" sz="2800" dirty="0"/>
            <a:t>yhd2</a:t>
          </a:r>
        </a:p>
      </dgm:t>
    </dgm:pt>
    <dgm:pt modelId="{F9EE0C49-8F45-488E-BBA6-1703BD0519B3}" type="parTrans" cxnId="{E423D3C4-7345-4E94-844F-4026D920F5CF}">
      <dgm:prSet/>
      <dgm:spPr/>
      <dgm:t>
        <a:bodyPr/>
        <a:lstStyle/>
        <a:p>
          <a:endParaRPr lang="fi-FI" sz="1200"/>
        </a:p>
      </dgm:t>
    </dgm:pt>
    <dgm:pt modelId="{68419D82-3D03-4041-9BEA-1364B011BE74}" type="sibTrans" cxnId="{E423D3C4-7345-4E94-844F-4026D920F5CF}">
      <dgm:prSet/>
      <dgm:spPr/>
      <dgm:t>
        <a:bodyPr/>
        <a:lstStyle/>
        <a:p>
          <a:endParaRPr lang="fi-FI" sz="1200"/>
        </a:p>
      </dgm:t>
    </dgm:pt>
    <dgm:pt modelId="{5C242DBC-A91D-4FA1-A97A-5909B9850F7D}">
      <dgm:prSet phldrT="[Teksti]" custT="1"/>
      <dgm:spPr/>
      <dgm:t>
        <a:bodyPr/>
        <a:lstStyle/>
        <a:p>
          <a:r>
            <a:rPr lang="fi-FI" sz="2800" dirty="0"/>
            <a:t>yhd3</a:t>
          </a:r>
        </a:p>
      </dgm:t>
    </dgm:pt>
    <dgm:pt modelId="{7C2D79DD-842B-4B89-90BC-4852DC2CEB94}" type="parTrans" cxnId="{D60E2E76-772D-4FCB-A8B2-434F86567319}">
      <dgm:prSet/>
      <dgm:spPr/>
      <dgm:t>
        <a:bodyPr/>
        <a:lstStyle/>
        <a:p>
          <a:endParaRPr lang="fi-FI" sz="1200"/>
        </a:p>
      </dgm:t>
    </dgm:pt>
    <dgm:pt modelId="{A575BFBA-636C-4653-8B2C-E36743E17895}" type="sibTrans" cxnId="{D60E2E76-772D-4FCB-A8B2-434F86567319}">
      <dgm:prSet/>
      <dgm:spPr/>
      <dgm:t>
        <a:bodyPr/>
        <a:lstStyle/>
        <a:p>
          <a:endParaRPr lang="fi-FI" sz="1200"/>
        </a:p>
      </dgm:t>
    </dgm:pt>
    <dgm:pt modelId="{94E72559-4E35-4ADF-914F-08CA4A94A4C4}">
      <dgm:prSet custT="1"/>
      <dgm:spPr/>
      <dgm:t>
        <a:bodyPr/>
        <a:lstStyle/>
        <a:p>
          <a:r>
            <a:rPr lang="fi-FI" sz="2800" dirty="0"/>
            <a:t>yhd4</a:t>
          </a:r>
        </a:p>
      </dgm:t>
    </dgm:pt>
    <dgm:pt modelId="{1271D9DC-725A-4B11-9E62-CB1811EE95CA}" type="parTrans" cxnId="{B5B64AD2-8C32-4CFE-814A-4A4F5F048CD0}">
      <dgm:prSet/>
      <dgm:spPr/>
      <dgm:t>
        <a:bodyPr/>
        <a:lstStyle/>
        <a:p>
          <a:endParaRPr lang="fi-FI" sz="1200"/>
        </a:p>
      </dgm:t>
    </dgm:pt>
    <dgm:pt modelId="{F1257023-55DC-4976-8258-5BFFD54874BF}" type="sibTrans" cxnId="{B5B64AD2-8C32-4CFE-814A-4A4F5F048CD0}">
      <dgm:prSet/>
      <dgm:spPr/>
      <dgm:t>
        <a:bodyPr/>
        <a:lstStyle/>
        <a:p>
          <a:endParaRPr lang="fi-FI" sz="1200"/>
        </a:p>
      </dgm:t>
    </dgm:pt>
    <dgm:pt modelId="{114BC676-F7AD-4826-868C-0C0FB9278E1E}" type="pres">
      <dgm:prSet presAssocID="{83711C58-A916-46C0-9684-1B27966750D8}" presName="compositeShape" presStyleCnt="0">
        <dgm:presLayoutVars>
          <dgm:chMax val="7"/>
          <dgm:dir/>
          <dgm:resizeHandles val="exact"/>
        </dgm:presLayoutVars>
      </dgm:prSet>
      <dgm:spPr/>
    </dgm:pt>
    <dgm:pt modelId="{F08648F9-9B33-4648-82E4-0530B2FB35C0}" type="pres">
      <dgm:prSet presAssocID="{83711C58-A916-46C0-9684-1B27966750D8}" presName="wedge1" presStyleLbl="node1" presStyleIdx="0" presStyleCnt="4" custScaleX="87743" custScaleY="88039" custLinFactNeighborX="-4717" custLinFactNeighborY="-256"/>
      <dgm:spPr/>
    </dgm:pt>
    <dgm:pt modelId="{B52D40CE-1F81-4127-A34D-AC3DE0616BAE}" type="pres">
      <dgm:prSet presAssocID="{83711C58-A916-46C0-9684-1B27966750D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A2CB753-36AB-4841-AB19-052875182292}" type="pres">
      <dgm:prSet presAssocID="{83711C58-A916-46C0-9684-1B27966750D8}" presName="wedge2" presStyleLbl="node1" presStyleIdx="1" presStyleCnt="4"/>
      <dgm:spPr/>
    </dgm:pt>
    <dgm:pt modelId="{E8245E42-7F2F-4BB1-8C57-0A6CD0131FFD}" type="pres">
      <dgm:prSet presAssocID="{83711C58-A916-46C0-9684-1B27966750D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47542E0-6645-4BD3-BCB2-DBA39BB88C97}" type="pres">
      <dgm:prSet presAssocID="{83711C58-A916-46C0-9684-1B27966750D8}" presName="wedge3" presStyleLbl="node1" presStyleIdx="2" presStyleCnt="4" custScaleX="62237" custScaleY="66804" custLinFactNeighborX="-2068" custLinFactNeighborY="-1200"/>
      <dgm:spPr/>
    </dgm:pt>
    <dgm:pt modelId="{3871A735-761A-4C9B-AF43-3C4FC3C3C752}" type="pres">
      <dgm:prSet presAssocID="{83711C58-A916-46C0-9684-1B27966750D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F6F579C-240D-403A-8F33-C1ABEBF8322A}" type="pres">
      <dgm:prSet presAssocID="{83711C58-A916-46C0-9684-1B27966750D8}" presName="wedge4" presStyleLbl="node1" presStyleIdx="3" presStyleCnt="4" custScaleX="114234" custScaleY="113366" custLinFactNeighborX="-2954" custLinFactNeighborY="-4471"/>
      <dgm:spPr/>
    </dgm:pt>
    <dgm:pt modelId="{A9009C14-5638-4579-9207-5F5FC26E41A6}" type="pres">
      <dgm:prSet presAssocID="{83711C58-A916-46C0-9684-1B27966750D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90D9020-50EC-46F3-9A61-0C67CEAE0392}" type="presOf" srcId="{02ECAD18-7DE0-4005-A40F-267562D5FA09}" destId="{3871A735-761A-4C9B-AF43-3C4FC3C3C752}" srcOrd="1" destOrd="0" presId="urn:microsoft.com/office/officeart/2005/8/layout/chart3"/>
    <dgm:cxn modelId="{79381162-E0F4-413C-9687-7A383C86C79B}" type="presOf" srcId="{5C242DBC-A91D-4FA1-A97A-5909B9850F7D}" destId="{0F6F579C-240D-403A-8F33-C1ABEBF8322A}" srcOrd="0" destOrd="0" presId="urn:microsoft.com/office/officeart/2005/8/layout/chart3"/>
    <dgm:cxn modelId="{B1B3FE6E-193F-4615-A615-7EE97FBF7DDD}" type="presOf" srcId="{83711C58-A916-46C0-9684-1B27966750D8}" destId="{114BC676-F7AD-4826-868C-0C0FB9278E1E}" srcOrd="0" destOrd="0" presId="urn:microsoft.com/office/officeart/2005/8/layout/chart3"/>
    <dgm:cxn modelId="{D60E2E76-772D-4FCB-A8B2-434F86567319}" srcId="{83711C58-A916-46C0-9684-1B27966750D8}" destId="{5C242DBC-A91D-4FA1-A97A-5909B9850F7D}" srcOrd="3" destOrd="0" parTransId="{7C2D79DD-842B-4B89-90BC-4852DC2CEB94}" sibTransId="{A575BFBA-636C-4653-8B2C-E36743E17895}"/>
    <dgm:cxn modelId="{830A5758-1A9B-4C6C-BBCD-8F1AD30989A1}" type="presOf" srcId="{EC4E9805-1936-42E8-BF53-2E4CC696EE91}" destId="{B52D40CE-1F81-4127-A34D-AC3DE0616BAE}" srcOrd="1" destOrd="0" presId="urn:microsoft.com/office/officeart/2005/8/layout/chart3"/>
    <dgm:cxn modelId="{385E1481-C64A-4133-9FE1-80C7A2A1709D}" type="presOf" srcId="{94E72559-4E35-4ADF-914F-08CA4A94A4C4}" destId="{0A2CB753-36AB-4841-AB19-052875182292}" srcOrd="0" destOrd="0" presId="urn:microsoft.com/office/officeart/2005/8/layout/chart3"/>
    <dgm:cxn modelId="{E653C287-7FEB-426B-9170-ECEEB017F7E0}" type="presOf" srcId="{94E72559-4E35-4ADF-914F-08CA4A94A4C4}" destId="{E8245E42-7F2F-4BB1-8C57-0A6CD0131FFD}" srcOrd="1" destOrd="0" presId="urn:microsoft.com/office/officeart/2005/8/layout/chart3"/>
    <dgm:cxn modelId="{C9A19AB3-C4D6-413F-A598-7BAB403D4F77}" type="presOf" srcId="{5C242DBC-A91D-4FA1-A97A-5909B9850F7D}" destId="{A9009C14-5638-4579-9207-5F5FC26E41A6}" srcOrd="1" destOrd="0" presId="urn:microsoft.com/office/officeart/2005/8/layout/chart3"/>
    <dgm:cxn modelId="{C24CD7B7-92D0-43EA-9586-7EA1FA620B9A}" type="presOf" srcId="{EC4E9805-1936-42E8-BF53-2E4CC696EE91}" destId="{F08648F9-9B33-4648-82E4-0530B2FB35C0}" srcOrd="0" destOrd="0" presId="urn:microsoft.com/office/officeart/2005/8/layout/chart3"/>
    <dgm:cxn modelId="{37F058C2-90CD-4E17-8B99-B028940CD422}" type="presOf" srcId="{02ECAD18-7DE0-4005-A40F-267562D5FA09}" destId="{447542E0-6645-4BD3-BCB2-DBA39BB88C97}" srcOrd="0" destOrd="0" presId="urn:microsoft.com/office/officeart/2005/8/layout/chart3"/>
    <dgm:cxn modelId="{E423D3C4-7345-4E94-844F-4026D920F5CF}" srcId="{83711C58-A916-46C0-9684-1B27966750D8}" destId="{02ECAD18-7DE0-4005-A40F-267562D5FA09}" srcOrd="2" destOrd="0" parTransId="{F9EE0C49-8F45-488E-BBA6-1703BD0519B3}" sibTransId="{68419D82-3D03-4041-9BEA-1364B011BE74}"/>
    <dgm:cxn modelId="{B43D0ACA-2D57-4FD6-8BE6-B80DC4590D07}" srcId="{83711C58-A916-46C0-9684-1B27966750D8}" destId="{EC4E9805-1936-42E8-BF53-2E4CC696EE91}" srcOrd="0" destOrd="0" parTransId="{341772DA-D12D-43C1-9515-D268538AA142}" sibTransId="{F30CCC24-F530-4F62-89CF-F6CE9D18E00B}"/>
    <dgm:cxn modelId="{B5B64AD2-8C32-4CFE-814A-4A4F5F048CD0}" srcId="{83711C58-A916-46C0-9684-1B27966750D8}" destId="{94E72559-4E35-4ADF-914F-08CA4A94A4C4}" srcOrd="1" destOrd="0" parTransId="{1271D9DC-725A-4B11-9E62-CB1811EE95CA}" sibTransId="{F1257023-55DC-4976-8258-5BFFD54874BF}"/>
    <dgm:cxn modelId="{646CE694-A16B-407E-81B0-60225AF40911}" type="presParOf" srcId="{114BC676-F7AD-4826-868C-0C0FB9278E1E}" destId="{F08648F9-9B33-4648-82E4-0530B2FB35C0}" srcOrd="0" destOrd="0" presId="urn:microsoft.com/office/officeart/2005/8/layout/chart3"/>
    <dgm:cxn modelId="{5B8BA5B0-A2C5-42EE-9A1A-DB984E5626BF}" type="presParOf" srcId="{114BC676-F7AD-4826-868C-0C0FB9278E1E}" destId="{B52D40CE-1F81-4127-A34D-AC3DE0616BAE}" srcOrd="1" destOrd="0" presId="urn:microsoft.com/office/officeart/2005/8/layout/chart3"/>
    <dgm:cxn modelId="{B4C2FB53-9850-418B-BDD5-A8749843F882}" type="presParOf" srcId="{114BC676-F7AD-4826-868C-0C0FB9278E1E}" destId="{0A2CB753-36AB-4841-AB19-052875182292}" srcOrd="2" destOrd="0" presId="urn:microsoft.com/office/officeart/2005/8/layout/chart3"/>
    <dgm:cxn modelId="{95D8F4C0-76CF-487D-A1DE-960D78119DE5}" type="presParOf" srcId="{114BC676-F7AD-4826-868C-0C0FB9278E1E}" destId="{E8245E42-7F2F-4BB1-8C57-0A6CD0131FFD}" srcOrd="3" destOrd="0" presId="urn:microsoft.com/office/officeart/2005/8/layout/chart3"/>
    <dgm:cxn modelId="{28727726-6DF3-4D86-98BE-A1CE6C7475EA}" type="presParOf" srcId="{114BC676-F7AD-4826-868C-0C0FB9278E1E}" destId="{447542E0-6645-4BD3-BCB2-DBA39BB88C97}" srcOrd="4" destOrd="0" presId="urn:microsoft.com/office/officeart/2005/8/layout/chart3"/>
    <dgm:cxn modelId="{F800289D-EA82-44D6-BC63-CFD4AA3E61F0}" type="presParOf" srcId="{114BC676-F7AD-4826-868C-0C0FB9278E1E}" destId="{3871A735-761A-4C9B-AF43-3C4FC3C3C752}" srcOrd="5" destOrd="0" presId="urn:microsoft.com/office/officeart/2005/8/layout/chart3"/>
    <dgm:cxn modelId="{1C41CCBB-1BB6-4FC6-AE2E-45C93FE5BC29}" type="presParOf" srcId="{114BC676-F7AD-4826-868C-0C0FB9278E1E}" destId="{0F6F579C-240D-403A-8F33-C1ABEBF8322A}" srcOrd="6" destOrd="0" presId="urn:microsoft.com/office/officeart/2005/8/layout/chart3"/>
    <dgm:cxn modelId="{DB139DA3-2823-4164-A6AF-50E1CF2663D3}" type="presParOf" srcId="{114BC676-F7AD-4826-868C-0C0FB9278E1E}" destId="{A9009C14-5638-4579-9207-5F5FC26E41A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AO </a:t>
          </a:r>
        </a:p>
        <a:p>
          <a:r>
            <a:rPr lang="fi-FI" sz="3200" dirty="0"/>
            <a:t>K-S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2800" dirty="0"/>
            <a:t>JAMK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7DBCCAD-6914-4B8F-BE96-BE7D6FCFBD27}">
      <dgm:prSet phldrT="[Teksti]" custT="1"/>
      <dgm:spPr/>
      <dgm:t>
        <a:bodyPr/>
        <a:lstStyle/>
        <a:p>
          <a:r>
            <a:rPr lang="fi-FI" sz="2800" dirty="0"/>
            <a:t>JKKY</a:t>
          </a:r>
        </a:p>
      </dgm:t>
    </dgm:pt>
    <dgm:pt modelId="{C2F1723A-51A0-4BA3-9A94-36834B07041C}" type="sibTrans" cxnId="{B468667D-0F01-4CC3-BA32-E765D0B405E6}">
      <dgm:prSet/>
      <dgm:spPr/>
      <dgm:t>
        <a:bodyPr/>
        <a:lstStyle/>
        <a:p>
          <a:endParaRPr lang="fi-FI"/>
        </a:p>
      </dgm:t>
    </dgm:pt>
    <dgm:pt modelId="{ED776F14-F501-432A-8B8C-6F473E8C4B9B}" type="parTrans" cxnId="{B468667D-0F01-4CC3-BA32-E765D0B405E6}">
      <dgm:prSet/>
      <dgm:spPr/>
      <dgm:t>
        <a:bodyPr/>
        <a:lstStyle/>
        <a:p>
          <a:endParaRPr lang="fi-FI"/>
        </a:p>
      </dgm:t>
    </dgm:pt>
    <dgm:pt modelId="{CEEB4506-9042-460D-8427-3292128DC082}">
      <dgm:prSet phldrT="[Teksti]" custT="1"/>
      <dgm:spPr/>
      <dgm:t>
        <a:bodyPr/>
        <a:lstStyle/>
        <a:p>
          <a:r>
            <a:rPr lang="fi-FI" sz="2000" dirty="0" err="1"/>
            <a:t>Jkl</a:t>
          </a:r>
          <a:r>
            <a:rPr lang="fi-FI" sz="2000" dirty="0"/>
            <a:t> palvelu-</a:t>
          </a:r>
          <a:br>
            <a:rPr lang="fi-FI" sz="2000" dirty="0"/>
          </a:br>
          <a:r>
            <a:rPr lang="fi-FI" sz="2000" dirty="0"/>
            <a:t>alan opisto</a:t>
          </a:r>
        </a:p>
      </dgm:t>
    </dgm:pt>
    <dgm:pt modelId="{67470A43-215E-45D4-AD81-6A50249B6817}" type="parTrans" cxnId="{87A0E6E0-9851-4A5A-8D15-BA3D02205F05}">
      <dgm:prSet/>
      <dgm:spPr/>
      <dgm:t>
        <a:bodyPr/>
        <a:lstStyle/>
        <a:p>
          <a:endParaRPr lang="fi-FI"/>
        </a:p>
      </dgm:t>
    </dgm:pt>
    <dgm:pt modelId="{EC3D3CEE-6869-4031-B764-E9EAE0FB6FBE}" type="sibTrans" cxnId="{87A0E6E0-9851-4A5A-8D15-BA3D02205F05}">
      <dgm:prSet/>
      <dgm:spPr/>
      <dgm:t>
        <a:bodyPr/>
        <a:lstStyle/>
        <a:p>
          <a:endParaRPr lang="fi-FI"/>
        </a:p>
      </dgm:t>
    </dgm:pt>
    <dgm:pt modelId="{109E1423-08F2-477B-B783-B768D93D5609}">
      <dgm:prSet phldrT="[Teksti]" custT="1"/>
      <dgm:spPr/>
      <dgm:t>
        <a:bodyPr/>
        <a:lstStyle/>
        <a:p>
          <a:r>
            <a:rPr lang="fi-FI" sz="2000" dirty="0"/>
            <a:t>pienet</a:t>
          </a:r>
        </a:p>
      </dgm:t>
    </dgm:pt>
    <dgm:pt modelId="{EAD431F2-EFDC-498D-8CD8-E017DE5DFE1E}" type="parTrans" cxnId="{A667B60C-718B-4C4C-9924-A386003D9B8B}">
      <dgm:prSet/>
      <dgm:spPr/>
      <dgm:t>
        <a:bodyPr/>
        <a:lstStyle/>
        <a:p>
          <a:endParaRPr lang="fi-FI"/>
        </a:p>
      </dgm:t>
    </dgm:pt>
    <dgm:pt modelId="{3A3DFA46-95AA-4EF0-BF40-538D875968B0}" type="sibTrans" cxnId="{A667B60C-718B-4C4C-9924-A386003D9B8B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71624" custScaleY="180103" custLinFactNeighborX="2533" custLinFactNeighborY="-42166"/>
      <dgm:spPr/>
    </dgm:pt>
    <dgm:pt modelId="{05ADCC13-0BF2-43F4-B810-6F2344EB2779}" type="pres">
      <dgm:prSet presAssocID="{ED776F14-F501-432A-8B8C-6F473E8C4B9B}" presName="parTrans" presStyleLbl="sibTrans2D1" presStyleIdx="0" presStyleCnt="4"/>
      <dgm:spPr/>
    </dgm:pt>
    <dgm:pt modelId="{57CB2C6A-D5A1-471F-B5B5-EAA253093ADF}" type="pres">
      <dgm:prSet presAssocID="{ED776F14-F501-432A-8B8C-6F473E8C4B9B}" presName="connectorText" presStyleLbl="sibTrans2D1" presStyleIdx="0" presStyleCnt="4"/>
      <dgm:spPr/>
    </dgm:pt>
    <dgm:pt modelId="{3ADDDBD3-E2DC-4E35-9D24-787FEE181634}" type="pres">
      <dgm:prSet presAssocID="{D7DBCCAD-6914-4B8F-BE96-BE7D6FCFBD27}" presName="node" presStyleLbl="node1" presStyleIdx="0" presStyleCnt="4" custScaleX="137535" custScaleY="130818" custRadScaleRad="177659" custRadScaleInc="-132106">
        <dgm:presLayoutVars>
          <dgm:bulletEnabled val="1"/>
        </dgm:presLayoutVars>
      </dgm:prSet>
      <dgm:spPr/>
    </dgm:pt>
    <dgm:pt modelId="{62EDC884-8C5B-4BEF-AC32-415D08460FFC}" type="pres">
      <dgm:prSet presAssocID="{226C091E-DEAA-4B95-AC90-2C907F92AECA}" presName="parTrans" presStyleLbl="sibTrans2D1" presStyleIdx="1" presStyleCnt="4"/>
      <dgm:spPr/>
    </dgm:pt>
    <dgm:pt modelId="{EC75B781-08F9-4A04-A71C-5903BE16755C}" type="pres">
      <dgm:prSet presAssocID="{226C091E-DEAA-4B95-AC90-2C907F92AECA}" presName="connectorText" presStyleLbl="sibTrans2D1" presStyleIdx="1" presStyleCnt="4"/>
      <dgm:spPr/>
    </dgm:pt>
    <dgm:pt modelId="{F6C262AC-BFBD-4E8A-8EBB-A4650419DB6B}" type="pres">
      <dgm:prSet presAssocID="{E112E322-BF23-4708-AB2F-EFA04AA65BF3}" presName="node" presStyleLbl="node1" presStyleIdx="1" presStyleCnt="4" custScaleX="122925" custScaleY="126359" custRadScaleRad="167012" custRadScaleInc="-62131">
        <dgm:presLayoutVars>
          <dgm:bulletEnabled val="1"/>
        </dgm:presLayoutVars>
      </dgm:prSet>
      <dgm:spPr/>
    </dgm:pt>
    <dgm:pt modelId="{BD587383-18F1-42FA-8C25-C7C11A22EFB1}" type="pres">
      <dgm:prSet presAssocID="{67470A43-215E-45D4-AD81-6A50249B6817}" presName="parTrans" presStyleLbl="sibTrans2D1" presStyleIdx="2" presStyleCnt="4"/>
      <dgm:spPr/>
    </dgm:pt>
    <dgm:pt modelId="{201BAEDD-E21B-4E94-ABF1-5975005B8417}" type="pres">
      <dgm:prSet presAssocID="{67470A43-215E-45D4-AD81-6A50249B6817}" presName="connectorText" presStyleLbl="sibTrans2D1" presStyleIdx="2" presStyleCnt="4"/>
      <dgm:spPr/>
    </dgm:pt>
    <dgm:pt modelId="{FC5F609A-8E3F-4B72-A8B7-CDD5C77752C7}" type="pres">
      <dgm:prSet presAssocID="{CEEB4506-9042-460D-8427-3292128DC082}" presName="node" presStyleLbl="node1" presStyleIdx="2" presStyleCnt="4" custScaleX="136260" custScaleY="112825" custRadScaleRad="96183" custRadScaleInc="-129378">
        <dgm:presLayoutVars>
          <dgm:bulletEnabled val="1"/>
        </dgm:presLayoutVars>
      </dgm:prSet>
      <dgm:spPr/>
    </dgm:pt>
    <dgm:pt modelId="{A170B4AA-6BD2-4640-8DC5-EDB3306D870B}" type="pres">
      <dgm:prSet presAssocID="{EAD431F2-EFDC-498D-8CD8-E017DE5DFE1E}" presName="parTrans" presStyleLbl="sibTrans2D1" presStyleIdx="3" presStyleCnt="4"/>
      <dgm:spPr/>
    </dgm:pt>
    <dgm:pt modelId="{B4383A88-13BC-4D7F-A16F-8EB4994767F8}" type="pres">
      <dgm:prSet presAssocID="{EAD431F2-EFDC-498D-8CD8-E017DE5DFE1E}" presName="connectorText" presStyleLbl="sibTrans2D1" presStyleIdx="3" presStyleCnt="4"/>
      <dgm:spPr/>
    </dgm:pt>
    <dgm:pt modelId="{654748CC-E24F-4F81-8A1E-B1C26B4A6A64}" type="pres">
      <dgm:prSet presAssocID="{109E1423-08F2-477B-B783-B768D93D5609}" presName="node" presStyleLbl="node1" presStyleIdx="3" presStyleCnt="4" custRadScaleRad="124826" custRadScaleInc="-35962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A667B60C-718B-4C4C-9924-A386003D9B8B}" srcId="{22B97330-16B9-42D2-8EA5-79EB8AE7F912}" destId="{109E1423-08F2-477B-B783-B768D93D5609}" srcOrd="3" destOrd="0" parTransId="{EAD431F2-EFDC-498D-8CD8-E017DE5DFE1E}" sibTransId="{3A3DFA46-95AA-4EF0-BF40-538D875968B0}"/>
    <dgm:cxn modelId="{74689311-7D27-4435-BA0A-51F6E17FD9F3}" type="presOf" srcId="{109E1423-08F2-477B-B783-B768D93D5609}" destId="{654748CC-E24F-4F81-8A1E-B1C26B4A6A64}" srcOrd="0" destOrd="0" presId="urn:microsoft.com/office/officeart/2005/8/layout/radial5"/>
    <dgm:cxn modelId="{12696932-9FF6-4CF6-A6D0-6956FD83B34E}" type="presOf" srcId="{D7DBCCAD-6914-4B8F-BE96-BE7D6FCFBD27}" destId="{3ADDDBD3-E2DC-4E35-9D24-787FEE181634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FD96840-3984-4456-B0F0-81BDCDF3146C}" type="presOf" srcId="{CEEB4506-9042-460D-8427-3292128DC082}" destId="{FC5F609A-8E3F-4B72-A8B7-CDD5C77752C7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BA75C156-11CE-4D60-8DA9-D2D9FD6B46A5}" type="presOf" srcId="{ED776F14-F501-432A-8B8C-6F473E8C4B9B}" destId="{05ADCC13-0BF2-43F4-B810-6F2344EB2779}" srcOrd="0" destOrd="0" presId="urn:microsoft.com/office/officeart/2005/8/layout/radial5"/>
    <dgm:cxn modelId="{DF20EF77-AD68-45C0-AD83-7C9DD5A8B3D0}" type="presOf" srcId="{EAD431F2-EFDC-498D-8CD8-E017DE5DFE1E}" destId="{B4383A88-13BC-4D7F-A16F-8EB4994767F8}" srcOrd="1" destOrd="0" presId="urn:microsoft.com/office/officeart/2005/8/layout/radial5"/>
    <dgm:cxn modelId="{B468667D-0F01-4CC3-BA32-E765D0B405E6}" srcId="{22B97330-16B9-42D2-8EA5-79EB8AE7F912}" destId="{D7DBCCAD-6914-4B8F-BE96-BE7D6FCFBD27}" srcOrd="0" destOrd="0" parTransId="{ED776F14-F501-432A-8B8C-6F473E8C4B9B}" sibTransId="{C2F1723A-51A0-4BA3-9A94-36834B07041C}"/>
    <dgm:cxn modelId="{5D92EB99-0C57-4BBE-A8C5-2625643E00F3}" srcId="{22B97330-16B9-42D2-8EA5-79EB8AE7F912}" destId="{E112E322-BF23-4708-AB2F-EFA04AA65BF3}" srcOrd="1" destOrd="0" parTransId="{226C091E-DEAA-4B95-AC90-2C907F92AECA}" sibTransId="{95795B34-AE2F-43BC-AF72-97A5774EA4D3}"/>
    <dgm:cxn modelId="{A72F91B4-FE6D-40FF-85AF-967FE3608EAB}" type="presOf" srcId="{EAD431F2-EFDC-498D-8CD8-E017DE5DFE1E}" destId="{A170B4AA-6BD2-4640-8DC5-EDB3306D870B}" srcOrd="0" destOrd="0" presId="urn:microsoft.com/office/officeart/2005/8/layout/radial5"/>
    <dgm:cxn modelId="{8B0443C9-998B-4607-B92D-CB921E32F705}" type="presOf" srcId="{67470A43-215E-45D4-AD81-6A50249B6817}" destId="{BD587383-18F1-42FA-8C25-C7C11A22EFB1}" srcOrd="0" destOrd="0" presId="urn:microsoft.com/office/officeart/2005/8/layout/radial5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C9CFC9D5-86FA-4A22-A2CB-0C1FB9F84913}" type="presOf" srcId="{67470A43-215E-45D4-AD81-6A50249B6817}" destId="{201BAEDD-E21B-4E94-ABF1-5975005B8417}" srcOrd="1" destOrd="0" presId="urn:microsoft.com/office/officeart/2005/8/layout/radial5"/>
    <dgm:cxn modelId="{87A0E6E0-9851-4A5A-8D15-BA3D02205F05}" srcId="{22B97330-16B9-42D2-8EA5-79EB8AE7F912}" destId="{CEEB4506-9042-460D-8427-3292128DC082}" srcOrd="2" destOrd="0" parTransId="{67470A43-215E-45D4-AD81-6A50249B6817}" sibTransId="{EC3D3CEE-6869-4031-B764-E9EAE0FB6FBE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0464FED-F9E1-489C-B04C-DB54EE3C1804}" type="presOf" srcId="{ED776F14-F501-432A-8B8C-6F473E8C4B9B}" destId="{57CB2C6A-D5A1-471F-B5B5-EAA253093ADF}" srcOrd="1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E2A2D3E6-0684-474D-8516-0BAC3F1A88B3}" type="presParOf" srcId="{D5E98377-9E87-4293-A200-8D03639E1461}" destId="{05ADCC13-0BF2-43F4-B810-6F2344EB2779}" srcOrd="1" destOrd="0" presId="urn:microsoft.com/office/officeart/2005/8/layout/radial5"/>
    <dgm:cxn modelId="{9F112A6C-0F96-4CFD-B348-C12BADEFD733}" type="presParOf" srcId="{05ADCC13-0BF2-43F4-B810-6F2344EB2779}" destId="{57CB2C6A-D5A1-471F-B5B5-EAA253093ADF}" srcOrd="0" destOrd="0" presId="urn:microsoft.com/office/officeart/2005/8/layout/radial5"/>
    <dgm:cxn modelId="{26E204B3-8796-419C-9D60-5EA51CE9567E}" type="presParOf" srcId="{D5E98377-9E87-4293-A200-8D03639E1461}" destId="{3ADDDBD3-E2DC-4E35-9D24-787FEE181634}" srcOrd="2" destOrd="0" presId="urn:microsoft.com/office/officeart/2005/8/layout/radial5"/>
    <dgm:cxn modelId="{28C7E1B1-37E0-4A85-810A-CBC94029AAB8}" type="presParOf" srcId="{D5E98377-9E87-4293-A200-8D03639E1461}" destId="{62EDC884-8C5B-4BEF-AC32-415D08460FFC}" srcOrd="3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4" destOrd="0" presId="urn:microsoft.com/office/officeart/2005/8/layout/radial5"/>
    <dgm:cxn modelId="{5366779B-857C-4502-837F-3D191170C89B}" type="presParOf" srcId="{D5E98377-9E87-4293-A200-8D03639E1461}" destId="{BD587383-18F1-42FA-8C25-C7C11A22EFB1}" srcOrd="5" destOrd="0" presId="urn:microsoft.com/office/officeart/2005/8/layout/radial5"/>
    <dgm:cxn modelId="{1EAA4663-D479-4FDE-856F-CE1E3673B1CA}" type="presParOf" srcId="{BD587383-18F1-42FA-8C25-C7C11A22EFB1}" destId="{201BAEDD-E21B-4E94-ABF1-5975005B8417}" srcOrd="0" destOrd="0" presId="urn:microsoft.com/office/officeart/2005/8/layout/radial5"/>
    <dgm:cxn modelId="{25DB9CBF-26C7-4CDD-89DB-9F77793193E8}" type="presParOf" srcId="{D5E98377-9E87-4293-A200-8D03639E1461}" destId="{FC5F609A-8E3F-4B72-A8B7-CDD5C77752C7}" srcOrd="6" destOrd="0" presId="urn:microsoft.com/office/officeart/2005/8/layout/radial5"/>
    <dgm:cxn modelId="{6AF9C446-B2DC-415B-A86D-DEDF4396DB8B}" type="presParOf" srcId="{D5E98377-9E87-4293-A200-8D03639E1461}" destId="{A170B4AA-6BD2-4640-8DC5-EDB3306D870B}" srcOrd="7" destOrd="0" presId="urn:microsoft.com/office/officeart/2005/8/layout/radial5"/>
    <dgm:cxn modelId="{84B9EB03-712D-4C4D-87F9-56CDFB8ECBE9}" type="presParOf" srcId="{A170B4AA-6BD2-4640-8DC5-EDB3306D870B}" destId="{B4383A88-13BC-4D7F-A16F-8EB4994767F8}" srcOrd="0" destOrd="0" presId="urn:microsoft.com/office/officeart/2005/8/layout/radial5"/>
    <dgm:cxn modelId="{AD344728-3B56-4F6A-A1AF-4C695A9EFEFF}" type="presParOf" srcId="{D5E98377-9E87-4293-A200-8D03639E1461}" destId="{654748CC-E24F-4F81-8A1E-B1C26B4A6A6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SKO </a:t>
          </a:r>
        </a:p>
        <a:p>
          <a:r>
            <a:rPr lang="fi-FI" sz="3200" dirty="0"/>
            <a:t>K-S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2800" dirty="0"/>
            <a:t>JAMK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7DBCCAD-6914-4B8F-BE96-BE7D6FCFBD27}">
      <dgm:prSet phldrT="[Teksti]" custT="1"/>
      <dgm:spPr/>
      <dgm:t>
        <a:bodyPr/>
        <a:lstStyle/>
        <a:p>
          <a:r>
            <a:rPr lang="fi-FI" sz="2800" dirty="0"/>
            <a:t>JKKY</a:t>
          </a:r>
        </a:p>
      </dgm:t>
    </dgm:pt>
    <dgm:pt modelId="{C2F1723A-51A0-4BA3-9A94-36834B07041C}" type="sibTrans" cxnId="{B468667D-0F01-4CC3-BA32-E765D0B405E6}">
      <dgm:prSet/>
      <dgm:spPr/>
      <dgm:t>
        <a:bodyPr/>
        <a:lstStyle/>
        <a:p>
          <a:endParaRPr lang="fi-FI"/>
        </a:p>
      </dgm:t>
    </dgm:pt>
    <dgm:pt modelId="{ED776F14-F501-432A-8B8C-6F473E8C4B9B}" type="parTrans" cxnId="{B468667D-0F01-4CC3-BA32-E765D0B405E6}">
      <dgm:prSet/>
      <dgm:spPr/>
      <dgm:t>
        <a:bodyPr/>
        <a:lstStyle/>
        <a:p>
          <a:endParaRPr lang="fi-FI"/>
        </a:p>
      </dgm:t>
    </dgm:pt>
    <dgm:pt modelId="{A4A85941-D676-4E0A-B64F-25567B902A66}">
      <dgm:prSet phldrT="[Teksti]" custT="1"/>
      <dgm:spPr/>
      <dgm:t>
        <a:bodyPr/>
        <a:lstStyle/>
        <a:p>
          <a:r>
            <a:rPr lang="fi-FI" sz="2400" dirty="0"/>
            <a:t>POKE</a:t>
          </a:r>
        </a:p>
      </dgm:t>
    </dgm:pt>
    <dgm:pt modelId="{F56AEBA8-980F-47B0-B6E9-B58DF6CC9D7C}" type="parTrans" cxnId="{6A775E28-0BF9-4DE5-B319-20A7E9011015}">
      <dgm:prSet/>
      <dgm:spPr/>
      <dgm:t>
        <a:bodyPr/>
        <a:lstStyle/>
        <a:p>
          <a:endParaRPr lang="fi-FI"/>
        </a:p>
      </dgm:t>
    </dgm:pt>
    <dgm:pt modelId="{6A60B28D-8071-4AA8-AD53-3952A45F107A}" type="sibTrans" cxnId="{6A775E28-0BF9-4DE5-B319-20A7E9011015}">
      <dgm:prSet/>
      <dgm:spPr/>
      <dgm:t>
        <a:bodyPr/>
        <a:lstStyle/>
        <a:p>
          <a:endParaRPr lang="fi-FI"/>
        </a:p>
      </dgm:t>
    </dgm:pt>
    <dgm:pt modelId="{8CC5CF07-7E08-4CEA-9BD4-1EF0C46F2EF1}">
      <dgm:prSet phldrT="[Teksti]" custT="1"/>
      <dgm:spPr/>
      <dgm:t>
        <a:bodyPr/>
        <a:lstStyle/>
        <a:p>
          <a:r>
            <a:rPr lang="fi-FI" sz="2000" dirty="0"/>
            <a:t>pienet</a:t>
          </a:r>
        </a:p>
      </dgm:t>
    </dgm:pt>
    <dgm:pt modelId="{46125105-0DCC-42F4-8063-AE6BA3E4B332}" type="parTrans" cxnId="{C0519FAF-F7A6-4B2E-B82A-B3C4F31AE9FF}">
      <dgm:prSet/>
      <dgm:spPr/>
      <dgm:t>
        <a:bodyPr/>
        <a:lstStyle/>
        <a:p>
          <a:endParaRPr lang="fi-FI"/>
        </a:p>
      </dgm:t>
    </dgm:pt>
    <dgm:pt modelId="{EFC1BFED-6427-4E7B-874C-2C6F6C5681FB}" type="sibTrans" cxnId="{C0519FAF-F7A6-4B2E-B82A-B3C4F31AE9FF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66385" custScaleY="151958" custLinFactNeighborX="1183" custLinFactNeighborY="-31368"/>
      <dgm:spPr/>
    </dgm:pt>
    <dgm:pt modelId="{05ADCC13-0BF2-43F4-B810-6F2344EB2779}" type="pres">
      <dgm:prSet presAssocID="{ED776F14-F501-432A-8B8C-6F473E8C4B9B}" presName="parTrans" presStyleLbl="sibTrans2D1" presStyleIdx="0" presStyleCnt="4"/>
      <dgm:spPr/>
    </dgm:pt>
    <dgm:pt modelId="{57CB2C6A-D5A1-471F-B5B5-EAA253093ADF}" type="pres">
      <dgm:prSet presAssocID="{ED776F14-F501-432A-8B8C-6F473E8C4B9B}" presName="connectorText" presStyleLbl="sibTrans2D1" presStyleIdx="0" presStyleCnt="4"/>
      <dgm:spPr/>
    </dgm:pt>
    <dgm:pt modelId="{3ADDDBD3-E2DC-4E35-9D24-787FEE181634}" type="pres">
      <dgm:prSet presAssocID="{D7DBCCAD-6914-4B8F-BE96-BE7D6FCFBD27}" presName="node" presStyleLbl="node1" presStyleIdx="0" presStyleCnt="4" custScaleX="131738" custScaleY="129876" custRadScaleRad="161883" custRadScaleInc="-121538">
        <dgm:presLayoutVars>
          <dgm:bulletEnabled val="1"/>
        </dgm:presLayoutVars>
      </dgm:prSet>
      <dgm:spPr/>
    </dgm:pt>
    <dgm:pt modelId="{62EDC884-8C5B-4BEF-AC32-415D08460FFC}" type="pres">
      <dgm:prSet presAssocID="{226C091E-DEAA-4B95-AC90-2C907F92AECA}" presName="parTrans" presStyleLbl="sibTrans2D1" presStyleIdx="1" presStyleCnt="4"/>
      <dgm:spPr/>
    </dgm:pt>
    <dgm:pt modelId="{EC75B781-08F9-4A04-A71C-5903BE16755C}" type="pres">
      <dgm:prSet presAssocID="{226C091E-DEAA-4B95-AC90-2C907F92AECA}" presName="connectorText" presStyleLbl="sibTrans2D1" presStyleIdx="1" presStyleCnt="4"/>
      <dgm:spPr/>
    </dgm:pt>
    <dgm:pt modelId="{F6C262AC-BFBD-4E8A-8EBB-A4650419DB6B}" type="pres">
      <dgm:prSet presAssocID="{E112E322-BF23-4708-AB2F-EFA04AA65BF3}" presName="node" presStyleLbl="node1" presStyleIdx="1" presStyleCnt="4" custScaleX="130066" custScaleY="122506" custRadScaleRad="169907" custRadScaleInc="-77100">
        <dgm:presLayoutVars>
          <dgm:bulletEnabled val="1"/>
        </dgm:presLayoutVars>
      </dgm:prSet>
      <dgm:spPr/>
    </dgm:pt>
    <dgm:pt modelId="{D2F12D58-E15C-46CC-B8E7-CD5D3B41ECFE}" type="pres">
      <dgm:prSet presAssocID="{F56AEBA8-980F-47B0-B6E9-B58DF6CC9D7C}" presName="parTrans" presStyleLbl="sibTrans2D1" presStyleIdx="2" presStyleCnt="4"/>
      <dgm:spPr/>
    </dgm:pt>
    <dgm:pt modelId="{59FAFE53-A57F-4785-9577-0E849E6452CA}" type="pres">
      <dgm:prSet presAssocID="{F56AEBA8-980F-47B0-B6E9-B58DF6CC9D7C}" presName="connectorText" presStyleLbl="sibTrans2D1" presStyleIdx="2" presStyleCnt="4"/>
      <dgm:spPr/>
    </dgm:pt>
    <dgm:pt modelId="{FE8DFD23-3E2B-43CC-BB2D-223196C453CB}" type="pres">
      <dgm:prSet presAssocID="{A4A85941-D676-4E0A-B64F-25567B902A66}" presName="node" presStyleLbl="node1" presStyleIdx="2" presStyleCnt="4" custRadScaleRad="80020" custRadScaleInc="121912">
        <dgm:presLayoutVars>
          <dgm:bulletEnabled val="1"/>
        </dgm:presLayoutVars>
      </dgm:prSet>
      <dgm:spPr/>
    </dgm:pt>
    <dgm:pt modelId="{04CCB7C2-6BAA-4EA2-A0B0-DBA3352DA154}" type="pres">
      <dgm:prSet presAssocID="{46125105-0DCC-42F4-8063-AE6BA3E4B332}" presName="parTrans" presStyleLbl="sibTrans2D1" presStyleIdx="3" presStyleCnt="4"/>
      <dgm:spPr/>
    </dgm:pt>
    <dgm:pt modelId="{A9A56E10-A522-469C-A9F2-F916BF3858ED}" type="pres">
      <dgm:prSet presAssocID="{46125105-0DCC-42F4-8063-AE6BA3E4B332}" presName="connectorText" presStyleLbl="sibTrans2D1" presStyleIdx="3" presStyleCnt="4"/>
      <dgm:spPr/>
    </dgm:pt>
    <dgm:pt modelId="{97AE8C02-EAD4-4312-A84C-4F09212FE180}" type="pres">
      <dgm:prSet presAssocID="{8CC5CF07-7E08-4CEA-9BD4-1EF0C46F2EF1}" presName="node" presStyleLbl="node1" presStyleIdx="3" presStyleCnt="4" custRadScaleRad="131898" custRadScaleInc="-368817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90F2970A-6AE5-43F5-B212-EBAC42E6E1D5}" type="presOf" srcId="{F56AEBA8-980F-47B0-B6E9-B58DF6CC9D7C}" destId="{D2F12D58-E15C-46CC-B8E7-CD5D3B41ECFE}" srcOrd="0" destOrd="0" presId="urn:microsoft.com/office/officeart/2005/8/layout/radial5"/>
    <dgm:cxn modelId="{ADC5E315-09BE-4AC4-A231-0FADC0CB56BB}" type="presOf" srcId="{F56AEBA8-980F-47B0-B6E9-B58DF6CC9D7C}" destId="{59FAFE53-A57F-4785-9577-0E849E6452CA}" srcOrd="1" destOrd="0" presId="urn:microsoft.com/office/officeart/2005/8/layout/radial5"/>
    <dgm:cxn modelId="{FD63F515-8BE7-4C5E-8E6F-BA87D72597EC}" type="presOf" srcId="{46125105-0DCC-42F4-8063-AE6BA3E4B332}" destId="{A9A56E10-A522-469C-A9F2-F916BF3858ED}" srcOrd="1" destOrd="0" presId="urn:microsoft.com/office/officeart/2005/8/layout/radial5"/>
    <dgm:cxn modelId="{6A775E28-0BF9-4DE5-B319-20A7E9011015}" srcId="{22B97330-16B9-42D2-8EA5-79EB8AE7F912}" destId="{A4A85941-D676-4E0A-B64F-25567B902A66}" srcOrd="2" destOrd="0" parTransId="{F56AEBA8-980F-47B0-B6E9-B58DF6CC9D7C}" sibTransId="{6A60B28D-8071-4AA8-AD53-3952A45F107A}"/>
    <dgm:cxn modelId="{12696932-9FF6-4CF6-A6D0-6956FD83B34E}" type="presOf" srcId="{D7DBCCAD-6914-4B8F-BE96-BE7D6FCFBD27}" destId="{3ADDDBD3-E2DC-4E35-9D24-787FEE181634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75FF1241-B2C8-46C0-98A3-8AD33D7480BD}" type="presOf" srcId="{8CC5CF07-7E08-4CEA-9BD4-1EF0C46F2EF1}" destId="{97AE8C02-EAD4-4312-A84C-4F09212FE180}" srcOrd="0" destOrd="0" presId="urn:microsoft.com/office/officeart/2005/8/layout/radial5"/>
    <dgm:cxn modelId="{BA75C156-11CE-4D60-8DA9-D2D9FD6B46A5}" type="presOf" srcId="{ED776F14-F501-432A-8B8C-6F473E8C4B9B}" destId="{05ADCC13-0BF2-43F4-B810-6F2344EB2779}" srcOrd="0" destOrd="0" presId="urn:microsoft.com/office/officeart/2005/8/layout/radial5"/>
    <dgm:cxn modelId="{B468667D-0F01-4CC3-BA32-E765D0B405E6}" srcId="{22B97330-16B9-42D2-8EA5-79EB8AE7F912}" destId="{D7DBCCAD-6914-4B8F-BE96-BE7D6FCFBD27}" srcOrd="0" destOrd="0" parTransId="{ED776F14-F501-432A-8B8C-6F473E8C4B9B}" sibTransId="{C2F1723A-51A0-4BA3-9A94-36834B07041C}"/>
    <dgm:cxn modelId="{B1EDE783-00E7-4844-A972-98DFBA6B6EF6}" type="presOf" srcId="{46125105-0DCC-42F4-8063-AE6BA3E4B332}" destId="{04CCB7C2-6BAA-4EA2-A0B0-DBA3352DA154}" srcOrd="0" destOrd="0" presId="urn:microsoft.com/office/officeart/2005/8/layout/radial5"/>
    <dgm:cxn modelId="{5D92EB99-0C57-4BBE-A8C5-2625643E00F3}" srcId="{22B97330-16B9-42D2-8EA5-79EB8AE7F912}" destId="{E112E322-BF23-4708-AB2F-EFA04AA65BF3}" srcOrd="1" destOrd="0" parTransId="{226C091E-DEAA-4B95-AC90-2C907F92AECA}" sibTransId="{95795B34-AE2F-43BC-AF72-97A5774EA4D3}"/>
    <dgm:cxn modelId="{C647319D-06AA-4C5B-B4C0-00A81C223B14}" type="presOf" srcId="{A4A85941-D676-4E0A-B64F-25567B902A66}" destId="{FE8DFD23-3E2B-43CC-BB2D-223196C453CB}" srcOrd="0" destOrd="0" presId="urn:microsoft.com/office/officeart/2005/8/layout/radial5"/>
    <dgm:cxn modelId="{C0519FAF-F7A6-4B2E-B82A-B3C4F31AE9FF}" srcId="{22B97330-16B9-42D2-8EA5-79EB8AE7F912}" destId="{8CC5CF07-7E08-4CEA-9BD4-1EF0C46F2EF1}" srcOrd="3" destOrd="0" parTransId="{46125105-0DCC-42F4-8063-AE6BA3E4B332}" sibTransId="{EFC1BFED-6427-4E7B-874C-2C6F6C5681FB}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0464FED-F9E1-489C-B04C-DB54EE3C1804}" type="presOf" srcId="{ED776F14-F501-432A-8B8C-6F473E8C4B9B}" destId="{57CB2C6A-D5A1-471F-B5B5-EAA253093ADF}" srcOrd="1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E2A2D3E6-0684-474D-8516-0BAC3F1A88B3}" type="presParOf" srcId="{D5E98377-9E87-4293-A200-8D03639E1461}" destId="{05ADCC13-0BF2-43F4-B810-6F2344EB2779}" srcOrd="1" destOrd="0" presId="urn:microsoft.com/office/officeart/2005/8/layout/radial5"/>
    <dgm:cxn modelId="{9F112A6C-0F96-4CFD-B348-C12BADEFD733}" type="presParOf" srcId="{05ADCC13-0BF2-43F4-B810-6F2344EB2779}" destId="{57CB2C6A-D5A1-471F-B5B5-EAA253093ADF}" srcOrd="0" destOrd="0" presId="urn:microsoft.com/office/officeart/2005/8/layout/radial5"/>
    <dgm:cxn modelId="{26E204B3-8796-419C-9D60-5EA51CE9567E}" type="presParOf" srcId="{D5E98377-9E87-4293-A200-8D03639E1461}" destId="{3ADDDBD3-E2DC-4E35-9D24-787FEE181634}" srcOrd="2" destOrd="0" presId="urn:microsoft.com/office/officeart/2005/8/layout/radial5"/>
    <dgm:cxn modelId="{28C7E1B1-37E0-4A85-810A-CBC94029AAB8}" type="presParOf" srcId="{D5E98377-9E87-4293-A200-8D03639E1461}" destId="{62EDC884-8C5B-4BEF-AC32-415D08460FFC}" srcOrd="3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4" destOrd="0" presId="urn:microsoft.com/office/officeart/2005/8/layout/radial5"/>
    <dgm:cxn modelId="{9B52DE9D-6808-48D1-8C18-AFB55843E81C}" type="presParOf" srcId="{D5E98377-9E87-4293-A200-8D03639E1461}" destId="{D2F12D58-E15C-46CC-B8E7-CD5D3B41ECFE}" srcOrd="5" destOrd="0" presId="urn:microsoft.com/office/officeart/2005/8/layout/radial5"/>
    <dgm:cxn modelId="{83F42201-1F36-4296-B6A5-C20148F0EFAC}" type="presParOf" srcId="{D2F12D58-E15C-46CC-B8E7-CD5D3B41ECFE}" destId="{59FAFE53-A57F-4785-9577-0E849E6452CA}" srcOrd="0" destOrd="0" presId="urn:microsoft.com/office/officeart/2005/8/layout/radial5"/>
    <dgm:cxn modelId="{429AA60C-43FB-489A-AB32-81BDB31C2B00}" type="presParOf" srcId="{D5E98377-9E87-4293-A200-8D03639E1461}" destId="{FE8DFD23-3E2B-43CC-BB2D-223196C453CB}" srcOrd="6" destOrd="0" presId="urn:microsoft.com/office/officeart/2005/8/layout/radial5"/>
    <dgm:cxn modelId="{14165B5F-87D6-4552-9CF6-D9F96C08C15C}" type="presParOf" srcId="{D5E98377-9E87-4293-A200-8D03639E1461}" destId="{04CCB7C2-6BAA-4EA2-A0B0-DBA3352DA154}" srcOrd="7" destOrd="0" presId="urn:microsoft.com/office/officeart/2005/8/layout/radial5"/>
    <dgm:cxn modelId="{A9A5E0C0-50C7-449B-B280-800BD5FEF7AF}" type="presParOf" srcId="{04CCB7C2-6BAA-4EA2-A0B0-DBA3352DA154}" destId="{A9A56E10-A522-469C-A9F2-F916BF3858ED}" srcOrd="0" destOrd="0" presId="urn:microsoft.com/office/officeart/2005/8/layout/radial5"/>
    <dgm:cxn modelId="{D495D206-57F6-4FFD-9874-F19D4C8337ED}" type="presParOf" srcId="{D5E98377-9E87-4293-A200-8D03639E1461}" destId="{97AE8C02-EAD4-4312-A84C-4F09212FE18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AKOL K-S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2800" dirty="0"/>
            <a:t>JAMK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7DBCCAD-6914-4B8F-BE96-BE7D6FCFBD27}">
      <dgm:prSet phldrT="[Teksti]" custT="1"/>
      <dgm:spPr/>
      <dgm:t>
        <a:bodyPr/>
        <a:lstStyle/>
        <a:p>
          <a:r>
            <a:rPr lang="fi-FI" sz="2800" dirty="0"/>
            <a:t>JKKY</a:t>
          </a:r>
        </a:p>
      </dgm:t>
    </dgm:pt>
    <dgm:pt modelId="{C2F1723A-51A0-4BA3-9A94-36834B07041C}" type="sibTrans" cxnId="{B468667D-0F01-4CC3-BA32-E765D0B405E6}">
      <dgm:prSet/>
      <dgm:spPr/>
      <dgm:t>
        <a:bodyPr/>
        <a:lstStyle/>
        <a:p>
          <a:endParaRPr lang="fi-FI"/>
        </a:p>
      </dgm:t>
    </dgm:pt>
    <dgm:pt modelId="{ED776F14-F501-432A-8B8C-6F473E8C4B9B}" type="parTrans" cxnId="{B468667D-0F01-4CC3-BA32-E765D0B405E6}">
      <dgm:prSet/>
      <dgm:spPr/>
      <dgm:t>
        <a:bodyPr/>
        <a:lstStyle/>
        <a:p>
          <a:endParaRPr lang="fi-FI"/>
        </a:p>
      </dgm:t>
    </dgm:pt>
    <dgm:pt modelId="{39B5613A-152F-45F8-B164-0DD6763FC7EF}">
      <dgm:prSet phldrT="[Teksti]" custT="1"/>
      <dgm:spPr/>
      <dgm:t>
        <a:bodyPr/>
        <a:lstStyle/>
        <a:p>
          <a:r>
            <a:rPr lang="fi-FI" sz="2400" dirty="0"/>
            <a:t>Jyväs-kylä</a:t>
          </a:r>
        </a:p>
      </dgm:t>
    </dgm:pt>
    <dgm:pt modelId="{9A082ACF-D622-431F-BBB2-76C0055B07DB}" type="parTrans" cxnId="{E58841DA-F5C5-443A-B20E-D3140506827F}">
      <dgm:prSet/>
      <dgm:spPr/>
      <dgm:t>
        <a:bodyPr/>
        <a:lstStyle/>
        <a:p>
          <a:endParaRPr lang="fi-FI"/>
        </a:p>
      </dgm:t>
    </dgm:pt>
    <dgm:pt modelId="{90ED4849-C815-45F6-B381-0480980BFFB6}" type="sibTrans" cxnId="{E58841DA-F5C5-443A-B20E-D3140506827F}">
      <dgm:prSet/>
      <dgm:spPr/>
      <dgm:t>
        <a:bodyPr/>
        <a:lstStyle/>
        <a:p>
          <a:endParaRPr lang="fi-FI"/>
        </a:p>
      </dgm:t>
    </dgm:pt>
    <dgm:pt modelId="{97E9F08D-44CA-4021-9D00-1B81B28742C1}">
      <dgm:prSet phldrT="[Teksti]" custT="1"/>
      <dgm:spPr/>
      <dgm:t>
        <a:bodyPr/>
        <a:lstStyle/>
        <a:p>
          <a:r>
            <a:rPr lang="fi-FI" sz="2000" dirty="0"/>
            <a:t>pienet</a:t>
          </a:r>
        </a:p>
      </dgm:t>
    </dgm:pt>
    <dgm:pt modelId="{077550EF-7AF6-44A3-B881-3EFAF0DE9B62}" type="parTrans" cxnId="{7A2C9780-F0A7-421B-8766-95D5801B8303}">
      <dgm:prSet/>
      <dgm:spPr/>
      <dgm:t>
        <a:bodyPr/>
        <a:lstStyle/>
        <a:p>
          <a:endParaRPr lang="fi-FI"/>
        </a:p>
      </dgm:t>
    </dgm:pt>
    <dgm:pt modelId="{0764D59D-162C-413B-8E06-977CFE8445E8}" type="sibTrans" cxnId="{7A2C9780-F0A7-421B-8766-95D5801B8303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76530" custScaleY="175857" custLinFactNeighborX="1183" custLinFactNeighborY="-31368"/>
      <dgm:spPr/>
    </dgm:pt>
    <dgm:pt modelId="{05ADCC13-0BF2-43F4-B810-6F2344EB2779}" type="pres">
      <dgm:prSet presAssocID="{ED776F14-F501-432A-8B8C-6F473E8C4B9B}" presName="parTrans" presStyleLbl="sibTrans2D1" presStyleIdx="0" presStyleCnt="4"/>
      <dgm:spPr/>
    </dgm:pt>
    <dgm:pt modelId="{57CB2C6A-D5A1-471F-B5B5-EAA253093ADF}" type="pres">
      <dgm:prSet presAssocID="{ED776F14-F501-432A-8B8C-6F473E8C4B9B}" presName="connectorText" presStyleLbl="sibTrans2D1" presStyleIdx="0" presStyleCnt="4"/>
      <dgm:spPr/>
    </dgm:pt>
    <dgm:pt modelId="{3ADDDBD3-E2DC-4E35-9D24-787FEE181634}" type="pres">
      <dgm:prSet presAssocID="{D7DBCCAD-6914-4B8F-BE96-BE7D6FCFBD27}" presName="node" presStyleLbl="node1" presStyleIdx="0" presStyleCnt="4" custScaleX="133061" custScaleY="133390" custRadScaleRad="162616" custRadScaleInc="-126881">
        <dgm:presLayoutVars>
          <dgm:bulletEnabled val="1"/>
        </dgm:presLayoutVars>
      </dgm:prSet>
      <dgm:spPr/>
    </dgm:pt>
    <dgm:pt modelId="{62EDC884-8C5B-4BEF-AC32-415D08460FFC}" type="pres">
      <dgm:prSet presAssocID="{226C091E-DEAA-4B95-AC90-2C907F92AECA}" presName="parTrans" presStyleLbl="sibTrans2D1" presStyleIdx="1" presStyleCnt="4"/>
      <dgm:spPr/>
    </dgm:pt>
    <dgm:pt modelId="{EC75B781-08F9-4A04-A71C-5903BE16755C}" type="pres">
      <dgm:prSet presAssocID="{226C091E-DEAA-4B95-AC90-2C907F92AECA}" presName="connectorText" presStyleLbl="sibTrans2D1" presStyleIdx="1" presStyleCnt="4"/>
      <dgm:spPr/>
    </dgm:pt>
    <dgm:pt modelId="{F6C262AC-BFBD-4E8A-8EBB-A4650419DB6B}" type="pres">
      <dgm:prSet presAssocID="{E112E322-BF23-4708-AB2F-EFA04AA65BF3}" presName="node" presStyleLbl="node1" presStyleIdx="1" presStyleCnt="4" custScaleX="130178" custScaleY="129837" custRadScaleRad="164929" custRadScaleInc="-89382">
        <dgm:presLayoutVars>
          <dgm:bulletEnabled val="1"/>
        </dgm:presLayoutVars>
      </dgm:prSet>
      <dgm:spPr/>
    </dgm:pt>
    <dgm:pt modelId="{C458C713-D96D-4E16-A581-C3679F3CB795}" type="pres">
      <dgm:prSet presAssocID="{9A082ACF-D622-431F-BBB2-76C0055B07DB}" presName="parTrans" presStyleLbl="sibTrans2D1" presStyleIdx="2" presStyleCnt="4"/>
      <dgm:spPr/>
    </dgm:pt>
    <dgm:pt modelId="{9BDF82C7-E9A5-41F1-9C60-F3A8CAA23089}" type="pres">
      <dgm:prSet presAssocID="{9A082ACF-D622-431F-BBB2-76C0055B07DB}" presName="connectorText" presStyleLbl="sibTrans2D1" presStyleIdx="2" presStyleCnt="4"/>
      <dgm:spPr/>
    </dgm:pt>
    <dgm:pt modelId="{93A8EB45-7768-4AFC-B921-E4364D04FA73}" type="pres">
      <dgm:prSet presAssocID="{39B5613A-152F-45F8-B164-0DD6763FC7EF}" presName="node" presStyleLbl="node1" presStyleIdx="2" presStyleCnt="4" custScaleX="114071" custScaleY="123926" custRadScaleRad="102628" custRadScaleInc="-152250">
        <dgm:presLayoutVars>
          <dgm:bulletEnabled val="1"/>
        </dgm:presLayoutVars>
      </dgm:prSet>
      <dgm:spPr/>
    </dgm:pt>
    <dgm:pt modelId="{D873D1FF-E0A4-4617-8FA8-EE74C542BCAD}" type="pres">
      <dgm:prSet presAssocID="{077550EF-7AF6-44A3-B881-3EFAF0DE9B62}" presName="parTrans" presStyleLbl="sibTrans2D1" presStyleIdx="3" presStyleCnt="4"/>
      <dgm:spPr/>
    </dgm:pt>
    <dgm:pt modelId="{51D15051-EF0E-4BE1-A3EA-F3DC4AEA9BE7}" type="pres">
      <dgm:prSet presAssocID="{077550EF-7AF6-44A3-B881-3EFAF0DE9B62}" presName="connectorText" presStyleLbl="sibTrans2D1" presStyleIdx="3" presStyleCnt="4"/>
      <dgm:spPr/>
    </dgm:pt>
    <dgm:pt modelId="{8E8CD1A0-70B3-44E8-8874-B35B9EA865E2}" type="pres">
      <dgm:prSet presAssocID="{97E9F08D-44CA-4021-9D00-1B81B28742C1}" presName="node" presStyleLbl="node1" presStyleIdx="3" presStyleCnt="4" custRadScaleRad="107363" custRadScaleInc="-52562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49D3A315-80A2-49A3-AD6C-33DE5E4F7F84}" type="presOf" srcId="{9A082ACF-D622-431F-BBB2-76C0055B07DB}" destId="{9BDF82C7-E9A5-41F1-9C60-F3A8CAA23089}" srcOrd="1" destOrd="0" presId="urn:microsoft.com/office/officeart/2005/8/layout/radial5"/>
    <dgm:cxn modelId="{B05D2916-00AC-4312-91D7-20C8C83304E8}" type="presOf" srcId="{97E9F08D-44CA-4021-9D00-1B81B28742C1}" destId="{8E8CD1A0-70B3-44E8-8874-B35B9EA865E2}" srcOrd="0" destOrd="0" presId="urn:microsoft.com/office/officeart/2005/8/layout/radial5"/>
    <dgm:cxn modelId="{12696932-9FF6-4CF6-A6D0-6956FD83B34E}" type="presOf" srcId="{D7DBCCAD-6914-4B8F-BE96-BE7D6FCFBD27}" destId="{3ADDDBD3-E2DC-4E35-9D24-787FEE181634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BA75C156-11CE-4D60-8DA9-D2D9FD6B46A5}" type="presOf" srcId="{ED776F14-F501-432A-8B8C-6F473E8C4B9B}" destId="{05ADCC13-0BF2-43F4-B810-6F2344EB2779}" srcOrd="0" destOrd="0" presId="urn:microsoft.com/office/officeart/2005/8/layout/radial5"/>
    <dgm:cxn modelId="{870D8B79-87E1-434C-BC4C-A4B8F987940D}" type="presOf" srcId="{9A082ACF-D622-431F-BBB2-76C0055B07DB}" destId="{C458C713-D96D-4E16-A581-C3679F3CB795}" srcOrd="0" destOrd="0" presId="urn:microsoft.com/office/officeart/2005/8/layout/radial5"/>
    <dgm:cxn modelId="{B468667D-0F01-4CC3-BA32-E765D0B405E6}" srcId="{22B97330-16B9-42D2-8EA5-79EB8AE7F912}" destId="{D7DBCCAD-6914-4B8F-BE96-BE7D6FCFBD27}" srcOrd="0" destOrd="0" parTransId="{ED776F14-F501-432A-8B8C-6F473E8C4B9B}" sibTransId="{C2F1723A-51A0-4BA3-9A94-36834B07041C}"/>
    <dgm:cxn modelId="{7A2C9780-F0A7-421B-8766-95D5801B8303}" srcId="{22B97330-16B9-42D2-8EA5-79EB8AE7F912}" destId="{97E9F08D-44CA-4021-9D00-1B81B28742C1}" srcOrd="3" destOrd="0" parTransId="{077550EF-7AF6-44A3-B881-3EFAF0DE9B62}" sibTransId="{0764D59D-162C-413B-8E06-977CFE8445E8}"/>
    <dgm:cxn modelId="{02A4B481-8DA9-444E-B34D-873FAA18EF55}" type="presOf" srcId="{077550EF-7AF6-44A3-B881-3EFAF0DE9B62}" destId="{D873D1FF-E0A4-4617-8FA8-EE74C542BCAD}" srcOrd="0" destOrd="0" presId="urn:microsoft.com/office/officeart/2005/8/layout/radial5"/>
    <dgm:cxn modelId="{5D92EB99-0C57-4BBE-A8C5-2625643E00F3}" srcId="{22B97330-16B9-42D2-8EA5-79EB8AE7F912}" destId="{E112E322-BF23-4708-AB2F-EFA04AA65BF3}" srcOrd="1" destOrd="0" parTransId="{226C091E-DEAA-4B95-AC90-2C907F92AECA}" sibTransId="{95795B34-AE2F-43BC-AF72-97A5774EA4D3}"/>
    <dgm:cxn modelId="{2A230FA6-F11C-42DF-82CB-89FA50CDD08E}" type="presOf" srcId="{077550EF-7AF6-44A3-B881-3EFAF0DE9B62}" destId="{51D15051-EF0E-4BE1-A3EA-F3DC4AEA9BE7}" srcOrd="1" destOrd="0" presId="urn:microsoft.com/office/officeart/2005/8/layout/radial5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2D7607D3-C897-41BF-857B-2C9AE1733793}" type="presOf" srcId="{39B5613A-152F-45F8-B164-0DD6763FC7EF}" destId="{93A8EB45-7768-4AFC-B921-E4364D04FA73}" srcOrd="0" destOrd="0" presId="urn:microsoft.com/office/officeart/2005/8/layout/radial5"/>
    <dgm:cxn modelId="{E58841DA-F5C5-443A-B20E-D3140506827F}" srcId="{22B97330-16B9-42D2-8EA5-79EB8AE7F912}" destId="{39B5613A-152F-45F8-B164-0DD6763FC7EF}" srcOrd="2" destOrd="0" parTransId="{9A082ACF-D622-431F-BBB2-76C0055B07DB}" sibTransId="{90ED4849-C815-45F6-B381-0480980BFFB6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0464FED-F9E1-489C-B04C-DB54EE3C1804}" type="presOf" srcId="{ED776F14-F501-432A-8B8C-6F473E8C4B9B}" destId="{57CB2C6A-D5A1-471F-B5B5-EAA253093ADF}" srcOrd="1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E2A2D3E6-0684-474D-8516-0BAC3F1A88B3}" type="presParOf" srcId="{D5E98377-9E87-4293-A200-8D03639E1461}" destId="{05ADCC13-0BF2-43F4-B810-6F2344EB2779}" srcOrd="1" destOrd="0" presId="urn:microsoft.com/office/officeart/2005/8/layout/radial5"/>
    <dgm:cxn modelId="{9F112A6C-0F96-4CFD-B348-C12BADEFD733}" type="presParOf" srcId="{05ADCC13-0BF2-43F4-B810-6F2344EB2779}" destId="{57CB2C6A-D5A1-471F-B5B5-EAA253093ADF}" srcOrd="0" destOrd="0" presId="urn:microsoft.com/office/officeart/2005/8/layout/radial5"/>
    <dgm:cxn modelId="{26E204B3-8796-419C-9D60-5EA51CE9567E}" type="presParOf" srcId="{D5E98377-9E87-4293-A200-8D03639E1461}" destId="{3ADDDBD3-E2DC-4E35-9D24-787FEE181634}" srcOrd="2" destOrd="0" presId="urn:microsoft.com/office/officeart/2005/8/layout/radial5"/>
    <dgm:cxn modelId="{28C7E1B1-37E0-4A85-810A-CBC94029AAB8}" type="presParOf" srcId="{D5E98377-9E87-4293-A200-8D03639E1461}" destId="{62EDC884-8C5B-4BEF-AC32-415D08460FFC}" srcOrd="3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4" destOrd="0" presId="urn:microsoft.com/office/officeart/2005/8/layout/radial5"/>
    <dgm:cxn modelId="{A95BAB12-F97C-4291-A7E8-0D74FFEB1ABD}" type="presParOf" srcId="{D5E98377-9E87-4293-A200-8D03639E1461}" destId="{C458C713-D96D-4E16-A581-C3679F3CB795}" srcOrd="5" destOrd="0" presId="urn:microsoft.com/office/officeart/2005/8/layout/radial5"/>
    <dgm:cxn modelId="{F23679E8-ED36-4561-B575-8E5939756C69}" type="presParOf" srcId="{C458C713-D96D-4E16-A581-C3679F3CB795}" destId="{9BDF82C7-E9A5-41F1-9C60-F3A8CAA23089}" srcOrd="0" destOrd="0" presId="urn:microsoft.com/office/officeart/2005/8/layout/radial5"/>
    <dgm:cxn modelId="{D62A0212-2213-4D11-AD39-1E02AB9756E4}" type="presParOf" srcId="{D5E98377-9E87-4293-A200-8D03639E1461}" destId="{93A8EB45-7768-4AFC-B921-E4364D04FA73}" srcOrd="6" destOrd="0" presId="urn:microsoft.com/office/officeart/2005/8/layout/radial5"/>
    <dgm:cxn modelId="{344C35F6-8A3F-4339-8D8F-836CCBB20ABE}" type="presParOf" srcId="{D5E98377-9E87-4293-A200-8D03639E1461}" destId="{D873D1FF-E0A4-4617-8FA8-EE74C542BCAD}" srcOrd="7" destOrd="0" presId="urn:microsoft.com/office/officeart/2005/8/layout/radial5"/>
    <dgm:cxn modelId="{56CB43A0-0AB1-453D-B591-49EFEE5357CD}" type="presParOf" srcId="{D873D1FF-E0A4-4617-8FA8-EE74C542BCAD}" destId="{51D15051-EF0E-4BE1-A3EA-F3DC4AEA9BE7}" srcOrd="0" destOrd="0" presId="urn:microsoft.com/office/officeart/2005/8/layout/radial5"/>
    <dgm:cxn modelId="{4C1C756E-29C6-43F6-9B8E-90E75F14450E}" type="presParOf" srcId="{D5E98377-9E87-4293-A200-8D03639E1461}" destId="{8E8CD1A0-70B3-44E8-8874-B35B9EA865E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K-S LTOL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2800" dirty="0"/>
            <a:t>Jyväs-kylä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7DBCCAD-6914-4B8F-BE96-BE7D6FCFBD27}">
      <dgm:prSet phldrT="[Teksti]" custT="1"/>
      <dgm:spPr/>
      <dgm:t>
        <a:bodyPr/>
        <a:lstStyle/>
        <a:p>
          <a:r>
            <a:rPr lang="fi-FI" sz="2800" dirty="0" err="1"/>
            <a:t>Ääne</a:t>
          </a:r>
          <a:r>
            <a:rPr lang="fi-FI" sz="2800" dirty="0"/>
            <a:t>-koski</a:t>
          </a:r>
        </a:p>
      </dgm:t>
    </dgm:pt>
    <dgm:pt modelId="{C2F1723A-51A0-4BA3-9A94-36834B07041C}" type="sibTrans" cxnId="{B468667D-0F01-4CC3-BA32-E765D0B405E6}">
      <dgm:prSet/>
      <dgm:spPr/>
      <dgm:t>
        <a:bodyPr/>
        <a:lstStyle/>
        <a:p>
          <a:endParaRPr lang="fi-FI"/>
        </a:p>
      </dgm:t>
    </dgm:pt>
    <dgm:pt modelId="{ED776F14-F501-432A-8B8C-6F473E8C4B9B}" type="parTrans" cxnId="{B468667D-0F01-4CC3-BA32-E765D0B405E6}">
      <dgm:prSet/>
      <dgm:spPr/>
      <dgm:t>
        <a:bodyPr/>
        <a:lstStyle/>
        <a:p>
          <a:endParaRPr lang="fi-FI"/>
        </a:p>
      </dgm:t>
    </dgm:pt>
    <dgm:pt modelId="{A4A85941-D676-4E0A-B64F-25567B902A66}">
      <dgm:prSet phldrT="[Teksti]" custT="1"/>
      <dgm:spPr/>
      <dgm:t>
        <a:bodyPr/>
        <a:lstStyle/>
        <a:p>
          <a:r>
            <a:rPr lang="fi-FI" sz="2800" dirty="0"/>
            <a:t>Pienet</a:t>
          </a:r>
        </a:p>
      </dgm:t>
    </dgm:pt>
    <dgm:pt modelId="{F56AEBA8-980F-47B0-B6E9-B58DF6CC9D7C}" type="parTrans" cxnId="{6A775E28-0BF9-4DE5-B319-20A7E9011015}">
      <dgm:prSet/>
      <dgm:spPr/>
      <dgm:t>
        <a:bodyPr/>
        <a:lstStyle/>
        <a:p>
          <a:endParaRPr lang="fi-FI"/>
        </a:p>
      </dgm:t>
    </dgm:pt>
    <dgm:pt modelId="{6A60B28D-8071-4AA8-AD53-3952A45F107A}" type="sibTrans" cxnId="{6A775E28-0BF9-4DE5-B319-20A7E9011015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67898" custScaleY="168014" custLinFactNeighborX="1183" custLinFactNeighborY="-31368"/>
      <dgm:spPr/>
    </dgm:pt>
    <dgm:pt modelId="{05ADCC13-0BF2-43F4-B810-6F2344EB2779}" type="pres">
      <dgm:prSet presAssocID="{ED776F14-F501-432A-8B8C-6F473E8C4B9B}" presName="parTrans" presStyleLbl="sibTrans2D1" presStyleIdx="0" presStyleCnt="3"/>
      <dgm:spPr/>
    </dgm:pt>
    <dgm:pt modelId="{57CB2C6A-D5A1-471F-B5B5-EAA253093ADF}" type="pres">
      <dgm:prSet presAssocID="{ED776F14-F501-432A-8B8C-6F473E8C4B9B}" presName="connectorText" presStyleLbl="sibTrans2D1" presStyleIdx="0" presStyleCnt="3"/>
      <dgm:spPr/>
    </dgm:pt>
    <dgm:pt modelId="{3ADDDBD3-E2DC-4E35-9D24-787FEE181634}" type="pres">
      <dgm:prSet presAssocID="{D7DBCCAD-6914-4B8F-BE96-BE7D6FCFBD27}" presName="node" presStyleLbl="node1" presStyleIdx="0" presStyleCnt="3" custScaleX="141057" custScaleY="128431" custRadScaleRad="148505" custRadScaleInc="-107529">
        <dgm:presLayoutVars>
          <dgm:bulletEnabled val="1"/>
        </dgm:presLayoutVars>
      </dgm:prSet>
      <dgm:spPr/>
    </dgm:pt>
    <dgm:pt modelId="{62EDC884-8C5B-4BEF-AC32-415D08460FFC}" type="pres">
      <dgm:prSet presAssocID="{226C091E-DEAA-4B95-AC90-2C907F92AECA}" presName="parTrans" presStyleLbl="sibTrans2D1" presStyleIdx="1" presStyleCnt="3"/>
      <dgm:spPr/>
    </dgm:pt>
    <dgm:pt modelId="{EC75B781-08F9-4A04-A71C-5903BE16755C}" type="pres">
      <dgm:prSet presAssocID="{226C091E-DEAA-4B95-AC90-2C907F92AECA}" presName="connectorText" presStyleLbl="sibTrans2D1" presStyleIdx="1" presStyleCnt="3"/>
      <dgm:spPr/>
    </dgm:pt>
    <dgm:pt modelId="{F6C262AC-BFBD-4E8A-8EBB-A4650419DB6B}" type="pres">
      <dgm:prSet presAssocID="{E112E322-BF23-4708-AB2F-EFA04AA65BF3}" presName="node" presStyleLbl="node1" presStyleIdx="1" presStyleCnt="3" custScaleX="130387" custScaleY="131211" custRadScaleRad="152505" custRadScaleInc="-93616">
        <dgm:presLayoutVars>
          <dgm:bulletEnabled val="1"/>
        </dgm:presLayoutVars>
      </dgm:prSet>
      <dgm:spPr/>
    </dgm:pt>
    <dgm:pt modelId="{D2F12D58-E15C-46CC-B8E7-CD5D3B41ECFE}" type="pres">
      <dgm:prSet presAssocID="{F56AEBA8-980F-47B0-B6E9-B58DF6CC9D7C}" presName="parTrans" presStyleLbl="sibTrans2D1" presStyleIdx="2" presStyleCnt="3"/>
      <dgm:spPr/>
    </dgm:pt>
    <dgm:pt modelId="{59FAFE53-A57F-4785-9577-0E849E6452CA}" type="pres">
      <dgm:prSet presAssocID="{F56AEBA8-980F-47B0-B6E9-B58DF6CC9D7C}" presName="connectorText" presStyleLbl="sibTrans2D1" presStyleIdx="2" presStyleCnt="3"/>
      <dgm:spPr/>
    </dgm:pt>
    <dgm:pt modelId="{FE8DFD23-3E2B-43CC-BB2D-223196C453CB}" type="pres">
      <dgm:prSet presAssocID="{A4A85941-D676-4E0A-B64F-25567B902A66}" presName="node" presStyleLbl="node1" presStyleIdx="2" presStyleCnt="3" custScaleX="114159" custScaleY="100137" custRadScaleRad="42305" custRadScaleInc="-105345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90F2970A-6AE5-43F5-B212-EBAC42E6E1D5}" type="presOf" srcId="{F56AEBA8-980F-47B0-B6E9-B58DF6CC9D7C}" destId="{D2F12D58-E15C-46CC-B8E7-CD5D3B41ECFE}" srcOrd="0" destOrd="0" presId="urn:microsoft.com/office/officeart/2005/8/layout/radial5"/>
    <dgm:cxn modelId="{ADC5E315-09BE-4AC4-A231-0FADC0CB56BB}" type="presOf" srcId="{F56AEBA8-980F-47B0-B6E9-B58DF6CC9D7C}" destId="{59FAFE53-A57F-4785-9577-0E849E6452CA}" srcOrd="1" destOrd="0" presId="urn:microsoft.com/office/officeart/2005/8/layout/radial5"/>
    <dgm:cxn modelId="{6A775E28-0BF9-4DE5-B319-20A7E9011015}" srcId="{22B97330-16B9-42D2-8EA5-79EB8AE7F912}" destId="{A4A85941-D676-4E0A-B64F-25567B902A66}" srcOrd="2" destOrd="0" parTransId="{F56AEBA8-980F-47B0-B6E9-B58DF6CC9D7C}" sibTransId="{6A60B28D-8071-4AA8-AD53-3952A45F107A}"/>
    <dgm:cxn modelId="{12696932-9FF6-4CF6-A6D0-6956FD83B34E}" type="presOf" srcId="{D7DBCCAD-6914-4B8F-BE96-BE7D6FCFBD27}" destId="{3ADDDBD3-E2DC-4E35-9D24-787FEE181634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BA75C156-11CE-4D60-8DA9-D2D9FD6B46A5}" type="presOf" srcId="{ED776F14-F501-432A-8B8C-6F473E8C4B9B}" destId="{05ADCC13-0BF2-43F4-B810-6F2344EB2779}" srcOrd="0" destOrd="0" presId="urn:microsoft.com/office/officeart/2005/8/layout/radial5"/>
    <dgm:cxn modelId="{B468667D-0F01-4CC3-BA32-E765D0B405E6}" srcId="{22B97330-16B9-42D2-8EA5-79EB8AE7F912}" destId="{D7DBCCAD-6914-4B8F-BE96-BE7D6FCFBD27}" srcOrd="0" destOrd="0" parTransId="{ED776F14-F501-432A-8B8C-6F473E8C4B9B}" sibTransId="{C2F1723A-51A0-4BA3-9A94-36834B07041C}"/>
    <dgm:cxn modelId="{5D92EB99-0C57-4BBE-A8C5-2625643E00F3}" srcId="{22B97330-16B9-42D2-8EA5-79EB8AE7F912}" destId="{E112E322-BF23-4708-AB2F-EFA04AA65BF3}" srcOrd="1" destOrd="0" parTransId="{226C091E-DEAA-4B95-AC90-2C907F92AECA}" sibTransId="{95795B34-AE2F-43BC-AF72-97A5774EA4D3}"/>
    <dgm:cxn modelId="{C647319D-06AA-4C5B-B4C0-00A81C223B14}" type="presOf" srcId="{A4A85941-D676-4E0A-B64F-25567B902A66}" destId="{FE8DFD23-3E2B-43CC-BB2D-223196C453CB}" srcOrd="0" destOrd="0" presId="urn:microsoft.com/office/officeart/2005/8/layout/radial5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0464FED-F9E1-489C-B04C-DB54EE3C1804}" type="presOf" srcId="{ED776F14-F501-432A-8B8C-6F473E8C4B9B}" destId="{57CB2C6A-D5A1-471F-B5B5-EAA253093ADF}" srcOrd="1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E2A2D3E6-0684-474D-8516-0BAC3F1A88B3}" type="presParOf" srcId="{D5E98377-9E87-4293-A200-8D03639E1461}" destId="{05ADCC13-0BF2-43F4-B810-6F2344EB2779}" srcOrd="1" destOrd="0" presId="urn:microsoft.com/office/officeart/2005/8/layout/radial5"/>
    <dgm:cxn modelId="{9F112A6C-0F96-4CFD-B348-C12BADEFD733}" type="presParOf" srcId="{05ADCC13-0BF2-43F4-B810-6F2344EB2779}" destId="{57CB2C6A-D5A1-471F-B5B5-EAA253093ADF}" srcOrd="0" destOrd="0" presId="urn:microsoft.com/office/officeart/2005/8/layout/radial5"/>
    <dgm:cxn modelId="{26E204B3-8796-419C-9D60-5EA51CE9567E}" type="presParOf" srcId="{D5E98377-9E87-4293-A200-8D03639E1461}" destId="{3ADDDBD3-E2DC-4E35-9D24-787FEE181634}" srcOrd="2" destOrd="0" presId="urn:microsoft.com/office/officeart/2005/8/layout/radial5"/>
    <dgm:cxn modelId="{28C7E1B1-37E0-4A85-810A-CBC94029AAB8}" type="presParOf" srcId="{D5E98377-9E87-4293-A200-8D03639E1461}" destId="{62EDC884-8C5B-4BEF-AC32-415D08460FFC}" srcOrd="3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4" destOrd="0" presId="urn:microsoft.com/office/officeart/2005/8/layout/radial5"/>
    <dgm:cxn modelId="{9B52DE9D-6808-48D1-8C18-AFB55843E81C}" type="presParOf" srcId="{D5E98377-9E87-4293-A200-8D03639E1461}" destId="{D2F12D58-E15C-46CC-B8E7-CD5D3B41ECFE}" srcOrd="5" destOrd="0" presId="urn:microsoft.com/office/officeart/2005/8/layout/radial5"/>
    <dgm:cxn modelId="{83F42201-1F36-4296-B6A5-C20148F0EFAC}" type="presParOf" srcId="{D2F12D58-E15C-46CC-B8E7-CD5D3B41ECFE}" destId="{59FAFE53-A57F-4785-9577-0E849E6452CA}" srcOrd="0" destOrd="0" presId="urn:microsoft.com/office/officeart/2005/8/layout/radial5"/>
    <dgm:cxn modelId="{429AA60C-43FB-489A-AB32-81BDB31C2B00}" type="presParOf" srcId="{D5E98377-9E87-4293-A200-8D03639E1461}" destId="{FE8DFD23-3E2B-43CC-BB2D-223196C453C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TOOL </a:t>
          </a:r>
          <a:r>
            <a:rPr lang="fi-FI" sz="3200" dirty="0" err="1"/>
            <a:t>Jkl</a:t>
          </a:r>
          <a:endParaRPr lang="fi-FI" sz="3200" dirty="0"/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2800" dirty="0"/>
            <a:t>JAMK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08443" custScaleY="105359" custLinFactNeighborX="-31359" custLinFactNeighborY="-29115"/>
      <dgm:spPr/>
    </dgm:pt>
    <dgm:pt modelId="{62EDC884-8C5B-4BEF-AC32-415D08460FFC}" type="pres">
      <dgm:prSet presAssocID="{226C091E-DEAA-4B95-AC90-2C907F92AECA}" presName="parTrans" presStyleLbl="sibTrans2D1" presStyleIdx="0" presStyleCnt="1"/>
      <dgm:spPr/>
    </dgm:pt>
    <dgm:pt modelId="{EC75B781-08F9-4A04-A71C-5903BE16755C}" type="pres">
      <dgm:prSet presAssocID="{226C091E-DEAA-4B95-AC90-2C907F92AECA}" presName="connectorText" presStyleLbl="sibTrans2D1" presStyleIdx="0" presStyleCnt="1"/>
      <dgm:spPr/>
    </dgm:pt>
    <dgm:pt modelId="{F6C262AC-BFBD-4E8A-8EBB-A4650419DB6B}" type="pres">
      <dgm:prSet presAssocID="{E112E322-BF23-4708-AB2F-EFA04AA65BF3}" presName="node" presStyleLbl="node1" presStyleIdx="0" presStyleCnt="1" custScaleX="85645" custScaleY="78376" custRadScaleRad="99785" custRadScaleInc="31613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5D92EB99-0C57-4BBE-A8C5-2625643E00F3}" srcId="{22B97330-16B9-42D2-8EA5-79EB8AE7F912}" destId="{E112E322-BF23-4708-AB2F-EFA04AA65BF3}" srcOrd="0" destOrd="0" parTransId="{226C091E-DEAA-4B95-AC90-2C907F92AECA}" sibTransId="{95795B34-AE2F-43BC-AF72-97A5774EA4D3}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28C7E1B1-37E0-4A85-810A-CBC94029AAB8}" type="presParOf" srcId="{D5E98377-9E87-4293-A200-8D03639E1461}" destId="{62EDC884-8C5B-4BEF-AC32-415D08460FFC}" srcOrd="1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 err="1"/>
            <a:t>Jkl</a:t>
          </a:r>
          <a:r>
            <a:rPr lang="fi-FI" sz="3200" dirty="0"/>
            <a:t> SMOL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2800" dirty="0"/>
            <a:t>JAMK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7DBCCAD-6914-4B8F-BE96-BE7D6FCFBD27}">
      <dgm:prSet phldrT="[Teksti]" custT="1"/>
      <dgm:spPr/>
      <dgm:t>
        <a:bodyPr/>
        <a:lstStyle/>
        <a:p>
          <a:r>
            <a:rPr lang="fi-FI" sz="2800" dirty="0"/>
            <a:t>JKKY</a:t>
          </a:r>
        </a:p>
      </dgm:t>
    </dgm:pt>
    <dgm:pt modelId="{C2F1723A-51A0-4BA3-9A94-36834B07041C}" type="sibTrans" cxnId="{B468667D-0F01-4CC3-BA32-E765D0B405E6}">
      <dgm:prSet/>
      <dgm:spPr/>
      <dgm:t>
        <a:bodyPr/>
        <a:lstStyle/>
        <a:p>
          <a:endParaRPr lang="fi-FI"/>
        </a:p>
      </dgm:t>
    </dgm:pt>
    <dgm:pt modelId="{ED776F14-F501-432A-8B8C-6F473E8C4B9B}" type="parTrans" cxnId="{B468667D-0F01-4CC3-BA32-E765D0B405E6}">
      <dgm:prSet/>
      <dgm:spPr/>
      <dgm:t>
        <a:bodyPr/>
        <a:lstStyle/>
        <a:p>
          <a:endParaRPr lang="fi-FI"/>
        </a:p>
      </dgm:t>
    </dgm:pt>
    <dgm:pt modelId="{A4A85941-D676-4E0A-B64F-25567B902A66}">
      <dgm:prSet phldrT="[Teksti]" custT="1"/>
      <dgm:spPr/>
      <dgm:t>
        <a:bodyPr/>
        <a:lstStyle/>
        <a:p>
          <a:r>
            <a:rPr lang="fi-FI" sz="2800" dirty="0"/>
            <a:t>pienet</a:t>
          </a:r>
        </a:p>
      </dgm:t>
    </dgm:pt>
    <dgm:pt modelId="{F56AEBA8-980F-47B0-B6E9-B58DF6CC9D7C}" type="parTrans" cxnId="{6A775E28-0BF9-4DE5-B319-20A7E9011015}">
      <dgm:prSet/>
      <dgm:spPr/>
      <dgm:t>
        <a:bodyPr/>
        <a:lstStyle/>
        <a:p>
          <a:endParaRPr lang="fi-FI"/>
        </a:p>
      </dgm:t>
    </dgm:pt>
    <dgm:pt modelId="{6A60B28D-8071-4AA8-AD53-3952A45F107A}" type="sibTrans" cxnId="{6A775E28-0BF9-4DE5-B319-20A7E9011015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201098" custScaleY="187454" custLinFactNeighborX="1183" custLinFactNeighborY="-31368"/>
      <dgm:spPr/>
    </dgm:pt>
    <dgm:pt modelId="{05ADCC13-0BF2-43F4-B810-6F2344EB2779}" type="pres">
      <dgm:prSet presAssocID="{ED776F14-F501-432A-8B8C-6F473E8C4B9B}" presName="parTrans" presStyleLbl="sibTrans2D1" presStyleIdx="0" presStyleCnt="3"/>
      <dgm:spPr/>
    </dgm:pt>
    <dgm:pt modelId="{57CB2C6A-D5A1-471F-B5B5-EAA253093ADF}" type="pres">
      <dgm:prSet presAssocID="{ED776F14-F501-432A-8B8C-6F473E8C4B9B}" presName="connectorText" presStyleLbl="sibTrans2D1" presStyleIdx="0" presStyleCnt="3"/>
      <dgm:spPr/>
    </dgm:pt>
    <dgm:pt modelId="{3ADDDBD3-E2DC-4E35-9D24-787FEE181634}" type="pres">
      <dgm:prSet presAssocID="{D7DBCCAD-6914-4B8F-BE96-BE7D6FCFBD27}" presName="node" presStyleLbl="node1" presStyleIdx="0" presStyleCnt="3" custRadScaleRad="143709" custRadScaleInc="-102976">
        <dgm:presLayoutVars>
          <dgm:bulletEnabled val="1"/>
        </dgm:presLayoutVars>
      </dgm:prSet>
      <dgm:spPr/>
    </dgm:pt>
    <dgm:pt modelId="{62EDC884-8C5B-4BEF-AC32-415D08460FFC}" type="pres">
      <dgm:prSet presAssocID="{226C091E-DEAA-4B95-AC90-2C907F92AECA}" presName="parTrans" presStyleLbl="sibTrans2D1" presStyleIdx="1" presStyleCnt="3"/>
      <dgm:spPr/>
    </dgm:pt>
    <dgm:pt modelId="{EC75B781-08F9-4A04-A71C-5903BE16755C}" type="pres">
      <dgm:prSet presAssocID="{226C091E-DEAA-4B95-AC90-2C907F92AECA}" presName="connectorText" presStyleLbl="sibTrans2D1" presStyleIdx="1" presStyleCnt="3"/>
      <dgm:spPr/>
    </dgm:pt>
    <dgm:pt modelId="{F6C262AC-BFBD-4E8A-8EBB-A4650419DB6B}" type="pres">
      <dgm:prSet presAssocID="{E112E322-BF23-4708-AB2F-EFA04AA65BF3}" presName="node" presStyleLbl="node1" presStyleIdx="1" presStyleCnt="3" custScaleX="113262" custScaleY="104657" custRadScaleRad="148927" custRadScaleInc="-96697">
        <dgm:presLayoutVars>
          <dgm:bulletEnabled val="1"/>
        </dgm:presLayoutVars>
      </dgm:prSet>
      <dgm:spPr/>
    </dgm:pt>
    <dgm:pt modelId="{D2F12D58-E15C-46CC-B8E7-CD5D3B41ECFE}" type="pres">
      <dgm:prSet presAssocID="{F56AEBA8-980F-47B0-B6E9-B58DF6CC9D7C}" presName="parTrans" presStyleLbl="sibTrans2D1" presStyleIdx="2" presStyleCnt="3"/>
      <dgm:spPr/>
    </dgm:pt>
    <dgm:pt modelId="{59FAFE53-A57F-4785-9577-0E849E6452CA}" type="pres">
      <dgm:prSet presAssocID="{F56AEBA8-980F-47B0-B6E9-B58DF6CC9D7C}" presName="connectorText" presStyleLbl="sibTrans2D1" presStyleIdx="2" presStyleCnt="3"/>
      <dgm:spPr/>
    </dgm:pt>
    <dgm:pt modelId="{FE8DFD23-3E2B-43CC-BB2D-223196C453CB}" type="pres">
      <dgm:prSet presAssocID="{A4A85941-D676-4E0A-B64F-25567B902A66}" presName="node" presStyleLbl="node1" presStyleIdx="2" presStyleCnt="3" custScaleX="114159" custScaleY="100137" custRadScaleRad="42305" custRadScaleInc="-105345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90F2970A-6AE5-43F5-B212-EBAC42E6E1D5}" type="presOf" srcId="{F56AEBA8-980F-47B0-B6E9-B58DF6CC9D7C}" destId="{D2F12D58-E15C-46CC-B8E7-CD5D3B41ECFE}" srcOrd="0" destOrd="0" presId="urn:microsoft.com/office/officeart/2005/8/layout/radial5"/>
    <dgm:cxn modelId="{ADC5E315-09BE-4AC4-A231-0FADC0CB56BB}" type="presOf" srcId="{F56AEBA8-980F-47B0-B6E9-B58DF6CC9D7C}" destId="{59FAFE53-A57F-4785-9577-0E849E6452CA}" srcOrd="1" destOrd="0" presId="urn:microsoft.com/office/officeart/2005/8/layout/radial5"/>
    <dgm:cxn modelId="{6A775E28-0BF9-4DE5-B319-20A7E9011015}" srcId="{22B97330-16B9-42D2-8EA5-79EB8AE7F912}" destId="{A4A85941-D676-4E0A-B64F-25567B902A66}" srcOrd="2" destOrd="0" parTransId="{F56AEBA8-980F-47B0-B6E9-B58DF6CC9D7C}" sibTransId="{6A60B28D-8071-4AA8-AD53-3952A45F107A}"/>
    <dgm:cxn modelId="{12696932-9FF6-4CF6-A6D0-6956FD83B34E}" type="presOf" srcId="{D7DBCCAD-6914-4B8F-BE96-BE7D6FCFBD27}" destId="{3ADDDBD3-E2DC-4E35-9D24-787FEE181634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BA75C156-11CE-4D60-8DA9-D2D9FD6B46A5}" type="presOf" srcId="{ED776F14-F501-432A-8B8C-6F473E8C4B9B}" destId="{05ADCC13-0BF2-43F4-B810-6F2344EB2779}" srcOrd="0" destOrd="0" presId="urn:microsoft.com/office/officeart/2005/8/layout/radial5"/>
    <dgm:cxn modelId="{B468667D-0F01-4CC3-BA32-E765D0B405E6}" srcId="{22B97330-16B9-42D2-8EA5-79EB8AE7F912}" destId="{D7DBCCAD-6914-4B8F-BE96-BE7D6FCFBD27}" srcOrd="0" destOrd="0" parTransId="{ED776F14-F501-432A-8B8C-6F473E8C4B9B}" sibTransId="{C2F1723A-51A0-4BA3-9A94-36834B07041C}"/>
    <dgm:cxn modelId="{5D92EB99-0C57-4BBE-A8C5-2625643E00F3}" srcId="{22B97330-16B9-42D2-8EA5-79EB8AE7F912}" destId="{E112E322-BF23-4708-AB2F-EFA04AA65BF3}" srcOrd="1" destOrd="0" parTransId="{226C091E-DEAA-4B95-AC90-2C907F92AECA}" sibTransId="{95795B34-AE2F-43BC-AF72-97A5774EA4D3}"/>
    <dgm:cxn modelId="{C647319D-06AA-4C5B-B4C0-00A81C223B14}" type="presOf" srcId="{A4A85941-D676-4E0A-B64F-25567B902A66}" destId="{FE8DFD23-3E2B-43CC-BB2D-223196C453CB}" srcOrd="0" destOrd="0" presId="urn:microsoft.com/office/officeart/2005/8/layout/radial5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0464FED-F9E1-489C-B04C-DB54EE3C1804}" type="presOf" srcId="{ED776F14-F501-432A-8B8C-6F473E8C4B9B}" destId="{57CB2C6A-D5A1-471F-B5B5-EAA253093ADF}" srcOrd="1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E2A2D3E6-0684-474D-8516-0BAC3F1A88B3}" type="presParOf" srcId="{D5E98377-9E87-4293-A200-8D03639E1461}" destId="{05ADCC13-0BF2-43F4-B810-6F2344EB2779}" srcOrd="1" destOrd="0" presId="urn:microsoft.com/office/officeart/2005/8/layout/radial5"/>
    <dgm:cxn modelId="{9F112A6C-0F96-4CFD-B348-C12BADEFD733}" type="presParOf" srcId="{05ADCC13-0BF2-43F4-B810-6F2344EB2779}" destId="{57CB2C6A-D5A1-471F-B5B5-EAA253093ADF}" srcOrd="0" destOrd="0" presId="urn:microsoft.com/office/officeart/2005/8/layout/radial5"/>
    <dgm:cxn modelId="{26E204B3-8796-419C-9D60-5EA51CE9567E}" type="presParOf" srcId="{D5E98377-9E87-4293-A200-8D03639E1461}" destId="{3ADDDBD3-E2DC-4E35-9D24-787FEE181634}" srcOrd="2" destOrd="0" presId="urn:microsoft.com/office/officeart/2005/8/layout/radial5"/>
    <dgm:cxn modelId="{28C7E1B1-37E0-4A85-810A-CBC94029AAB8}" type="presParOf" srcId="{D5E98377-9E87-4293-A200-8D03639E1461}" destId="{62EDC884-8C5B-4BEF-AC32-415D08460FFC}" srcOrd="3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4" destOrd="0" presId="urn:microsoft.com/office/officeart/2005/8/layout/radial5"/>
    <dgm:cxn modelId="{9B52DE9D-6808-48D1-8C18-AFB55843E81C}" type="presParOf" srcId="{D5E98377-9E87-4293-A200-8D03639E1461}" destId="{D2F12D58-E15C-46CC-B8E7-CD5D3B41ECFE}" srcOrd="5" destOrd="0" presId="urn:microsoft.com/office/officeart/2005/8/layout/radial5"/>
    <dgm:cxn modelId="{83F42201-1F36-4296-B6A5-C20148F0EFAC}" type="presParOf" srcId="{D2F12D58-E15C-46CC-B8E7-CD5D3B41ECFE}" destId="{59FAFE53-A57F-4785-9577-0E849E6452CA}" srcOrd="0" destOrd="0" presId="urn:microsoft.com/office/officeart/2005/8/layout/radial5"/>
    <dgm:cxn modelId="{429AA60C-43FB-489A-AB32-81BDB31C2B00}" type="presParOf" srcId="{D5E98377-9E87-4293-A200-8D03639E1461}" destId="{FE8DFD23-3E2B-43CC-BB2D-223196C453C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AJO ry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E112E322-BF23-4708-AB2F-EFA04AA65BF3}">
      <dgm:prSet phldrT="[Teksti]" custT="1"/>
      <dgm:spPr/>
      <dgm:t>
        <a:bodyPr/>
        <a:lstStyle/>
        <a:p>
          <a:r>
            <a:rPr lang="fi-FI" sz="2800" dirty="0"/>
            <a:t>JAMK</a:t>
          </a:r>
        </a:p>
      </dgm:t>
    </dgm:pt>
    <dgm:pt modelId="{226C091E-DEAA-4B95-AC90-2C907F92AECA}" type="parTrans" cxnId="{5D92EB99-0C57-4BBE-A8C5-2625643E00F3}">
      <dgm:prSet/>
      <dgm:spPr/>
      <dgm:t>
        <a:bodyPr/>
        <a:lstStyle/>
        <a:p>
          <a:endParaRPr lang="fi-FI"/>
        </a:p>
      </dgm:t>
    </dgm:pt>
    <dgm:pt modelId="{95795B34-AE2F-43BC-AF72-97A5774EA4D3}" type="sibTrans" cxnId="{5D92EB99-0C57-4BBE-A8C5-2625643E00F3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112652" custScaleY="100936" custLinFactNeighborX="-37367" custLinFactNeighborY="-32870"/>
      <dgm:spPr/>
    </dgm:pt>
    <dgm:pt modelId="{62EDC884-8C5B-4BEF-AC32-415D08460FFC}" type="pres">
      <dgm:prSet presAssocID="{226C091E-DEAA-4B95-AC90-2C907F92AECA}" presName="parTrans" presStyleLbl="sibTrans2D1" presStyleIdx="0" presStyleCnt="1"/>
      <dgm:spPr/>
    </dgm:pt>
    <dgm:pt modelId="{EC75B781-08F9-4A04-A71C-5903BE16755C}" type="pres">
      <dgm:prSet presAssocID="{226C091E-DEAA-4B95-AC90-2C907F92AECA}" presName="connectorText" presStyleLbl="sibTrans2D1" presStyleIdx="0" presStyleCnt="1"/>
      <dgm:spPr/>
    </dgm:pt>
    <dgm:pt modelId="{F6C262AC-BFBD-4E8A-8EBB-A4650419DB6B}" type="pres">
      <dgm:prSet presAssocID="{E112E322-BF23-4708-AB2F-EFA04AA65BF3}" presName="node" presStyleLbl="node1" presStyleIdx="0" presStyleCnt="1" custScaleX="101084" custScaleY="99710" custRadScaleRad="91528" custRadScaleInc="23958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DDB26E3E-10F5-40A7-B263-F54371FE2800}" type="presOf" srcId="{E112E322-BF23-4708-AB2F-EFA04AA65BF3}" destId="{F6C262AC-BFBD-4E8A-8EBB-A4650419DB6B}" srcOrd="0" destOrd="0" presId="urn:microsoft.com/office/officeart/2005/8/layout/radial5"/>
    <dgm:cxn modelId="{798A8B40-5CD7-4A75-BA6D-4ED470E2BC38}" type="presOf" srcId="{226C091E-DEAA-4B95-AC90-2C907F92AECA}" destId="{EC75B781-08F9-4A04-A71C-5903BE16755C}" srcOrd="1" destOrd="0" presId="urn:microsoft.com/office/officeart/2005/8/layout/radial5"/>
    <dgm:cxn modelId="{5D92EB99-0C57-4BBE-A8C5-2625643E00F3}" srcId="{22B97330-16B9-42D2-8EA5-79EB8AE7F912}" destId="{E112E322-BF23-4708-AB2F-EFA04AA65BF3}" srcOrd="0" destOrd="0" parTransId="{226C091E-DEAA-4B95-AC90-2C907F92AECA}" sibTransId="{95795B34-AE2F-43BC-AF72-97A5774EA4D3}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14D18FB-FA71-4826-B244-51F597AD2B4E}" type="presOf" srcId="{226C091E-DEAA-4B95-AC90-2C907F92AECA}" destId="{62EDC884-8C5B-4BEF-AC32-415D08460FFC}" srcOrd="0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28C7E1B1-37E0-4A85-810A-CBC94029AAB8}" type="presParOf" srcId="{D5E98377-9E87-4293-A200-8D03639E1461}" destId="{62EDC884-8C5B-4BEF-AC32-415D08460FFC}" srcOrd="1" destOrd="0" presId="urn:microsoft.com/office/officeart/2005/8/layout/radial5"/>
    <dgm:cxn modelId="{260590B5-FEB9-4EF7-88F0-AF85EF77226B}" type="presParOf" srcId="{62EDC884-8C5B-4BEF-AC32-415D08460FFC}" destId="{EC75B781-08F9-4A04-A71C-5903BE16755C}" srcOrd="0" destOrd="0" presId="urn:microsoft.com/office/officeart/2005/8/layout/radial5"/>
    <dgm:cxn modelId="{D27870CA-1865-4B38-800E-1F5E4C405040}" type="presParOf" srcId="{D5E98377-9E87-4293-A200-8D03639E1461}" destId="{F6C262AC-BFBD-4E8A-8EBB-A4650419DB6B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B61EB0-3D42-4273-9491-D983D7C43AEB}" type="doc">
      <dgm:prSet loTypeId="urn:microsoft.com/office/officeart/2005/8/layout/radial5" loCatId="cycle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22B97330-16B9-42D2-8EA5-79EB8AE7F912}">
      <dgm:prSet phldrT="[Teksti]" custT="1"/>
      <dgm:spPr/>
      <dgm:t>
        <a:bodyPr/>
        <a:lstStyle/>
        <a:p>
          <a:r>
            <a:rPr lang="fi-FI" sz="3200" dirty="0"/>
            <a:t>ÄOAY</a:t>
          </a:r>
        </a:p>
      </dgm:t>
    </dgm:pt>
    <dgm:pt modelId="{8FB43F5C-2262-4F31-A784-A2A2240E9742}" type="parTrans" cxnId="{8328A600-79C3-4FA9-856C-E5551AC5F071}">
      <dgm:prSet/>
      <dgm:spPr/>
      <dgm:t>
        <a:bodyPr/>
        <a:lstStyle/>
        <a:p>
          <a:endParaRPr lang="fi-FI"/>
        </a:p>
      </dgm:t>
    </dgm:pt>
    <dgm:pt modelId="{9661DFE0-C5C6-44B4-A454-CD92D7999BBF}" type="sibTrans" cxnId="{8328A600-79C3-4FA9-856C-E5551AC5F071}">
      <dgm:prSet/>
      <dgm:spPr/>
      <dgm:t>
        <a:bodyPr/>
        <a:lstStyle/>
        <a:p>
          <a:endParaRPr lang="fi-FI"/>
        </a:p>
      </dgm:t>
    </dgm:pt>
    <dgm:pt modelId="{3249E4AF-9309-4237-918E-B7CDA303E59D}">
      <dgm:prSet phldrT="[Teksti]" custT="1"/>
      <dgm:spPr/>
      <dgm:t>
        <a:bodyPr/>
        <a:lstStyle/>
        <a:p>
          <a:endParaRPr lang="fi-FI" sz="2800" dirty="0"/>
        </a:p>
      </dgm:t>
    </dgm:pt>
    <dgm:pt modelId="{B4E7C002-2F7F-4A56-B7F7-8EFA85B536A8}" type="parTrans" cxnId="{EAD09DCD-415C-4359-98DF-257E481D0F54}">
      <dgm:prSet/>
      <dgm:spPr/>
      <dgm:t>
        <a:bodyPr/>
        <a:lstStyle/>
        <a:p>
          <a:endParaRPr lang="fi-FI"/>
        </a:p>
      </dgm:t>
    </dgm:pt>
    <dgm:pt modelId="{7B2BFB5D-B630-45CF-9744-9A7CED8233F9}" type="sibTrans" cxnId="{EAD09DCD-415C-4359-98DF-257E481D0F54}">
      <dgm:prSet/>
      <dgm:spPr/>
      <dgm:t>
        <a:bodyPr/>
        <a:lstStyle/>
        <a:p>
          <a:endParaRPr lang="fi-FI"/>
        </a:p>
      </dgm:t>
    </dgm:pt>
    <dgm:pt modelId="{D7DBCCAD-6914-4B8F-BE96-BE7D6FCFBD27}">
      <dgm:prSet phldrT="[Teksti]" custT="1"/>
      <dgm:spPr/>
      <dgm:t>
        <a:bodyPr/>
        <a:lstStyle/>
        <a:p>
          <a:r>
            <a:rPr lang="fi-FI" sz="2800" dirty="0" err="1"/>
            <a:t>Ääne</a:t>
          </a:r>
          <a:r>
            <a:rPr lang="fi-FI" sz="2800" dirty="0"/>
            <a:t>-koski</a:t>
          </a:r>
        </a:p>
      </dgm:t>
    </dgm:pt>
    <dgm:pt modelId="{C2F1723A-51A0-4BA3-9A94-36834B07041C}" type="sibTrans" cxnId="{B468667D-0F01-4CC3-BA32-E765D0B405E6}">
      <dgm:prSet/>
      <dgm:spPr/>
      <dgm:t>
        <a:bodyPr/>
        <a:lstStyle/>
        <a:p>
          <a:endParaRPr lang="fi-FI"/>
        </a:p>
      </dgm:t>
    </dgm:pt>
    <dgm:pt modelId="{ED776F14-F501-432A-8B8C-6F473E8C4B9B}" type="parTrans" cxnId="{B468667D-0F01-4CC3-BA32-E765D0B405E6}">
      <dgm:prSet/>
      <dgm:spPr/>
      <dgm:t>
        <a:bodyPr/>
        <a:lstStyle/>
        <a:p>
          <a:endParaRPr lang="fi-FI"/>
        </a:p>
      </dgm:t>
    </dgm:pt>
    <dgm:pt modelId="{D5E98377-9E87-4293-A200-8D03639E1461}" type="pres">
      <dgm:prSet presAssocID="{D9B61EB0-3D42-4273-9491-D983D7C43AE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D7374A-2351-4732-A212-8B230E6860DA}" type="pres">
      <dgm:prSet presAssocID="{22B97330-16B9-42D2-8EA5-79EB8AE7F912}" presName="centerShape" presStyleLbl="node0" presStyleIdx="0" presStyleCnt="1" custScaleX="93643" custScaleY="88664" custLinFactNeighborX="-31609" custLinFactNeighborY="-31117"/>
      <dgm:spPr/>
    </dgm:pt>
    <dgm:pt modelId="{05ADCC13-0BF2-43F4-B810-6F2344EB2779}" type="pres">
      <dgm:prSet presAssocID="{ED776F14-F501-432A-8B8C-6F473E8C4B9B}" presName="parTrans" presStyleLbl="sibTrans2D1" presStyleIdx="0" presStyleCnt="1"/>
      <dgm:spPr/>
    </dgm:pt>
    <dgm:pt modelId="{57CB2C6A-D5A1-471F-B5B5-EAA253093ADF}" type="pres">
      <dgm:prSet presAssocID="{ED776F14-F501-432A-8B8C-6F473E8C4B9B}" presName="connectorText" presStyleLbl="sibTrans2D1" presStyleIdx="0" presStyleCnt="1"/>
      <dgm:spPr/>
    </dgm:pt>
    <dgm:pt modelId="{3ADDDBD3-E2DC-4E35-9D24-787FEE181634}" type="pres">
      <dgm:prSet presAssocID="{D7DBCCAD-6914-4B8F-BE96-BE7D6FCFBD27}" presName="node" presStyleLbl="node1" presStyleIdx="0" presStyleCnt="1" custScaleX="96932" custScaleY="87467" custRadScaleRad="93772" custRadScaleInc="27112">
        <dgm:presLayoutVars>
          <dgm:bulletEnabled val="1"/>
        </dgm:presLayoutVars>
      </dgm:prSet>
      <dgm:spPr/>
    </dgm:pt>
  </dgm:ptLst>
  <dgm:cxnLst>
    <dgm:cxn modelId="{8328A600-79C3-4FA9-856C-E5551AC5F071}" srcId="{D9B61EB0-3D42-4273-9491-D983D7C43AEB}" destId="{22B97330-16B9-42D2-8EA5-79EB8AE7F912}" srcOrd="0" destOrd="0" parTransId="{8FB43F5C-2262-4F31-A784-A2A2240E9742}" sibTransId="{9661DFE0-C5C6-44B4-A454-CD92D7999BBF}"/>
    <dgm:cxn modelId="{1AEF2204-9B55-4B4C-AC60-C4E0A7052692}" type="presOf" srcId="{D9B61EB0-3D42-4273-9491-D983D7C43AEB}" destId="{D5E98377-9E87-4293-A200-8D03639E1461}" srcOrd="0" destOrd="0" presId="urn:microsoft.com/office/officeart/2005/8/layout/radial5"/>
    <dgm:cxn modelId="{12696932-9FF6-4CF6-A6D0-6956FD83B34E}" type="presOf" srcId="{D7DBCCAD-6914-4B8F-BE96-BE7D6FCFBD27}" destId="{3ADDDBD3-E2DC-4E35-9D24-787FEE181634}" srcOrd="0" destOrd="0" presId="urn:microsoft.com/office/officeart/2005/8/layout/radial5"/>
    <dgm:cxn modelId="{BA75C156-11CE-4D60-8DA9-D2D9FD6B46A5}" type="presOf" srcId="{ED776F14-F501-432A-8B8C-6F473E8C4B9B}" destId="{05ADCC13-0BF2-43F4-B810-6F2344EB2779}" srcOrd="0" destOrd="0" presId="urn:microsoft.com/office/officeart/2005/8/layout/radial5"/>
    <dgm:cxn modelId="{B468667D-0F01-4CC3-BA32-E765D0B405E6}" srcId="{22B97330-16B9-42D2-8EA5-79EB8AE7F912}" destId="{D7DBCCAD-6914-4B8F-BE96-BE7D6FCFBD27}" srcOrd="0" destOrd="0" parTransId="{ED776F14-F501-432A-8B8C-6F473E8C4B9B}" sibTransId="{C2F1723A-51A0-4BA3-9A94-36834B07041C}"/>
    <dgm:cxn modelId="{EAD09DCD-415C-4359-98DF-257E481D0F54}" srcId="{D9B61EB0-3D42-4273-9491-D983D7C43AEB}" destId="{3249E4AF-9309-4237-918E-B7CDA303E59D}" srcOrd="1" destOrd="0" parTransId="{B4E7C002-2F7F-4A56-B7F7-8EFA85B536A8}" sibTransId="{7B2BFB5D-B630-45CF-9744-9A7CED8233F9}"/>
    <dgm:cxn modelId="{85F036E7-DCB3-48D6-81A1-58427376B118}" type="presOf" srcId="{22B97330-16B9-42D2-8EA5-79EB8AE7F912}" destId="{E4D7374A-2351-4732-A212-8B230E6860DA}" srcOrd="0" destOrd="0" presId="urn:microsoft.com/office/officeart/2005/8/layout/radial5"/>
    <dgm:cxn modelId="{10464FED-F9E1-489C-B04C-DB54EE3C1804}" type="presOf" srcId="{ED776F14-F501-432A-8B8C-6F473E8C4B9B}" destId="{57CB2C6A-D5A1-471F-B5B5-EAA253093ADF}" srcOrd="1" destOrd="0" presId="urn:microsoft.com/office/officeart/2005/8/layout/radial5"/>
    <dgm:cxn modelId="{4EFC96CE-A8C2-4FDB-B039-CAA8B60143AD}" type="presParOf" srcId="{D5E98377-9E87-4293-A200-8D03639E1461}" destId="{E4D7374A-2351-4732-A212-8B230E6860DA}" srcOrd="0" destOrd="0" presId="urn:microsoft.com/office/officeart/2005/8/layout/radial5"/>
    <dgm:cxn modelId="{E2A2D3E6-0684-474D-8516-0BAC3F1A88B3}" type="presParOf" srcId="{D5E98377-9E87-4293-A200-8D03639E1461}" destId="{05ADCC13-0BF2-43F4-B810-6F2344EB2779}" srcOrd="1" destOrd="0" presId="urn:microsoft.com/office/officeart/2005/8/layout/radial5"/>
    <dgm:cxn modelId="{9F112A6C-0F96-4CFD-B348-C12BADEFD733}" type="presParOf" srcId="{05ADCC13-0BF2-43F4-B810-6F2344EB2779}" destId="{57CB2C6A-D5A1-471F-B5B5-EAA253093ADF}" srcOrd="0" destOrd="0" presId="urn:microsoft.com/office/officeart/2005/8/layout/radial5"/>
    <dgm:cxn modelId="{26E204B3-8796-419C-9D60-5EA51CE9567E}" type="presParOf" srcId="{D5E98377-9E87-4293-A200-8D03639E1461}" destId="{3ADDDBD3-E2DC-4E35-9D24-787FEE181634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4369907" y="148950"/>
          <a:ext cx="1860170" cy="154644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JOAY</a:t>
          </a:r>
        </a:p>
      </dsp:txBody>
      <dsp:txXfrm>
        <a:off x="4642323" y="375422"/>
        <a:ext cx="1315338" cy="1093502"/>
      </dsp:txXfrm>
    </dsp:sp>
    <dsp:sp modelId="{05ADCC13-0BF2-43F4-B810-6F2344EB2779}">
      <dsp:nvSpPr>
        <dsp:cNvPr id="0" name=""/>
        <dsp:cNvSpPr/>
      </dsp:nvSpPr>
      <dsp:spPr>
        <a:xfrm rot="6950806">
          <a:off x="4587473" y="1779431"/>
          <a:ext cx="406104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4671233" y="1804709"/>
        <a:ext cx="289444" cy="233320"/>
      </dsp:txXfrm>
    </dsp:sp>
    <dsp:sp modelId="{3ADDDBD3-E2DC-4E35-9D24-787FEE181634}">
      <dsp:nvSpPr>
        <dsp:cNvPr id="0" name=""/>
        <dsp:cNvSpPr/>
      </dsp:nvSpPr>
      <dsp:spPr>
        <a:xfrm>
          <a:off x="3340529" y="2270195"/>
          <a:ext cx="1852423" cy="156983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Jyväs-kylä</a:t>
          </a:r>
        </a:p>
      </dsp:txBody>
      <dsp:txXfrm>
        <a:off x="3611810" y="2500091"/>
        <a:ext cx="1309861" cy="1110039"/>
      </dsp:txXfrm>
    </dsp:sp>
    <dsp:sp modelId="{62EDC884-8C5B-4BEF-AC32-415D08460FFC}">
      <dsp:nvSpPr>
        <dsp:cNvPr id="0" name=""/>
        <dsp:cNvSpPr/>
      </dsp:nvSpPr>
      <dsp:spPr>
        <a:xfrm rot="427342">
          <a:off x="6368447" y="884015"/>
          <a:ext cx="364432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6368869" y="955010"/>
        <a:ext cx="255102" cy="233320"/>
      </dsp:txXfrm>
    </dsp:sp>
    <dsp:sp modelId="{F6C262AC-BFBD-4E8A-8EBB-A4650419DB6B}">
      <dsp:nvSpPr>
        <dsp:cNvPr id="0" name=""/>
        <dsp:cNvSpPr/>
      </dsp:nvSpPr>
      <dsp:spPr>
        <a:xfrm>
          <a:off x="6896037" y="514532"/>
          <a:ext cx="1447784" cy="1395047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JKKY</a:t>
          </a:r>
        </a:p>
      </dsp:txBody>
      <dsp:txXfrm>
        <a:off x="7108060" y="718832"/>
        <a:ext cx="1023738" cy="986447"/>
      </dsp:txXfrm>
    </dsp:sp>
    <dsp:sp modelId="{352DB70D-7D14-4A37-97B2-DEC86E8CB7B1}">
      <dsp:nvSpPr>
        <dsp:cNvPr id="0" name=""/>
        <dsp:cNvSpPr/>
      </dsp:nvSpPr>
      <dsp:spPr>
        <a:xfrm rot="3369066">
          <a:off x="5757815" y="1785418"/>
          <a:ext cx="503078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5783655" y="1814747"/>
        <a:ext cx="386418" cy="233320"/>
      </dsp:txXfrm>
    </dsp:sp>
    <dsp:sp modelId="{0542DE49-1CD9-4626-BB5E-9A923A807BFC}">
      <dsp:nvSpPr>
        <dsp:cNvPr id="0" name=""/>
        <dsp:cNvSpPr/>
      </dsp:nvSpPr>
      <dsp:spPr>
        <a:xfrm>
          <a:off x="6028308" y="2288913"/>
          <a:ext cx="1143725" cy="1143725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JY</a:t>
          </a:r>
        </a:p>
      </dsp:txBody>
      <dsp:txXfrm>
        <a:off x="6195803" y="2456408"/>
        <a:ext cx="808735" cy="808735"/>
      </dsp:txXfrm>
    </dsp:sp>
    <dsp:sp modelId="{82953347-2933-4709-84AA-02BF03E99C3D}">
      <dsp:nvSpPr>
        <dsp:cNvPr id="0" name=""/>
        <dsp:cNvSpPr/>
      </dsp:nvSpPr>
      <dsp:spPr>
        <a:xfrm rot="10327114">
          <a:off x="3931725" y="894965"/>
          <a:ext cx="320532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4027431" y="966145"/>
        <a:ext cx="224372" cy="233320"/>
      </dsp:txXfrm>
    </dsp:sp>
    <dsp:sp modelId="{96016D59-34D6-40C5-AA05-CF5802DF2442}">
      <dsp:nvSpPr>
        <dsp:cNvPr id="0" name=""/>
        <dsp:cNvSpPr/>
      </dsp:nvSpPr>
      <dsp:spPr>
        <a:xfrm>
          <a:off x="2477396" y="599524"/>
          <a:ext cx="1312962" cy="1245013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pienet</a:t>
          </a:r>
        </a:p>
      </dsp:txBody>
      <dsp:txXfrm>
        <a:off x="2669675" y="781852"/>
        <a:ext cx="928404" cy="8803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2342575" y="792478"/>
          <a:ext cx="2038929" cy="182687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AO PK-S</a:t>
          </a:r>
        </a:p>
      </dsp:txBody>
      <dsp:txXfrm>
        <a:off x="2641169" y="1060018"/>
        <a:ext cx="1441741" cy="1291797"/>
      </dsp:txXfrm>
    </dsp:sp>
    <dsp:sp modelId="{62EDC884-8C5B-4BEF-AC32-415D08460FFC}">
      <dsp:nvSpPr>
        <dsp:cNvPr id="0" name=""/>
        <dsp:cNvSpPr/>
      </dsp:nvSpPr>
      <dsp:spPr>
        <a:xfrm rot="21573369">
          <a:off x="4738931" y="1384225"/>
          <a:ext cx="861223" cy="61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4738934" y="1508016"/>
        <a:ext cx="676610" cy="369226"/>
      </dsp:txXfrm>
    </dsp:sp>
    <dsp:sp modelId="{F6C262AC-BFBD-4E8A-8EBB-A4650419DB6B}">
      <dsp:nvSpPr>
        <dsp:cNvPr id="0" name=""/>
        <dsp:cNvSpPr/>
      </dsp:nvSpPr>
      <dsp:spPr>
        <a:xfrm>
          <a:off x="6006337" y="906454"/>
          <a:ext cx="1677177" cy="154496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POKE</a:t>
          </a:r>
        </a:p>
      </dsp:txBody>
      <dsp:txXfrm>
        <a:off x="6251954" y="1132708"/>
        <a:ext cx="1185943" cy="10924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2266306" y="423173"/>
          <a:ext cx="2496173" cy="235680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AKMO SMOL</a:t>
          </a:r>
        </a:p>
      </dsp:txBody>
      <dsp:txXfrm>
        <a:off x="2631862" y="768320"/>
        <a:ext cx="1765061" cy="1666514"/>
      </dsp:txXfrm>
    </dsp:sp>
    <dsp:sp modelId="{05ADCC13-0BF2-43F4-B810-6F2344EB2779}">
      <dsp:nvSpPr>
        <dsp:cNvPr id="0" name=""/>
        <dsp:cNvSpPr/>
      </dsp:nvSpPr>
      <dsp:spPr>
        <a:xfrm rot="30107">
          <a:off x="5010186" y="1309602"/>
          <a:ext cx="596929" cy="61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5010189" y="1431894"/>
        <a:ext cx="417850" cy="369226"/>
      </dsp:txXfrm>
    </dsp:sp>
    <dsp:sp modelId="{3ADDDBD3-E2DC-4E35-9D24-787FEE181634}">
      <dsp:nvSpPr>
        <dsp:cNvPr id="0" name=""/>
        <dsp:cNvSpPr/>
      </dsp:nvSpPr>
      <dsp:spPr>
        <a:xfrm>
          <a:off x="5888629" y="725328"/>
          <a:ext cx="1809936" cy="180993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 err="1"/>
            <a:t>Ääne</a:t>
          </a:r>
          <a:r>
            <a:rPr lang="fi-FI" sz="2800" kern="1200" dirty="0"/>
            <a:t>-koski</a:t>
          </a:r>
        </a:p>
      </dsp:txBody>
      <dsp:txXfrm>
        <a:off x="6153688" y="990387"/>
        <a:ext cx="1279818" cy="12798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3D7F-410C-40D0-9C65-57A12F83FC79}">
      <dsp:nvSpPr>
        <dsp:cNvPr id="0" name=""/>
        <dsp:cNvSpPr/>
      </dsp:nvSpPr>
      <dsp:spPr>
        <a:xfrm>
          <a:off x="4371327" y="1567173"/>
          <a:ext cx="1772943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/>
            <a:t>Jyväskylä</a:t>
          </a:r>
        </a:p>
      </dsp:txBody>
      <dsp:txXfrm>
        <a:off x="4435051" y="1630897"/>
        <a:ext cx="1645495" cy="1177953"/>
      </dsp:txXfrm>
    </dsp:sp>
    <dsp:sp modelId="{DEFCAB39-3D1A-4E88-A605-7543552C4CA7}">
      <dsp:nvSpPr>
        <dsp:cNvPr id="0" name=""/>
        <dsp:cNvSpPr/>
      </dsp:nvSpPr>
      <dsp:spPr>
        <a:xfrm rot="16064704">
          <a:off x="4993660" y="1337940"/>
          <a:ext cx="458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82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EFACA-9D09-4972-B037-34C6AAF69B9E}">
      <dsp:nvSpPr>
        <dsp:cNvPr id="0" name=""/>
        <dsp:cNvSpPr/>
      </dsp:nvSpPr>
      <dsp:spPr>
        <a:xfrm>
          <a:off x="4399252" y="234088"/>
          <a:ext cx="1595147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JOAY</a:t>
          </a:r>
        </a:p>
      </dsp:txBody>
      <dsp:txXfrm>
        <a:off x="4441947" y="276783"/>
        <a:ext cx="1509757" cy="789228"/>
      </dsp:txXfrm>
    </dsp:sp>
    <dsp:sp modelId="{4EEFD2BE-E0A3-4915-9936-B8A96B1D7F11}">
      <dsp:nvSpPr>
        <dsp:cNvPr id="0" name=""/>
        <dsp:cNvSpPr/>
      </dsp:nvSpPr>
      <dsp:spPr>
        <a:xfrm rot="2463657">
          <a:off x="5937743" y="3057602"/>
          <a:ext cx="5633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6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D26E6-2FCE-40D6-925B-CB9FB0971CDD}">
      <dsp:nvSpPr>
        <dsp:cNvPr id="0" name=""/>
        <dsp:cNvSpPr/>
      </dsp:nvSpPr>
      <dsp:spPr>
        <a:xfrm>
          <a:off x="6110442" y="3242630"/>
          <a:ext cx="1646732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K-S LTOL</a:t>
          </a:r>
        </a:p>
      </dsp:txBody>
      <dsp:txXfrm>
        <a:off x="6153137" y="3285325"/>
        <a:ext cx="1561342" cy="789228"/>
      </dsp:txXfrm>
    </dsp:sp>
    <dsp:sp modelId="{6A239CA6-D8BA-4CA5-9B32-3ACF6BA560F9}">
      <dsp:nvSpPr>
        <dsp:cNvPr id="0" name=""/>
        <dsp:cNvSpPr/>
      </dsp:nvSpPr>
      <dsp:spPr>
        <a:xfrm rot="8455259">
          <a:off x="3932690" y="3057602"/>
          <a:ext cx="5870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02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C2E98-C369-49AC-8CF0-B886D080AFC0}">
      <dsp:nvSpPr>
        <dsp:cNvPr id="0" name=""/>
        <dsp:cNvSpPr/>
      </dsp:nvSpPr>
      <dsp:spPr>
        <a:xfrm>
          <a:off x="2758425" y="3242630"/>
          <a:ext cx="1402836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AKOL K-S</a:t>
          </a:r>
        </a:p>
      </dsp:txBody>
      <dsp:txXfrm>
        <a:off x="2801120" y="3285325"/>
        <a:ext cx="1317446" cy="7892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3D7F-410C-40D0-9C65-57A12F83FC79}">
      <dsp:nvSpPr>
        <dsp:cNvPr id="0" name=""/>
        <dsp:cNvSpPr/>
      </dsp:nvSpPr>
      <dsp:spPr>
        <a:xfrm>
          <a:off x="4540749" y="1431335"/>
          <a:ext cx="130540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JKKY</a:t>
          </a:r>
        </a:p>
      </dsp:txBody>
      <dsp:txXfrm>
        <a:off x="4604473" y="1495059"/>
        <a:ext cx="1177953" cy="1177953"/>
      </dsp:txXfrm>
    </dsp:sp>
    <dsp:sp modelId="{DEFCAB39-3D1A-4E88-A605-7543552C4CA7}">
      <dsp:nvSpPr>
        <dsp:cNvPr id="0" name=""/>
        <dsp:cNvSpPr/>
      </dsp:nvSpPr>
      <dsp:spPr>
        <a:xfrm rot="16200000">
          <a:off x="4957902" y="1195788"/>
          <a:ext cx="4710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10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EFACA-9D09-4972-B037-34C6AAF69B9E}">
      <dsp:nvSpPr>
        <dsp:cNvPr id="0" name=""/>
        <dsp:cNvSpPr/>
      </dsp:nvSpPr>
      <dsp:spPr>
        <a:xfrm>
          <a:off x="4391647" y="85621"/>
          <a:ext cx="1603605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JOAY</a:t>
          </a:r>
        </a:p>
      </dsp:txBody>
      <dsp:txXfrm>
        <a:off x="4434342" y="128316"/>
        <a:ext cx="1518215" cy="789228"/>
      </dsp:txXfrm>
    </dsp:sp>
    <dsp:sp modelId="{4EEFD2BE-E0A3-4915-9936-B8A96B1D7F11}">
      <dsp:nvSpPr>
        <dsp:cNvPr id="0" name=""/>
        <dsp:cNvSpPr/>
      </dsp:nvSpPr>
      <dsp:spPr>
        <a:xfrm rot="21096587">
          <a:off x="5841126" y="1919266"/>
          <a:ext cx="938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892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D26E6-2FCE-40D6-925B-CB9FB0971CDD}">
      <dsp:nvSpPr>
        <dsp:cNvPr id="0" name=""/>
        <dsp:cNvSpPr/>
      </dsp:nvSpPr>
      <dsp:spPr>
        <a:xfrm>
          <a:off x="6775024" y="1259295"/>
          <a:ext cx="2090417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AO K-S </a:t>
          </a:r>
        </a:p>
      </dsp:txBody>
      <dsp:txXfrm>
        <a:off x="6817719" y="1301990"/>
        <a:ext cx="2005027" cy="789228"/>
      </dsp:txXfrm>
    </dsp:sp>
    <dsp:sp modelId="{6A239CA6-D8BA-4CA5-9B32-3ACF6BA560F9}">
      <dsp:nvSpPr>
        <dsp:cNvPr id="0" name=""/>
        <dsp:cNvSpPr/>
      </dsp:nvSpPr>
      <dsp:spPr>
        <a:xfrm rot="2632065">
          <a:off x="5729763" y="3000465"/>
          <a:ext cx="8341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41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C2E98-C369-49AC-8CF0-B886D080AFC0}">
      <dsp:nvSpPr>
        <dsp:cNvPr id="0" name=""/>
        <dsp:cNvSpPr/>
      </dsp:nvSpPr>
      <dsp:spPr>
        <a:xfrm>
          <a:off x="5981723" y="3289493"/>
          <a:ext cx="1841475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AKOL K-S</a:t>
          </a:r>
        </a:p>
      </dsp:txBody>
      <dsp:txXfrm>
        <a:off x="6024418" y="3332188"/>
        <a:ext cx="1756085" cy="789228"/>
      </dsp:txXfrm>
    </dsp:sp>
    <dsp:sp modelId="{EBE99416-B794-4C6F-A4CD-62494A692A84}">
      <dsp:nvSpPr>
        <dsp:cNvPr id="0" name=""/>
        <dsp:cNvSpPr/>
      </dsp:nvSpPr>
      <dsp:spPr>
        <a:xfrm rot="8321857">
          <a:off x="3904499" y="2897295"/>
          <a:ext cx="7266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662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F0944-771F-445D-8E02-9831031C896C}">
      <dsp:nvSpPr>
        <dsp:cNvPr id="0" name=""/>
        <dsp:cNvSpPr/>
      </dsp:nvSpPr>
      <dsp:spPr>
        <a:xfrm>
          <a:off x="2641606" y="3137095"/>
          <a:ext cx="1711069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SKO K-S</a:t>
          </a:r>
        </a:p>
      </dsp:txBody>
      <dsp:txXfrm>
        <a:off x="2684301" y="3179790"/>
        <a:ext cx="1625679" cy="789228"/>
      </dsp:txXfrm>
    </dsp:sp>
    <dsp:sp modelId="{A7A603A2-6A4A-4F39-A589-23E57F219C78}">
      <dsp:nvSpPr>
        <dsp:cNvPr id="0" name=""/>
        <dsp:cNvSpPr/>
      </dsp:nvSpPr>
      <dsp:spPr>
        <a:xfrm rot="11200704">
          <a:off x="3339370" y="1937515"/>
          <a:ext cx="12054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546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EEFE4-751A-4B21-B2B3-884489E3EA72}">
      <dsp:nvSpPr>
        <dsp:cNvPr id="0" name=""/>
        <dsp:cNvSpPr/>
      </dsp:nvSpPr>
      <dsp:spPr>
        <a:xfrm>
          <a:off x="1510442" y="1322795"/>
          <a:ext cx="1833017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 err="1"/>
            <a:t>Jkl</a:t>
          </a:r>
          <a:r>
            <a:rPr lang="fi-FI" sz="3400" kern="1200" dirty="0"/>
            <a:t> SMOL</a:t>
          </a:r>
        </a:p>
      </dsp:txBody>
      <dsp:txXfrm>
        <a:off x="1553137" y="1365490"/>
        <a:ext cx="1747627" cy="7892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3D7F-410C-40D0-9C65-57A12F83FC79}">
      <dsp:nvSpPr>
        <dsp:cNvPr id="0" name=""/>
        <dsp:cNvSpPr/>
      </dsp:nvSpPr>
      <dsp:spPr>
        <a:xfrm>
          <a:off x="4630883" y="1269848"/>
          <a:ext cx="130540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JAMK</a:t>
          </a:r>
        </a:p>
      </dsp:txBody>
      <dsp:txXfrm>
        <a:off x="4694607" y="1333572"/>
        <a:ext cx="1177953" cy="1177953"/>
      </dsp:txXfrm>
    </dsp:sp>
    <dsp:sp modelId="{DEFCAB39-3D1A-4E88-A605-7543552C4CA7}">
      <dsp:nvSpPr>
        <dsp:cNvPr id="0" name=""/>
        <dsp:cNvSpPr/>
      </dsp:nvSpPr>
      <dsp:spPr>
        <a:xfrm rot="16200000">
          <a:off x="5086156" y="1072420"/>
          <a:ext cx="394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48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EFACA-9D09-4972-B037-34C6AAF69B9E}">
      <dsp:nvSpPr>
        <dsp:cNvPr id="0" name=""/>
        <dsp:cNvSpPr/>
      </dsp:nvSpPr>
      <dsp:spPr>
        <a:xfrm>
          <a:off x="4445383" y="373"/>
          <a:ext cx="1676399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TOOL </a:t>
          </a:r>
          <a:r>
            <a:rPr lang="fi-FI" sz="3200" kern="1200" dirty="0" err="1"/>
            <a:t>Jkl</a:t>
          </a:r>
          <a:endParaRPr lang="fi-FI" sz="3200" kern="1200" dirty="0"/>
        </a:p>
      </dsp:txBody>
      <dsp:txXfrm>
        <a:off x="4488078" y="43068"/>
        <a:ext cx="1591009" cy="789228"/>
      </dsp:txXfrm>
    </dsp:sp>
    <dsp:sp modelId="{4EEFD2BE-E0A3-4915-9936-B8A96B1D7F11}">
      <dsp:nvSpPr>
        <dsp:cNvPr id="0" name=""/>
        <dsp:cNvSpPr/>
      </dsp:nvSpPr>
      <dsp:spPr>
        <a:xfrm rot="20589579">
          <a:off x="5923015" y="1635347"/>
          <a:ext cx="6188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88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D26E6-2FCE-40D6-925B-CB9FB0971CDD}">
      <dsp:nvSpPr>
        <dsp:cNvPr id="0" name=""/>
        <dsp:cNvSpPr/>
      </dsp:nvSpPr>
      <dsp:spPr>
        <a:xfrm>
          <a:off x="6528562" y="856668"/>
          <a:ext cx="1663324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AO K-S </a:t>
          </a:r>
        </a:p>
      </dsp:txBody>
      <dsp:txXfrm>
        <a:off x="6571257" y="899363"/>
        <a:ext cx="1577934" cy="789228"/>
      </dsp:txXfrm>
    </dsp:sp>
    <dsp:sp modelId="{6A239CA6-D8BA-4CA5-9B32-3ACF6BA560F9}">
      <dsp:nvSpPr>
        <dsp:cNvPr id="0" name=""/>
        <dsp:cNvSpPr/>
      </dsp:nvSpPr>
      <dsp:spPr>
        <a:xfrm rot="1672258">
          <a:off x="5900449" y="2412131"/>
          <a:ext cx="6178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8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C2E98-C369-49AC-8CF0-B886D080AFC0}">
      <dsp:nvSpPr>
        <dsp:cNvPr id="0" name=""/>
        <dsp:cNvSpPr/>
      </dsp:nvSpPr>
      <dsp:spPr>
        <a:xfrm>
          <a:off x="6418746" y="2556550"/>
          <a:ext cx="1781345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AKOL K-S</a:t>
          </a:r>
        </a:p>
      </dsp:txBody>
      <dsp:txXfrm>
        <a:off x="6461441" y="2599245"/>
        <a:ext cx="1695955" cy="789228"/>
      </dsp:txXfrm>
    </dsp:sp>
    <dsp:sp modelId="{EBE99416-B794-4C6F-A4CD-62494A692A84}">
      <dsp:nvSpPr>
        <dsp:cNvPr id="0" name=""/>
        <dsp:cNvSpPr/>
      </dsp:nvSpPr>
      <dsp:spPr>
        <a:xfrm rot="5282136">
          <a:off x="4938102" y="2955951"/>
          <a:ext cx="7618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8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F0944-771F-445D-8E02-9831031C896C}">
      <dsp:nvSpPr>
        <dsp:cNvPr id="0" name=""/>
        <dsp:cNvSpPr/>
      </dsp:nvSpPr>
      <dsp:spPr>
        <a:xfrm>
          <a:off x="4373673" y="3336653"/>
          <a:ext cx="1946823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SKO K-S</a:t>
          </a:r>
        </a:p>
      </dsp:txBody>
      <dsp:txXfrm>
        <a:off x="4416368" y="3379348"/>
        <a:ext cx="1861433" cy="789228"/>
      </dsp:txXfrm>
    </dsp:sp>
    <dsp:sp modelId="{A7A603A2-6A4A-4F39-A589-23E57F219C78}">
      <dsp:nvSpPr>
        <dsp:cNvPr id="0" name=""/>
        <dsp:cNvSpPr/>
      </dsp:nvSpPr>
      <dsp:spPr>
        <a:xfrm rot="9046579">
          <a:off x="3969083" y="2460216"/>
          <a:ext cx="7067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67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EEFE4-751A-4B21-B2B3-884489E3EA72}">
      <dsp:nvSpPr>
        <dsp:cNvPr id="0" name=""/>
        <dsp:cNvSpPr/>
      </dsp:nvSpPr>
      <dsp:spPr>
        <a:xfrm>
          <a:off x="2290109" y="2632748"/>
          <a:ext cx="1884480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 err="1"/>
            <a:t>Jkl</a:t>
          </a:r>
          <a:r>
            <a:rPr lang="fi-FI" sz="3500" kern="1200" dirty="0"/>
            <a:t> SMOL</a:t>
          </a:r>
        </a:p>
      </dsp:txBody>
      <dsp:txXfrm>
        <a:off x="2332804" y="2675443"/>
        <a:ext cx="1799090" cy="789228"/>
      </dsp:txXfrm>
    </dsp:sp>
    <dsp:sp modelId="{3E947081-0014-4302-8B52-33A2270A4A21}">
      <dsp:nvSpPr>
        <dsp:cNvPr id="0" name=""/>
        <dsp:cNvSpPr/>
      </dsp:nvSpPr>
      <dsp:spPr>
        <a:xfrm rot="11845704">
          <a:off x="3677015" y="1571445"/>
          <a:ext cx="9762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62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A3E0F-8CBB-4E10-B30D-F3D4D227F79A}">
      <dsp:nvSpPr>
        <dsp:cNvPr id="0" name=""/>
        <dsp:cNvSpPr/>
      </dsp:nvSpPr>
      <dsp:spPr>
        <a:xfrm>
          <a:off x="2054074" y="729673"/>
          <a:ext cx="1645350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AJO ry</a:t>
          </a:r>
        </a:p>
      </dsp:txBody>
      <dsp:txXfrm>
        <a:off x="2096769" y="772368"/>
        <a:ext cx="1559960" cy="7892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3D7F-410C-40D0-9C65-57A12F83FC79}">
      <dsp:nvSpPr>
        <dsp:cNvPr id="0" name=""/>
        <dsp:cNvSpPr/>
      </dsp:nvSpPr>
      <dsp:spPr>
        <a:xfrm>
          <a:off x="4175172" y="1705353"/>
          <a:ext cx="2111330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Äänekoski</a:t>
          </a:r>
        </a:p>
      </dsp:txBody>
      <dsp:txXfrm>
        <a:off x="4238896" y="1769077"/>
        <a:ext cx="1983882" cy="1177953"/>
      </dsp:txXfrm>
    </dsp:sp>
    <dsp:sp modelId="{4EEFD2BE-E0A3-4915-9936-B8A96B1D7F11}">
      <dsp:nvSpPr>
        <dsp:cNvPr id="0" name=""/>
        <dsp:cNvSpPr/>
      </dsp:nvSpPr>
      <dsp:spPr>
        <a:xfrm rot="1144988">
          <a:off x="6264438" y="2854528"/>
          <a:ext cx="8029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9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D26E6-2FCE-40D6-925B-CB9FB0971CDD}">
      <dsp:nvSpPr>
        <dsp:cNvPr id="0" name=""/>
        <dsp:cNvSpPr/>
      </dsp:nvSpPr>
      <dsp:spPr>
        <a:xfrm>
          <a:off x="7045372" y="2821550"/>
          <a:ext cx="1882722" cy="9798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K-S LTO</a:t>
          </a:r>
        </a:p>
      </dsp:txBody>
      <dsp:txXfrm>
        <a:off x="7093203" y="2869381"/>
        <a:ext cx="1787060" cy="884156"/>
      </dsp:txXfrm>
    </dsp:sp>
    <dsp:sp modelId="{6A239CA6-D8BA-4CA5-9B32-3ACF6BA560F9}">
      <dsp:nvSpPr>
        <dsp:cNvPr id="0" name=""/>
        <dsp:cNvSpPr/>
      </dsp:nvSpPr>
      <dsp:spPr>
        <a:xfrm rot="16150332">
          <a:off x="4925312" y="1413505"/>
          <a:ext cx="5837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7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C2E98-C369-49AC-8CF0-B886D080AFC0}">
      <dsp:nvSpPr>
        <dsp:cNvPr id="0" name=""/>
        <dsp:cNvSpPr/>
      </dsp:nvSpPr>
      <dsp:spPr>
        <a:xfrm>
          <a:off x="4110631" y="101362"/>
          <a:ext cx="2189940" cy="1020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ÄOAY</a:t>
          </a:r>
        </a:p>
      </dsp:txBody>
      <dsp:txXfrm>
        <a:off x="4160438" y="151169"/>
        <a:ext cx="2090326" cy="920681"/>
      </dsp:txXfrm>
    </dsp:sp>
    <dsp:sp modelId="{A7A603A2-6A4A-4F39-A589-23E57F219C78}">
      <dsp:nvSpPr>
        <dsp:cNvPr id="0" name=""/>
        <dsp:cNvSpPr/>
      </dsp:nvSpPr>
      <dsp:spPr>
        <a:xfrm rot="9689825">
          <a:off x="3380242" y="2840817"/>
          <a:ext cx="8160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60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EEFE4-751A-4B21-B2B3-884489E3EA72}">
      <dsp:nvSpPr>
        <dsp:cNvPr id="0" name=""/>
        <dsp:cNvSpPr/>
      </dsp:nvSpPr>
      <dsp:spPr>
        <a:xfrm>
          <a:off x="1319242" y="2774921"/>
          <a:ext cx="2082091" cy="10875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AKMO</a:t>
          </a:r>
        </a:p>
      </dsp:txBody>
      <dsp:txXfrm>
        <a:off x="1372331" y="2828010"/>
        <a:ext cx="1975913" cy="9813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3D7F-410C-40D0-9C65-57A12F83FC79}">
      <dsp:nvSpPr>
        <dsp:cNvPr id="0" name=""/>
        <dsp:cNvSpPr/>
      </dsp:nvSpPr>
      <dsp:spPr>
        <a:xfrm>
          <a:off x="4668605" y="1193654"/>
          <a:ext cx="1305401" cy="1305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POKE</a:t>
          </a:r>
        </a:p>
      </dsp:txBody>
      <dsp:txXfrm>
        <a:off x="4732329" y="1257378"/>
        <a:ext cx="1177953" cy="1177953"/>
      </dsp:txXfrm>
    </dsp:sp>
    <dsp:sp modelId="{4EEFD2BE-E0A3-4915-9936-B8A96B1D7F11}">
      <dsp:nvSpPr>
        <dsp:cNvPr id="0" name=""/>
        <dsp:cNvSpPr/>
      </dsp:nvSpPr>
      <dsp:spPr>
        <a:xfrm rot="10781190">
          <a:off x="3886197" y="1852067"/>
          <a:ext cx="782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2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D26E6-2FCE-40D6-925B-CB9FB0971CDD}">
      <dsp:nvSpPr>
        <dsp:cNvPr id="0" name=""/>
        <dsp:cNvSpPr/>
      </dsp:nvSpPr>
      <dsp:spPr>
        <a:xfrm>
          <a:off x="1727197" y="1422805"/>
          <a:ext cx="2159005" cy="8746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AO PK-S</a:t>
          </a:r>
        </a:p>
      </dsp:txBody>
      <dsp:txXfrm>
        <a:off x="1769892" y="1465500"/>
        <a:ext cx="2073615" cy="789228"/>
      </dsp:txXfrm>
    </dsp:sp>
    <dsp:sp modelId="{6A239CA6-D8BA-4CA5-9B32-3ACF6BA560F9}">
      <dsp:nvSpPr>
        <dsp:cNvPr id="0" name=""/>
        <dsp:cNvSpPr/>
      </dsp:nvSpPr>
      <dsp:spPr>
        <a:xfrm rot="88326">
          <a:off x="5973885" y="1872529"/>
          <a:ext cx="7318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181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C2E98-C369-49AC-8CF0-B886D080AFC0}">
      <dsp:nvSpPr>
        <dsp:cNvPr id="0" name=""/>
        <dsp:cNvSpPr/>
      </dsp:nvSpPr>
      <dsp:spPr>
        <a:xfrm>
          <a:off x="6705580" y="1469751"/>
          <a:ext cx="1955814" cy="874618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SKO K-S</a:t>
          </a:r>
        </a:p>
      </dsp:txBody>
      <dsp:txXfrm>
        <a:off x="6748275" y="1512446"/>
        <a:ext cx="1870424" cy="7892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648F9-9B33-4648-82E4-0530B2FB35C0}">
      <dsp:nvSpPr>
        <dsp:cNvPr id="0" name=""/>
        <dsp:cNvSpPr/>
      </dsp:nvSpPr>
      <dsp:spPr>
        <a:xfrm>
          <a:off x="2044227" y="502233"/>
          <a:ext cx="3993780" cy="4007253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yhd1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800" kern="1200" dirty="0"/>
        </a:p>
      </dsp:txBody>
      <dsp:txXfrm>
        <a:off x="4086761" y="1243575"/>
        <a:ext cx="1473895" cy="1192635"/>
      </dsp:txXfrm>
    </dsp:sp>
    <dsp:sp modelId="{0A2CB753-36AB-4841-AB19-052875182292}">
      <dsp:nvSpPr>
        <dsp:cNvPr id="0" name=""/>
        <dsp:cNvSpPr/>
      </dsp:nvSpPr>
      <dsp:spPr>
        <a:xfrm>
          <a:off x="1788159" y="433493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yhd4</a:t>
          </a:r>
        </a:p>
      </dsp:txBody>
      <dsp:txXfrm>
        <a:off x="4145280" y="2790613"/>
        <a:ext cx="1679786" cy="1354666"/>
      </dsp:txXfrm>
    </dsp:sp>
    <dsp:sp modelId="{447542E0-6645-4BD3-BCB2-DBA39BB88C97}">
      <dsp:nvSpPr>
        <dsp:cNvPr id="0" name=""/>
        <dsp:cNvSpPr/>
      </dsp:nvSpPr>
      <dsp:spPr>
        <a:xfrm>
          <a:off x="2553456" y="1134361"/>
          <a:ext cx="2832829" cy="3040704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yhd2</a:t>
          </a:r>
        </a:p>
      </dsp:txBody>
      <dsp:txXfrm>
        <a:off x="2873836" y="2709011"/>
        <a:ext cx="1045448" cy="904971"/>
      </dsp:txXfrm>
    </dsp:sp>
    <dsp:sp modelId="{0F6F579C-240D-403A-8F33-C1ABEBF8322A}">
      <dsp:nvSpPr>
        <dsp:cNvPr id="0" name=""/>
        <dsp:cNvSpPr/>
      </dsp:nvSpPr>
      <dsp:spPr>
        <a:xfrm>
          <a:off x="1329760" y="-74201"/>
          <a:ext cx="5199566" cy="5160057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yhd3</a:t>
          </a:r>
        </a:p>
      </dsp:txBody>
      <dsp:txXfrm>
        <a:off x="1917806" y="877952"/>
        <a:ext cx="1918887" cy="1535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4308138" y="0"/>
          <a:ext cx="1930323" cy="2025689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AO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K-S</a:t>
          </a:r>
        </a:p>
      </dsp:txBody>
      <dsp:txXfrm>
        <a:off x="4590827" y="296655"/>
        <a:ext cx="1364945" cy="1432379"/>
      </dsp:txXfrm>
    </dsp:sp>
    <dsp:sp modelId="{05ADCC13-0BF2-43F4-B810-6F2344EB2779}">
      <dsp:nvSpPr>
        <dsp:cNvPr id="0" name=""/>
        <dsp:cNvSpPr/>
      </dsp:nvSpPr>
      <dsp:spPr>
        <a:xfrm rot="11112561">
          <a:off x="3722675" y="696066"/>
          <a:ext cx="417401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3839094" y="779135"/>
        <a:ext cx="300741" cy="233320"/>
      </dsp:txXfrm>
    </dsp:sp>
    <dsp:sp modelId="{3ADDDBD3-E2DC-4E35-9D24-787FEE181634}">
      <dsp:nvSpPr>
        <dsp:cNvPr id="0" name=""/>
        <dsp:cNvSpPr/>
      </dsp:nvSpPr>
      <dsp:spPr>
        <a:xfrm>
          <a:off x="1958028" y="34194"/>
          <a:ext cx="1573022" cy="149619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JKKY</a:t>
          </a:r>
        </a:p>
      </dsp:txBody>
      <dsp:txXfrm>
        <a:off x="2188392" y="253307"/>
        <a:ext cx="1112294" cy="1057972"/>
      </dsp:txXfrm>
    </dsp:sp>
    <dsp:sp modelId="{62EDC884-8C5B-4BEF-AC32-415D08460FFC}">
      <dsp:nvSpPr>
        <dsp:cNvPr id="0" name=""/>
        <dsp:cNvSpPr/>
      </dsp:nvSpPr>
      <dsp:spPr>
        <a:xfrm rot="21541995">
          <a:off x="6372770" y="797125"/>
          <a:ext cx="323963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6372777" y="875718"/>
        <a:ext cx="226774" cy="233320"/>
      </dsp:txXfrm>
    </dsp:sp>
    <dsp:sp modelId="{F6C262AC-BFBD-4E8A-8EBB-A4650419DB6B}">
      <dsp:nvSpPr>
        <dsp:cNvPr id="0" name=""/>
        <dsp:cNvSpPr/>
      </dsp:nvSpPr>
      <dsp:spPr>
        <a:xfrm>
          <a:off x="6849407" y="251786"/>
          <a:ext cx="1405924" cy="1445200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JAMK</a:t>
          </a:r>
        </a:p>
      </dsp:txBody>
      <dsp:txXfrm>
        <a:off x="7055300" y="463431"/>
        <a:ext cx="994138" cy="1021910"/>
      </dsp:txXfrm>
    </dsp:sp>
    <dsp:sp modelId="{BD587383-18F1-42FA-8C25-C7C11A22EFB1}">
      <dsp:nvSpPr>
        <dsp:cNvPr id="0" name=""/>
        <dsp:cNvSpPr/>
      </dsp:nvSpPr>
      <dsp:spPr>
        <a:xfrm rot="3526936">
          <a:off x="5781796" y="1960846"/>
          <a:ext cx="367740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5808368" y="1991445"/>
        <a:ext cx="257418" cy="233320"/>
      </dsp:txXfrm>
    </dsp:sp>
    <dsp:sp modelId="{FC5F609A-8E3F-4B72-A8B7-CDD5C77752C7}">
      <dsp:nvSpPr>
        <dsp:cNvPr id="0" name=""/>
        <dsp:cNvSpPr/>
      </dsp:nvSpPr>
      <dsp:spPr>
        <a:xfrm>
          <a:off x="5721136" y="2392337"/>
          <a:ext cx="1558440" cy="1290408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 err="1"/>
            <a:t>Jkl</a:t>
          </a:r>
          <a:r>
            <a:rPr lang="fi-FI" sz="2000" kern="1200" dirty="0"/>
            <a:t> palvelu-</a:t>
          </a:r>
          <a:br>
            <a:rPr lang="fi-FI" sz="2000" kern="1200" dirty="0"/>
          </a:br>
          <a:r>
            <a:rPr lang="fi-FI" sz="2000" kern="1200" dirty="0"/>
            <a:t>alan opisto</a:t>
          </a:r>
        </a:p>
      </dsp:txBody>
      <dsp:txXfrm>
        <a:off x="5949364" y="2581313"/>
        <a:ext cx="1101984" cy="912456"/>
      </dsp:txXfrm>
    </dsp:sp>
    <dsp:sp modelId="{A170B4AA-6BD2-4640-8DC5-EDB3306D870B}">
      <dsp:nvSpPr>
        <dsp:cNvPr id="0" name=""/>
        <dsp:cNvSpPr/>
      </dsp:nvSpPr>
      <dsp:spPr>
        <a:xfrm rot="8307770">
          <a:off x="3836529" y="1829838"/>
          <a:ext cx="590107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3938521" y="1868932"/>
        <a:ext cx="473447" cy="233320"/>
      </dsp:txXfrm>
    </dsp:sp>
    <dsp:sp modelId="{654748CC-E24F-4F81-8A1E-B1C26B4A6A64}">
      <dsp:nvSpPr>
        <dsp:cNvPr id="0" name=""/>
        <dsp:cNvSpPr/>
      </dsp:nvSpPr>
      <dsp:spPr>
        <a:xfrm>
          <a:off x="2702456" y="2211843"/>
          <a:ext cx="1143725" cy="1143725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pienet</a:t>
          </a:r>
        </a:p>
      </dsp:txBody>
      <dsp:txXfrm>
        <a:off x="2869951" y="2379338"/>
        <a:ext cx="808735" cy="808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4377127" y="497028"/>
          <a:ext cx="1665114" cy="152073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SKO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K-S</a:t>
          </a:r>
        </a:p>
      </dsp:txBody>
      <dsp:txXfrm>
        <a:off x="4620977" y="719734"/>
        <a:ext cx="1177414" cy="1075322"/>
      </dsp:txXfrm>
    </dsp:sp>
    <dsp:sp modelId="{05ADCC13-0BF2-43F4-B810-6F2344EB2779}">
      <dsp:nvSpPr>
        <dsp:cNvPr id="0" name=""/>
        <dsp:cNvSpPr/>
      </dsp:nvSpPr>
      <dsp:spPr>
        <a:xfrm rot="11574713">
          <a:off x="3940414" y="810009"/>
          <a:ext cx="331737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4038677" y="898901"/>
        <a:ext cx="232216" cy="233320"/>
      </dsp:txXfrm>
    </dsp:sp>
    <dsp:sp modelId="{3ADDDBD3-E2DC-4E35-9D24-787FEE181634}">
      <dsp:nvSpPr>
        <dsp:cNvPr id="0" name=""/>
        <dsp:cNvSpPr/>
      </dsp:nvSpPr>
      <dsp:spPr>
        <a:xfrm>
          <a:off x="2304941" y="21481"/>
          <a:ext cx="1506721" cy="1485424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JKKY</a:t>
          </a:r>
        </a:p>
      </dsp:txBody>
      <dsp:txXfrm>
        <a:off x="2525595" y="239016"/>
        <a:ext cx="1065413" cy="1050354"/>
      </dsp:txXfrm>
    </dsp:sp>
    <dsp:sp modelId="{62EDC884-8C5B-4BEF-AC32-415D08460FFC}">
      <dsp:nvSpPr>
        <dsp:cNvPr id="0" name=""/>
        <dsp:cNvSpPr/>
      </dsp:nvSpPr>
      <dsp:spPr>
        <a:xfrm rot="20766223">
          <a:off x="6156200" y="783258"/>
          <a:ext cx="368060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6157816" y="874290"/>
        <a:ext cx="257642" cy="233320"/>
      </dsp:txXfrm>
    </dsp:sp>
    <dsp:sp modelId="{F6C262AC-BFBD-4E8A-8EBB-A4650419DB6B}">
      <dsp:nvSpPr>
        <dsp:cNvPr id="0" name=""/>
        <dsp:cNvSpPr/>
      </dsp:nvSpPr>
      <dsp:spPr>
        <a:xfrm>
          <a:off x="6663002" y="13250"/>
          <a:ext cx="1487598" cy="1401132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JAMK</a:t>
          </a:r>
        </a:p>
      </dsp:txBody>
      <dsp:txXfrm>
        <a:off x="6880856" y="218441"/>
        <a:ext cx="1051890" cy="990750"/>
      </dsp:txXfrm>
    </dsp:sp>
    <dsp:sp modelId="{D2F12D58-E15C-46CC-B8E7-CD5D3B41ECFE}">
      <dsp:nvSpPr>
        <dsp:cNvPr id="0" name=""/>
        <dsp:cNvSpPr/>
      </dsp:nvSpPr>
      <dsp:spPr>
        <a:xfrm rot="7315929">
          <a:off x="4432572" y="2012071"/>
          <a:ext cx="371209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4517704" y="2042589"/>
        <a:ext cx="259846" cy="233320"/>
      </dsp:txXfrm>
    </dsp:sp>
    <dsp:sp modelId="{FE8DFD23-3E2B-43CC-BB2D-223196C453CB}">
      <dsp:nvSpPr>
        <dsp:cNvPr id="0" name=""/>
        <dsp:cNvSpPr/>
      </dsp:nvSpPr>
      <dsp:spPr>
        <a:xfrm>
          <a:off x="3553066" y="2426088"/>
          <a:ext cx="1143725" cy="1143725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POKE</a:t>
          </a:r>
        </a:p>
      </dsp:txBody>
      <dsp:txXfrm>
        <a:off x="3720561" y="2593583"/>
        <a:ext cx="808735" cy="808735"/>
      </dsp:txXfrm>
    </dsp:sp>
    <dsp:sp modelId="{04CCB7C2-6BAA-4EA2-A0B0-DBA3352DA154}">
      <dsp:nvSpPr>
        <dsp:cNvPr id="0" name=""/>
        <dsp:cNvSpPr/>
      </dsp:nvSpPr>
      <dsp:spPr>
        <a:xfrm rot="2221289">
          <a:off x="5991101" y="1880246"/>
          <a:ext cx="604620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6002860" y="1922898"/>
        <a:ext cx="487960" cy="233320"/>
      </dsp:txXfrm>
    </dsp:sp>
    <dsp:sp modelId="{97AE8C02-EAD4-4312-A84C-4F09212FE180}">
      <dsp:nvSpPr>
        <dsp:cNvPr id="0" name=""/>
        <dsp:cNvSpPr/>
      </dsp:nvSpPr>
      <dsp:spPr>
        <a:xfrm>
          <a:off x="6647201" y="2200891"/>
          <a:ext cx="1143725" cy="1143725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pienet</a:t>
          </a:r>
        </a:p>
      </dsp:txBody>
      <dsp:txXfrm>
        <a:off x="6814696" y="2368386"/>
        <a:ext cx="808735" cy="8087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4326043" y="319078"/>
          <a:ext cx="1766641" cy="175990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AKOL K-S</a:t>
          </a:r>
        </a:p>
      </dsp:txBody>
      <dsp:txXfrm>
        <a:off x="4584762" y="576810"/>
        <a:ext cx="1249203" cy="1244442"/>
      </dsp:txXfrm>
    </dsp:sp>
    <dsp:sp modelId="{05ADCC13-0BF2-43F4-B810-6F2344EB2779}">
      <dsp:nvSpPr>
        <dsp:cNvPr id="0" name=""/>
        <dsp:cNvSpPr/>
      </dsp:nvSpPr>
      <dsp:spPr>
        <a:xfrm rot="11426612">
          <a:off x="3884180" y="790399"/>
          <a:ext cx="326162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3981219" y="877040"/>
        <a:ext cx="228313" cy="233320"/>
      </dsp:txXfrm>
    </dsp:sp>
    <dsp:sp modelId="{3ADDDBD3-E2DC-4E35-9D24-787FEE181634}">
      <dsp:nvSpPr>
        <dsp:cNvPr id="0" name=""/>
        <dsp:cNvSpPr/>
      </dsp:nvSpPr>
      <dsp:spPr>
        <a:xfrm>
          <a:off x="2226273" y="26634"/>
          <a:ext cx="1521852" cy="152561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JKKY</a:t>
          </a:r>
        </a:p>
      </dsp:txBody>
      <dsp:txXfrm>
        <a:off x="2449143" y="250055"/>
        <a:ext cx="1076112" cy="1078773"/>
      </dsp:txXfrm>
    </dsp:sp>
    <dsp:sp modelId="{62EDC884-8C5B-4BEF-AC32-415D08460FFC}">
      <dsp:nvSpPr>
        <dsp:cNvPr id="0" name=""/>
        <dsp:cNvSpPr/>
      </dsp:nvSpPr>
      <dsp:spPr>
        <a:xfrm rot="20819768">
          <a:off x="6153188" y="762065"/>
          <a:ext cx="212760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6154006" y="847019"/>
        <a:ext cx="148932" cy="233320"/>
      </dsp:txXfrm>
    </dsp:sp>
    <dsp:sp modelId="{F6C262AC-BFBD-4E8A-8EBB-A4650419DB6B}">
      <dsp:nvSpPr>
        <dsp:cNvPr id="0" name=""/>
        <dsp:cNvSpPr/>
      </dsp:nvSpPr>
      <dsp:spPr>
        <a:xfrm>
          <a:off x="6441817" y="0"/>
          <a:ext cx="1488879" cy="1484978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JAMK</a:t>
          </a:r>
        </a:p>
      </dsp:txBody>
      <dsp:txXfrm>
        <a:off x="6659858" y="217470"/>
        <a:ext cx="1052797" cy="1050038"/>
      </dsp:txXfrm>
    </dsp:sp>
    <dsp:sp modelId="{C458C713-D96D-4E16-A581-C3679F3CB795}">
      <dsp:nvSpPr>
        <dsp:cNvPr id="0" name=""/>
        <dsp:cNvSpPr/>
      </dsp:nvSpPr>
      <dsp:spPr>
        <a:xfrm rot="2827874">
          <a:off x="5849845" y="1873793"/>
          <a:ext cx="332683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>
        <a:off x="5865798" y="1914992"/>
        <a:ext cx="232878" cy="233320"/>
      </dsp:txXfrm>
    </dsp:sp>
    <dsp:sp modelId="{93A8EB45-7768-4AFC-B921-E4364D04FA73}">
      <dsp:nvSpPr>
        <dsp:cNvPr id="0" name=""/>
        <dsp:cNvSpPr/>
      </dsp:nvSpPr>
      <dsp:spPr>
        <a:xfrm>
          <a:off x="6046984" y="2095475"/>
          <a:ext cx="1304659" cy="1417373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Jyväs-kylä</a:t>
          </a:r>
        </a:p>
      </dsp:txBody>
      <dsp:txXfrm>
        <a:off x="6238047" y="2303044"/>
        <a:ext cx="922533" cy="1002235"/>
      </dsp:txXfrm>
    </dsp:sp>
    <dsp:sp modelId="{D873D1FF-E0A4-4617-8FA8-EE74C542BCAD}">
      <dsp:nvSpPr>
        <dsp:cNvPr id="0" name=""/>
        <dsp:cNvSpPr/>
      </dsp:nvSpPr>
      <dsp:spPr>
        <a:xfrm rot="8015126">
          <a:off x="4071974" y="1953567"/>
          <a:ext cx="468316" cy="3888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/>
        </a:p>
      </dsp:txBody>
      <dsp:txXfrm rot="10800000">
        <a:off x="4170519" y="1989089"/>
        <a:ext cx="351656" cy="233320"/>
      </dsp:txXfrm>
    </dsp:sp>
    <dsp:sp modelId="{8E8CD1A0-70B3-44E8-8874-B35B9EA865E2}">
      <dsp:nvSpPr>
        <dsp:cNvPr id="0" name=""/>
        <dsp:cNvSpPr/>
      </dsp:nvSpPr>
      <dsp:spPr>
        <a:xfrm>
          <a:off x="3026271" y="2319988"/>
          <a:ext cx="1143725" cy="1143725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pienet</a:t>
          </a:r>
        </a:p>
      </dsp:txBody>
      <dsp:txXfrm>
        <a:off x="3193766" y="2487483"/>
        <a:ext cx="808735" cy="808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4276575" y="453460"/>
          <a:ext cx="1941628" cy="194297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K-S LTOL</a:t>
          </a:r>
        </a:p>
      </dsp:txBody>
      <dsp:txXfrm>
        <a:off x="4560920" y="738001"/>
        <a:ext cx="1372938" cy="1373888"/>
      </dsp:txXfrm>
    </dsp:sp>
    <dsp:sp modelId="{05ADCC13-0BF2-43F4-B810-6F2344EB2779}">
      <dsp:nvSpPr>
        <dsp:cNvPr id="0" name=""/>
        <dsp:cNvSpPr/>
      </dsp:nvSpPr>
      <dsp:spPr>
        <a:xfrm rot="10829138">
          <a:off x="3737017" y="1175463"/>
          <a:ext cx="381321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/>
        </a:p>
      </dsp:txBody>
      <dsp:txXfrm rot="10800000">
        <a:off x="3851411" y="1271266"/>
        <a:ext cx="266925" cy="285954"/>
      </dsp:txXfrm>
    </dsp:sp>
    <dsp:sp modelId="{3ADDDBD3-E2DC-4E35-9D24-787FEE181634}">
      <dsp:nvSpPr>
        <dsp:cNvPr id="0" name=""/>
        <dsp:cNvSpPr/>
      </dsp:nvSpPr>
      <dsp:spPr>
        <a:xfrm>
          <a:off x="1579955" y="502106"/>
          <a:ext cx="1977249" cy="180026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 err="1"/>
            <a:t>Ääne</a:t>
          </a:r>
          <a:r>
            <a:rPr lang="fi-FI" sz="2800" kern="1200" dirty="0"/>
            <a:t>-koski</a:t>
          </a:r>
        </a:p>
      </dsp:txBody>
      <dsp:txXfrm>
        <a:off x="1869516" y="765749"/>
        <a:ext cx="1398127" cy="1272979"/>
      </dsp:txXfrm>
    </dsp:sp>
    <dsp:sp modelId="{62EDC884-8C5B-4BEF-AC32-415D08460FFC}">
      <dsp:nvSpPr>
        <dsp:cNvPr id="0" name=""/>
        <dsp:cNvSpPr/>
      </dsp:nvSpPr>
      <dsp:spPr>
        <a:xfrm rot="21484437">
          <a:off x="6384205" y="1141665"/>
          <a:ext cx="401730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/>
        </a:p>
      </dsp:txBody>
      <dsp:txXfrm>
        <a:off x="6384239" y="1239008"/>
        <a:ext cx="281211" cy="285954"/>
      </dsp:txXfrm>
    </dsp:sp>
    <dsp:sp modelId="{F6C262AC-BFBD-4E8A-8EBB-A4650419DB6B}">
      <dsp:nvSpPr>
        <dsp:cNvPr id="0" name=""/>
        <dsp:cNvSpPr/>
      </dsp:nvSpPr>
      <dsp:spPr>
        <a:xfrm>
          <a:off x="6974701" y="416510"/>
          <a:ext cx="1827683" cy="1839234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Jyväs-kylä</a:t>
          </a:r>
        </a:p>
      </dsp:txBody>
      <dsp:txXfrm>
        <a:off x="7242359" y="685860"/>
        <a:ext cx="1292367" cy="1300534"/>
      </dsp:txXfrm>
    </dsp:sp>
    <dsp:sp modelId="{D2F12D58-E15C-46CC-B8E7-CD5D3B41ECFE}">
      <dsp:nvSpPr>
        <dsp:cNvPr id="0" name=""/>
        <dsp:cNvSpPr/>
      </dsp:nvSpPr>
      <dsp:spPr>
        <a:xfrm rot="5399977">
          <a:off x="5144587" y="2346297"/>
          <a:ext cx="205620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/>
        </a:p>
      </dsp:txBody>
      <dsp:txXfrm>
        <a:off x="5175430" y="2410772"/>
        <a:ext cx="143934" cy="285954"/>
      </dsp:txXfrm>
    </dsp:sp>
    <dsp:sp modelId="{FE8DFD23-3E2B-43CC-BB2D-223196C453CB}">
      <dsp:nvSpPr>
        <dsp:cNvPr id="0" name=""/>
        <dsp:cNvSpPr/>
      </dsp:nvSpPr>
      <dsp:spPr>
        <a:xfrm>
          <a:off x="4447298" y="2784393"/>
          <a:ext cx="1600209" cy="1403658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Pienet</a:t>
          </a:r>
        </a:p>
      </dsp:txBody>
      <dsp:txXfrm>
        <a:off x="4681643" y="2989954"/>
        <a:ext cx="1131519" cy="9925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2685472" y="891341"/>
          <a:ext cx="1962748" cy="190693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TOOL </a:t>
          </a:r>
          <a:r>
            <a:rPr lang="fi-FI" sz="3200" kern="1200" dirty="0" err="1"/>
            <a:t>Jkl</a:t>
          </a:r>
          <a:endParaRPr lang="fi-FI" sz="3200" kern="1200" dirty="0"/>
        </a:p>
      </dsp:txBody>
      <dsp:txXfrm>
        <a:off x="2972910" y="1170604"/>
        <a:ext cx="1387872" cy="1348404"/>
      </dsp:txXfrm>
    </dsp:sp>
    <dsp:sp modelId="{62EDC884-8C5B-4BEF-AC32-415D08460FFC}">
      <dsp:nvSpPr>
        <dsp:cNvPr id="0" name=""/>
        <dsp:cNvSpPr/>
      </dsp:nvSpPr>
      <dsp:spPr>
        <a:xfrm rot="87906">
          <a:off x="5077965" y="1586468"/>
          <a:ext cx="1036857" cy="61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5077995" y="1707184"/>
        <a:ext cx="852244" cy="369226"/>
      </dsp:txXfrm>
    </dsp:sp>
    <dsp:sp modelId="{F6C262AC-BFBD-4E8A-8EBB-A4650419DB6B}">
      <dsp:nvSpPr>
        <dsp:cNvPr id="0" name=""/>
        <dsp:cNvSpPr/>
      </dsp:nvSpPr>
      <dsp:spPr>
        <a:xfrm>
          <a:off x="6603275" y="1230455"/>
          <a:ext cx="1550119" cy="141855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JAMK</a:t>
          </a:r>
        </a:p>
      </dsp:txBody>
      <dsp:txXfrm>
        <a:off x="6830285" y="1438198"/>
        <a:ext cx="1096099" cy="1003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4144619" y="334477"/>
          <a:ext cx="2325564" cy="216778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 err="1"/>
            <a:t>Jkl</a:t>
          </a:r>
          <a:r>
            <a:rPr lang="fi-FI" sz="3200" kern="1200" dirty="0"/>
            <a:t> SMOL</a:t>
          </a:r>
        </a:p>
      </dsp:txBody>
      <dsp:txXfrm>
        <a:off x="4485190" y="651941"/>
        <a:ext cx="1644422" cy="1532853"/>
      </dsp:txXfrm>
    </dsp:sp>
    <dsp:sp modelId="{05ADCC13-0BF2-43F4-B810-6F2344EB2779}">
      <dsp:nvSpPr>
        <dsp:cNvPr id="0" name=""/>
        <dsp:cNvSpPr/>
      </dsp:nvSpPr>
      <dsp:spPr>
        <a:xfrm rot="10938650">
          <a:off x="3642278" y="1120060"/>
          <a:ext cx="355943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/>
        </a:p>
      </dsp:txBody>
      <dsp:txXfrm rot="10800000">
        <a:off x="3749018" y="1217531"/>
        <a:ext cx="249160" cy="285954"/>
      </dsp:txXfrm>
    </dsp:sp>
    <dsp:sp modelId="{3ADDDBD3-E2DC-4E35-9D24-787FEE181634}">
      <dsp:nvSpPr>
        <dsp:cNvPr id="0" name=""/>
        <dsp:cNvSpPr/>
      </dsp:nvSpPr>
      <dsp:spPr>
        <a:xfrm>
          <a:off x="2073494" y="615281"/>
          <a:ext cx="1401737" cy="140173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JKKY</a:t>
          </a:r>
        </a:p>
      </dsp:txBody>
      <dsp:txXfrm>
        <a:off x="2278774" y="820561"/>
        <a:ext cx="991177" cy="991177"/>
      </dsp:txXfrm>
    </dsp:sp>
    <dsp:sp modelId="{62EDC884-8C5B-4BEF-AC32-415D08460FFC}">
      <dsp:nvSpPr>
        <dsp:cNvPr id="0" name=""/>
        <dsp:cNvSpPr/>
      </dsp:nvSpPr>
      <dsp:spPr>
        <a:xfrm rot="21407878">
          <a:off x="6595909" y="1099344"/>
          <a:ext cx="308977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/>
        </a:p>
      </dsp:txBody>
      <dsp:txXfrm>
        <a:off x="6595981" y="1197251"/>
        <a:ext cx="216284" cy="285954"/>
      </dsp:txXfrm>
    </dsp:sp>
    <dsp:sp modelId="{F6C262AC-BFBD-4E8A-8EBB-A4650419DB6B}">
      <dsp:nvSpPr>
        <dsp:cNvPr id="0" name=""/>
        <dsp:cNvSpPr/>
      </dsp:nvSpPr>
      <dsp:spPr>
        <a:xfrm>
          <a:off x="7048711" y="543033"/>
          <a:ext cx="1587636" cy="1467016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JAMK</a:t>
          </a:r>
        </a:p>
      </dsp:txBody>
      <dsp:txXfrm>
        <a:off x="7281215" y="757873"/>
        <a:ext cx="1122628" cy="1037336"/>
      </dsp:txXfrm>
    </dsp:sp>
    <dsp:sp modelId="{D2F12D58-E15C-46CC-B8E7-CD5D3B41ECFE}">
      <dsp:nvSpPr>
        <dsp:cNvPr id="0" name=""/>
        <dsp:cNvSpPr/>
      </dsp:nvSpPr>
      <dsp:spPr>
        <a:xfrm rot="5399977">
          <a:off x="5234387" y="2397608"/>
          <a:ext cx="146045" cy="476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/>
        </a:p>
      </dsp:txBody>
      <dsp:txXfrm>
        <a:off x="5256293" y="2471020"/>
        <a:ext cx="102232" cy="285954"/>
      </dsp:txXfrm>
    </dsp:sp>
    <dsp:sp modelId="{FE8DFD23-3E2B-43CC-BB2D-223196C453CB}">
      <dsp:nvSpPr>
        <dsp:cNvPr id="0" name=""/>
        <dsp:cNvSpPr/>
      </dsp:nvSpPr>
      <dsp:spPr>
        <a:xfrm>
          <a:off x="4507310" y="2777816"/>
          <a:ext cx="1600209" cy="1403658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pienet</a:t>
          </a:r>
        </a:p>
      </dsp:txBody>
      <dsp:txXfrm>
        <a:off x="4741655" y="2983377"/>
        <a:ext cx="1131519" cy="9925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2342575" y="857410"/>
          <a:ext cx="2038929" cy="182687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AJO ry</a:t>
          </a:r>
        </a:p>
      </dsp:txBody>
      <dsp:txXfrm>
        <a:off x="2641169" y="1124950"/>
        <a:ext cx="1441741" cy="1291797"/>
      </dsp:txXfrm>
    </dsp:sp>
    <dsp:sp modelId="{62EDC884-8C5B-4BEF-AC32-415D08460FFC}">
      <dsp:nvSpPr>
        <dsp:cNvPr id="0" name=""/>
        <dsp:cNvSpPr/>
      </dsp:nvSpPr>
      <dsp:spPr>
        <a:xfrm rot="21573369">
          <a:off x="4722170" y="1449443"/>
          <a:ext cx="820840" cy="61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4722173" y="1573234"/>
        <a:ext cx="636227" cy="369226"/>
      </dsp:txXfrm>
    </dsp:sp>
    <dsp:sp modelId="{F6C262AC-BFBD-4E8A-8EBB-A4650419DB6B}">
      <dsp:nvSpPr>
        <dsp:cNvPr id="0" name=""/>
        <dsp:cNvSpPr/>
      </dsp:nvSpPr>
      <dsp:spPr>
        <a:xfrm>
          <a:off x="5930148" y="841523"/>
          <a:ext cx="1829555" cy="18046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JAMK</a:t>
          </a:r>
        </a:p>
      </dsp:txBody>
      <dsp:txXfrm>
        <a:off x="6198080" y="1105813"/>
        <a:ext cx="1293691" cy="1276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7374A-2351-4732-A212-8B230E6860DA}">
      <dsp:nvSpPr>
        <dsp:cNvPr id="0" name=""/>
        <dsp:cNvSpPr/>
      </dsp:nvSpPr>
      <dsp:spPr>
        <a:xfrm>
          <a:off x="2806724" y="1057534"/>
          <a:ext cx="1694878" cy="160476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ÄOAY</a:t>
          </a:r>
        </a:p>
      </dsp:txBody>
      <dsp:txXfrm>
        <a:off x="3054933" y="1292546"/>
        <a:ext cx="1198460" cy="1134737"/>
      </dsp:txXfrm>
    </dsp:sp>
    <dsp:sp modelId="{05ADCC13-0BF2-43F4-B810-6F2344EB2779}">
      <dsp:nvSpPr>
        <dsp:cNvPr id="0" name=""/>
        <dsp:cNvSpPr/>
      </dsp:nvSpPr>
      <dsp:spPr>
        <a:xfrm rot="12061">
          <a:off x="4868733" y="1558039"/>
          <a:ext cx="884476" cy="6153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600" kern="1200"/>
        </a:p>
      </dsp:txBody>
      <dsp:txXfrm>
        <a:off x="4868734" y="1680791"/>
        <a:ext cx="699863" cy="369226"/>
      </dsp:txXfrm>
    </dsp:sp>
    <dsp:sp modelId="{3ADDDBD3-E2DC-4E35-9D24-787FEE181634}">
      <dsp:nvSpPr>
        <dsp:cNvPr id="0" name=""/>
        <dsp:cNvSpPr/>
      </dsp:nvSpPr>
      <dsp:spPr>
        <a:xfrm>
          <a:off x="6170403" y="1080273"/>
          <a:ext cx="1754407" cy="158309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 err="1"/>
            <a:t>Ääne</a:t>
          </a:r>
          <a:r>
            <a:rPr lang="fi-FI" sz="2800" kern="1200" dirty="0"/>
            <a:t>-koski</a:t>
          </a:r>
        </a:p>
      </dsp:txBody>
      <dsp:txXfrm>
        <a:off x="6427330" y="1312112"/>
        <a:ext cx="1240553" cy="1119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6E512-0FAA-4460-9211-7F87F4EBC243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DB13E-D22F-412D-BCE7-944B2B5243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738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84572-D22E-401E-9C4B-DBA84FC3772E}" type="slidenum">
              <a:rPr kumimoji="0" lang="fi-FI" alt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altLang="fi-FI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14.10.2016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Järjestöasioiden paketti</a:t>
            </a:r>
          </a:p>
        </p:txBody>
      </p:sp>
      <p:sp>
        <p:nvSpPr>
          <p:cNvPr id="6" name="Ylätunnisteen paikkamerkki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Studia generalia 14.10.2016/Pekka Silkosuo</a:t>
            </a:r>
          </a:p>
        </p:txBody>
      </p:sp>
    </p:spTree>
    <p:extLst>
      <p:ext uri="{BB962C8B-B14F-4D97-AF65-F5344CB8AC3E}">
        <p14:creationId xmlns:p14="http://schemas.microsoft.com/office/powerpoint/2010/main" val="10738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0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11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20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F3D10C-A5E5-4241-8E07-5F8383BBB88F}" type="datetimeFigureOut">
              <a:rPr lang="fi-FI" smtClean="0"/>
              <a:pPr/>
              <a:t>19.9.2017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90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873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omi 100 OAJ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176" y="365125"/>
            <a:ext cx="8012162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9" b="3678"/>
          <a:stretch/>
        </p:blipFill>
        <p:spPr>
          <a:xfrm flipH="1">
            <a:off x="11224494" y="0"/>
            <a:ext cx="967506" cy="68531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r="19430" b="14320"/>
          <a:stretch/>
        </p:blipFill>
        <p:spPr>
          <a:xfrm>
            <a:off x="0" y="5212436"/>
            <a:ext cx="1262744" cy="16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1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38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74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420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15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8DEDF-B19A-4584-A941-149BEBD5E7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12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D10C-A5E5-4241-8E07-5F8383BBB88F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48DEDF-B19A-4584-A941-149BEBD5E7A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9" b="3678"/>
          <a:stretch/>
        </p:blipFill>
        <p:spPr>
          <a:xfrm flipH="1">
            <a:off x="11224494" y="0"/>
            <a:ext cx="967506" cy="68531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r="19430" b="14320"/>
          <a:stretch/>
        </p:blipFill>
        <p:spPr>
          <a:xfrm>
            <a:off x="0" y="5242560"/>
            <a:ext cx="1239744" cy="16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39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39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Toimintaohjeet+uuden+ty&#246;nantajakohtaisen+paikallisyhdistyksen+perustamiseksi.pdf" TargetMode="External"/><Relationship Id="rId2" Type="http://schemas.openxmlformats.org/officeDocument/2006/relationships/hyperlink" Target="J&#228;rjest&#246;rakenteen+kevent&#228;minen+-+ty&#246;nantajakohtaiset+paikallisyhdistykset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Yhdistyksen+purkaminen+.pdf" TargetMode="External"/><Relationship Id="rId4" Type="http://schemas.openxmlformats.org/officeDocument/2006/relationships/hyperlink" Target="J&#228;senmaksujen+m&#228;&#228;r&#228;ytyminen+paikallisyhdisytyksess&#228;+ja+alueyhdistyksess&#228;.pdf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DB9C34-192C-49F2-99B8-CCD055FF1D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Kohti työnantajakohtaisia paikallisyhdistyksiä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E24DE9A-A15C-49DB-A34F-6A47856BA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31.8.2017 Scandic Jyväskylä</a:t>
            </a:r>
          </a:p>
          <a:p>
            <a:r>
              <a:rPr lang="fi-FI" dirty="0"/>
              <a:t>OAJ Keski-Suomi</a:t>
            </a:r>
          </a:p>
        </p:txBody>
      </p:sp>
    </p:spTree>
    <p:extLst>
      <p:ext uri="{BB962C8B-B14F-4D97-AF65-F5344CB8AC3E}">
        <p14:creationId xmlns:p14="http://schemas.microsoft.com/office/powerpoint/2010/main" val="14804247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9DE9008-F310-4800-BAC8-772A2AC1E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153" t="61976" r="25815" b="14745"/>
          <a:stretch/>
        </p:blipFill>
        <p:spPr>
          <a:xfrm>
            <a:off x="1707400" y="1446981"/>
            <a:ext cx="8549938" cy="37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7876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71A1AEA-4D10-4C4C-B285-DC9E80048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346" t="35749" r="25163" b="32133"/>
          <a:stretch/>
        </p:blipFill>
        <p:spPr>
          <a:xfrm>
            <a:off x="2053879" y="1496880"/>
            <a:ext cx="8098306" cy="4795827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F484C0C8-BF08-4A66-9BA3-0A04467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Miksi työnantajakohtainen yhdistys kannattaa?</a:t>
            </a:r>
          </a:p>
        </p:txBody>
      </p:sp>
    </p:spTree>
    <p:extLst>
      <p:ext uri="{BB962C8B-B14F-4D97-AF65-F5344CB8AC3E}">
        <p14:creationId xmlns:p14="http://schemas.microsoft.com/office/powerpoint/2010/main" val="41753525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71A1AEA-4D10-4C4C-B285-DC9E80048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346" t="67984" r="25163" b="18829"/>
          <a:stretch/>
        </p:blipFill>
        <p:spPr>
          <a:xfrm>
            <a:off x="2574261" y="703385"/>
            <a:ext cx="8100082" cy="1969478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54F4B88-4D47-4614-B6B7-FBAB822091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54408"/>
          <a:stretch/>
        </p:blipFill>
        <p:spPr>
          <a:xfrm>
            <a:off x="2508000" y="2672862"/>
            <a:ext cx="8169895" cy="27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796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7C1E8B5-D69B-48E8-88AA-636127A2A0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059" t="62932" r="25109" b="14379"/>
          <a:stretch/>
        </p:blipFill>
        <p:spPr>
          <a:xfrm>
            <a:off x="1346753" y="1214102"/>
            <a:ext cx="9461244" cy="39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5839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703518C-934D-4820-B9F1-AC3A6CF44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176" t="40483" r="23393" b="19867"/>
          <a:stretch/>
        </p:blipFill>
        <p:spPr>
          <a:xfrm>
            <a:off x="2542498" y="1690688"/>
            <a:ext cx="7303866" cy="5020642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7302A407-9609-40C7-9A22-DC3FE2D2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Kysymys, johon haluat saada vastauksen 31.8. Scandicissa?</a:t>
            </a:r>
          </a:p>
        </p:txBody>
      </p:sp>
    </p:spTree>
    <p:extLst>
      <p:ext uri="{BB962C8B-B14F-4D97-AF65-F5344CB8AC3E}">
        <p14:creationId xmlns:p14="http://schemas.microsoft.com/office/powerpoint/2010/main" val="200393101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6D3E286-14CD-43EF-A5A4-4ED8C46D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350" t="53446" r="24807" b="15436"/>
          <a:stretch/>
        </p:blipFill>
        <p:spPr>
          <a:xfrm>
            <a:off x="1829332" y="913839"/>
            <a:ext cx="8668288" cy="49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7723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45F2814B-126F-48A5-BD72-2E4BA646EEE6}"/>
              </a:ext>
            </a:extLst>
          </p:cNvPr>
          <p:cNvGrpSpPr/>
          <p:nvPr/>
        </p:nvGrpSpPr>
        <p:grpSpPr>
          <a:xfrm>
            <a:off x="1892272" y="1749288"/>
            <a:ext cx="8464302" cy="4452730"/>
            <a:chOff x="2071176" y="1785456"/>
            <a:chExt cx="5890259" cy="3056226"/>
          </a:xfrm>
        </p:grpSpPr>
        <p:cxnSp>
          <p:nvCxnSpPr>
            <p:cNvPr id="43010" name="Suora yhdysviiva 40"/>
            <p:cNvCxnSpPr>
              <a:cxnSpLocks noChangeShapeType="1"/>
            </p:cNvCxnSpPr>
            <p:nvPr/>
          </p:nvCxnSpPr>
          <p:spPr bwMode="auto">
            <a:xfrm rot="5400000">
              <a:off x="4773421" y="4199402"/>
              <a:ext cx="567035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1" name="Suora yhdysviiva 39"/>
            <p:cNvCxnSpPr>
              <a:cxnSpLocks noChangeShapeType="1"/>
            </p:cNvCxnSpPr>
            <p:nvPr/>
          </p:nvCxnSpPr>
          <p:spPr bwMode="auto">
            <a:xfrm rot="5400000">
              <a:off x="4095658" y="4279769"/>
              <a:ext cx="567035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2" name="Suora yhdysviiva 38"/>
            <p:cNvCxnSpPr>
              <a:cxnSpLocks noChangeShapeType="1"/>
            </p:cNvCxnSpPr>
            <p:nvPr/>
          </p:nvCxnSpPr>
          <p:spPr bwMode="auto">
            <a:xfrm rot="5400000">
              <a:off x="3417894" y="4230655"/>
              <a:ext cx="567035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3" name="Suora yhdysviiva 37"/>
            <p:cNvCxnSpPr>
              <a:cxnSpLocks noChangeShapeType="1"/>
            </p:cNvCxnSpPr>
            <p:nvPr/>
          </p:nvCxnSpPr>
          <p:spPr bwMode="auto">
            <a:xfrm rot="5400000">
              <a:off x="4320685" y="3511816"/>
              <a:ext cx="567035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4" name="Suora yhdysviiva 35"/>
            <p:cNvCxnSpPr>
              <a:cxnSpLocks noChangeShapeType="1"/>
            </p:cNvCxnSpPr>
            <p:nvPr/>
          </p:nvCxnSpPr>
          <p:spPr bwMode="auto">
            <a:xfrm rot="5400000">
              <a:off x="4696625" y="3457344"/>
              <a:ext cx="1824335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5" name="Suora yhdysviiva 34"/>
            <p:cNvCxnSpPr>
              <a:cxnSpLocks noChangeShapeType="1"/>
            </p:cNvCxnSpPr>
            <p:nvPr/>
          </p:nvCxnSpPr>
          <p:spPr bwMode="auto">
            <a:xfrm rot="5400000">
              <a:off x="4800209" y="2792975"/>
              <a:ext cx="567035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6" name="Suora yhdysviiva 33"/>
            <p:cNvCxnSpPr>
              <a:cxnSpLocks noChangeShapeType="1"/>
            </p:cNvCxnSpPr>
            <p:nvPr/>
          </p:nvCxnSpPr>
          <p:spPr bwMode="auto">
            <a:xfrm rot="5400000">
              <a:off x="4172452" y="2873343"/>
              <a:ext cx="567035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7" name="Suora yhdysviiva 32"/>
            <p:cNvCxnSpPr>
              <a:cxnSpLocks noChangeShapeType="1"/>
            </p:cNvCxnSpPr>
            <p:nvPr/>
          </p:nvCxnSpPr>
          <p:spPr bwMode="auto">
            <a:xfrm rot="5400000">
              <a:off x="3676855" y="2909061"/>
              <a:ext cx="567035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19" name="Suora yhdysviiva 29"/>
            <p:cNvCxnSpPr>
              <a:cxnSpLocks noChangeShapeType="1"/>
            </p:cNvCxnSpPr>
            <p:nvPr/>
          </p:nvCxnSpPr>
          <p:spPr bwMode="auto">
            <a:xfrm rot="5400000">
              <a:off x="2106567" y="3480116"/>
              <a:ext cx="1780580" cy="89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Suorakulmio 7"/>
            <p:cNvSpPr/>
            <p:nvPr/>
          </p:nvSpPr>
          <p:spPr bwMode="auto">
            <a:xfrm>
              <a:off x="4163398" y="1785456"/>
              <a:ext cx="610019" cy="944106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LTOL</a:t>
              </a:r>
            </a:p>
          </p:txBody>
        </p:sp>
        <p:sp>
          <p:nvSpPr>
            <p:cNvPr id="9" name="Suorakulmio 8"/>
            <p:cNvSpPr/>
            <p:nvPr/>
          </p:nvSpPr>
          <p:spPr bwMode="auto">
            <a:xfrm>
              <a:off x="4812053" y="1785457"/>
              <a:ext cx="642942" cy="944105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OAO</a:t>
              </a:r>
            </a:p>
          </p:txBody>
        </p:sp>
        <p:sp>
          <p:nvSpPr>
            <p:cNvPr id="10" name="Suorakulmio 9"/>
            <p:cNvSpPr/>
            <p:nvPr/>
          </p:nvSpPr>
          <p:spPr bwMode="auto">
            <a:xfrm>
              <a:off x="5476139" y="1785456"/>
              <a:ext cx="542196" cy="944105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YLL</a:t>
              </a:r>
            </a:p>
          </p:txBody>
        </p:sp>
        <p:grpSp>
          <p:nvGrpSpPr>
            <p:cNvPr id="2" name="Ryhmä 14"/>
            <p:cNvGrpSpPr/>
            <p:nvPr/>
          </p:nvGrpSpPr>
          <p:grpSpPr>
            <a:xfrm>
              <a:off x="2071176" y="1785456"/>
              <a:ext cx="2050370" cy="944106"/>
              <a:chOff x="-144670" y="1607717"/>
              <a:chExt cx="3645102" cy="1678409"/>
            </a:xfrm>
            <a:solidFill>
              <a:srgbClr val="FFCC66"/>
            </a:solidFill>
          </p:grpSpPr>
          <p:sp>
            <p:nvSpPr>
              <p:cNvPr id="7" name="Suorakulmio 6"/>
              <p:cNvSpPr/>
              <p:nvPr/>
            </p:nvSpPr>
            <p:spPr bwMode="auto">
              <a:xfrm>
                <a:off x="-144670" y="1607717"/>
                <a:ext cx="3645102" cy="1678409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sunrise" dir="t"/>
              </a:scene3d>
              <a:sp3d prstMaterial="matte">
                <a:bevelT w="63500" h="146050"/>
              </a:sp3d>
            </p:spPr>
            <p:txBody>
              <a:bodyPr anchor="ctr"/>
              <a:lstStyle/>
              <a:p>
                <a:pPr algn="ctr" defTabSz="685800" eaLnBrk="0" hangingPunct="0">
                  <a:defRPr/>
                </a:pPr>
                <a:r>
                  <a:rPr lang="fi-FI" sz="20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OAJ-YSI</a:t>
                </a:r>
              </a:p>
            </p:txBody>
          </p:sp>
          <p:sp>
            <p:nvSpPr>
              <p:cNvPr id="14" name="Suorakulmio 13"/>
              <p:cNvSpPr/>
              <p:nvPr/>
            </p:nvSpPr>
            <p:spPr bwMode="auto">
              <a:xfrm>
                <a:off x="2372660" y="2640048"/>
                <a:ext cx="1127771" cy="646076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sunrise" dir="t"/>
              </a:scene3d>
              <a:sp3d prstMaterial="matte">
                <a:bevelT w="63500" h="146050"/>
              </a:sp3d>
            </p:spPr>
            <p:txBody>
              <a:bodyPr anchor="ctr"/>
              <a:lstStyle/>
              <a:p>
                <a:pPr defTabSz="685800" eaLnBrk="0" hangingPunct="0">
                  <a:defRPr/>
                </a:pPr>
                <a:r>
                  <a:rPr lang="fi-FI" sz="1600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FSL</a:t>
                </a:r>
              </a:p>
            </p:txBody>
          </p:sp>
        </p:grpSp>
        <p:sp>
          <p:nvSpPr>
            <p:cNvPr id="16" name="Suorakulmio 15"/>
            <p:cNvSpPr/>
            <p:nvPr/>
          </p:nvSpPr>
          <p:spPr bwMode="auto">
            <a:xfrm>
              <a:off x="6041373" y="1785457"/>
              <a:ext cx="541989" cy="945165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OP-SIA</a:t>
              </a:r>
            </a:p>
          </p:txBody>
        </p:sp>
        <p:sp>
          <p:nvSpPr>
            <p:cNvPr id="17" name="Suorakulmio 16"/>
            <p:cNvSpPr/>
            <p:nvPr/>
          </p:nvSpPr>
          <p:spPr bwMode="auto">
            <a:xfrm>
              <a:off x="6609961" y="1785457"/>
              <a:ext cx="646803" cy="944105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6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Opisk.</a:t>
              </a:r>
            </a:p>
          </p:txBody>
        </p:sp>
        <p:sp>
          <p:nvSpPr>
            <p:cNvPr id="18" name="Suorakulmio 17"/>
            <p:cNvSpPr/>
            <p:nvPr/>
          </p:nvSpPr>
          <p:spPr bwMode="auto">
            <a:xfrm>
              <a:off x="7281488" y="1785457"/>
              <a:ext cx="679947" cy="944105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Seniori-</a:t>
              </a:r>
            </a:p>
            <a:p>
              <a:pPr algn="ctr" defTabSz="685800" eaLnBrk="0" hangingPunct="0">
                <a:defRPr/>
              </a:pPr>
              <a:r>
                <a:rPr lang="fi-FI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opettajat</a:t>
              </a:r>
            </a:p>
          </p:txBody>
        </p:sp>
        <p:sp>
          <p:nvSpPr>
            <p:cNvPr id="22" name="Suorakulmio 21"/>
            <p:cNvSpPr/>
            <p:nvPr/>
          </p:nvSpPr>
          <p:spPr bwMode="auto">
            <a:xfrm>
              <a:off x="2620870" y="2970665"/>
              <a:ext cx="3495998" cy="482207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Alueyhdistykset</a:t>
              </a:r>
              <a:r>
                <a:rPr lang="fi-FI" sz="1600" b="1" kern="0" dirty="0">
                  <a:solidFill>
                    <a:prstClr val="black"/>
                  </a:solidFill>
                </a:rPr>
                <a:t> </a:t>
              </a:r>
            </a:p>
          </p:txBody>
        </p:sp>
        <p:sp>
          <p:nvSpPr>
            <p:cNvPr id="23" name="Suorakulmio 22"/>
            <p:cNvSpPr/>
            <p:nvPr/>
          </p:nvSpPr>
          <p:spPr bwMode="auto">
            <a:xfrm>
              <a:off x="2620870" y="3653790"/>
              <a:ext cx="3495998" cy="482207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OAJ:n paikallisyhdistykset</a:t>
              </a:r>
            </a:p>
          </p:txBody>
        </p:sp>
        <p:sp>
          <p:nvSpPr>
            <p:cNvPr id="24" name="Suorakulmio 23"/>
            <p:cNvSpPr/>
            <p:nvPr/>
          </p:nvSpPr>
          <p:spPr bwMode="auto">
            <a:xfrm>
              <a:off x="2666141" y="4256548"/>
              <a:ext cx="611546" cy="585134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100" b="1" kern="0" dirty="0">
                  <a:solidFill>
                    <a:prstClr val="black"/>
                  </a:solidFill>
                  <a:latin typeface="Arial" charset="0"/>
                </a:rPr>
                <a:t>Jäsen-</a:t>
              </a:r>
            </a:p>
            <a:p>
              <a:pPr algn="ctr" defTabSz="685800" eaLnBrk="0" hangingPunct="0">
                <a:defRPr/>
              </a:pPr>
              <a:r>
                <a:rPr lang="fi-FI" sz="1100" b="1" kern="0" dirty="0" err="1">
                  <a:solidFill>
                    <a:prstClr val="black"/>
                  </a:solidFill>
                  <a:latin typeface="Arial" charset="0"/>
                </a:rPr>
                <a:t>yhdist</a:t>
              </a:r>
              <a:r>
                <a:rPr lang="fi-FI" sz="1100" b="1" kern="0" dirty="0">
                  <a:solidFill>
                    <a:prstClr val="black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25" name="Suorakulmio 24"/>
            <p:cNvSpPr/>
            <p:nvPr/>
          </p:nvSpPr>
          <p:spPr bwMode="auto">
            <a:xfrm>
              <a:off x="3388962" y="4256548"/>
              <a:ext cx="628157" cy="585134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100" b="1" kern="0" dirty="0">
                  <a:solidFill>
                    <a:prstClr val="black"/>
                  </a:solidFill>
                  <a:latin typeface="Arial" charset="0"/>
                </a:rPr>
                <a:t>Jäsen-</a:t>
              </a:r>
              <a:r>
                <a:rPr lang="fi-FI" sz="1100" b="1" kern="0" dirty="0" err="1">
                  <a:solidFill>
                    <a:prstClr val="black"/>
                  </a:solidFill>
                  <a:latin typeface="Arial" charset="0"/>
                </a:rPr>
                <a:t>yhdist</a:t>
              </a:r>
              <a:r>
                <a:rPr lang="fi-FI" sz="1100" b="1" kern="0" dirty="0">
                  <a:solidFill>
                    <a:prstClr val="black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26" name="Suorakulmio 25"/>
            <p:cNvSpPr/>
            <p:nvPr/>
          </p:nvSpPr>
          <p:spPr bwMode="auto">
            <a:xfrm>
              <a:off x="4090836" y="4256548"/>
              <a:ext cx="575963" cy="585134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Jäsen-</a:t>
              </a:r>
            </a:p>
            <a:p>
              <a:pPr algn="ctr" defTabSz="685800" eaLnBrk="0" hangingPunct="0">
                <a:defRPr/>
              </a:pPr>
              <a:r>
                <a:rPr lang="fi-FI" sz="11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yhdist</a:t>
              </a:r>
              <a:r>
                <a:rPr lang="fi-FI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7" name="Suorakulmio 26"/>
            <p:cNvSpPr/>
            <p:nvPr/>
          </p:nvSpPr>
          <p:spPr bwMode="auto">
            <a:xfrm>
              <a:off x="4756634" y="4256548"/>
              <a:ext cx="570431" cy="585134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Jäsen-</a:t>
              </a:r>
            </a:p>
            <a:p>
              <a:pPr algn="ctr" defTabSz="685800" eaLnBrk="0" hangingPunct="0">
                <a:defRPr/>
              </a:pPr>
              <a:r>
                <a:rPr lang="fi-FI" sz="11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yhdist</a:t>
              </a:r>
              <a:r>
                <a:rPr lang="fi-FI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8" name="Suorakulmio 27"/>
            <p:cNvSpPr/>
            <p:nvPr/>
          </p:nvSpPr>
          <p:spPr bwMode="auto">
            <a:xfrm>
              <a:off x="5416900" y="4256548"/>
              <a:ext cx="643288" cy="585134"/>
            </a:xfrm>
            <a:prstGeom prst="rect">
              <a:avLst/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rise" dir="t"/>
            </a:scene3d>
            <a:sp3d prstMaterial="matte">
              <a:bevelT w="63500" h="146050"/>
            </a:sp3d>
          </p:spPr>
          <p:txBody>
            <a:bodyPr anchor="ctr"/>
            <a:lstStyle/>
            <a:p>
              <a:pPr algn="ctr" defTabSz="685800" eaLnBrk="0" hangingPunct="0">
                <a:defRPr/>
              </a:pPr>
              <a:r>
                <a:rPr lang="fi-FI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Jäsen-</a:t>
              </a:r>
            </a:p>
            <a:p>
              <a:pPr algn="ctr" defTabSz="685800" eaLnBrk="0" hangingPunct="0">
                <a:defRPr/>
              </a:pPr>
              <a:r>
                <a:rPr lang="fi-FI" sz="11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yhdist</a:t>
              </a:r>
              <a:r>
                <a:rPr lang="fi-FI" sz="1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40" name="Otsikko 5">
            <a:extLst>
              <a:ext uri="{FF2B5EF4-FFF2-40B4-BE49-F238E27FC236}">
                <a16:creationId xmlns:a16="http://schemas.microsoft.com/office/drawing/2014/main" id="{9D2CBB6B-8A4C-4B40-BCC8-71A5BE4C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176" y="365125"/>
            <a:ext cx="8012162" cy="979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altLang="fi-FI" sz="3600" dirty="0">
                <a:solidFill>
                  <a:srgbClr val="002395"/>
                </a:solidFill>
              </a:rPr>
              <a:t>OAJ:n järjestörakenne tällä hetkellä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DDD96D89-3C8F-490D-AEF9-4CD182E1A442}"/>
              </a:ext>
            </a:extLst>
          </p:cNvPr>
          <p:cNvSpPr/>
          <p:nvPr/>
        </p:nvSpPr>
        <p:spPr>
          <a:xfrm>
            <a:off x="1789043" y="4333461"/>
            <a:ext cx="6917635" cy="22263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412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C9E12CE6-DBC1-408F-827F-6DE12B165EDD}"/>
              </a:ext>
            </a:extLst>
          </p:cNvPr>
          <p:cNvGrpSpPr/>
          <p:nvPr/>
        </p:nvGrpSpPr>
        <p:grpSpPr>
          <a:xfrm>
            <a:off x="2007705" y="1272209"/>
            <a:ext cx="7832034" cy="5227982"/>
            <a:chOff x="3523654" y="1748433"/>
            <a:chExt cx="5174460" cy="3503117"/>
          </a:xfrm>
        </p:grpSpPr>
        <p:sp>
          <p:nvSpPr>
            <p:cNvPr id="4" name="Suorakulmio 3"/>
            <p:cNvSpPr/>
            <p:nvPr/>
          </p:nvSpPr>
          <p:spPr>
            <a:xfrm>
              <a:off x="3584972" y="1749329"/>
              <a:ext cx="971550" cy="404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5" name="Suorakulmio 4"/>
            <p:cNvSpPr/>
            <p:nvPr/>
          </p:nvSpPr>
          <p:spPr>
            <a:xfrm>
              <a:off x="3584972" y="2245819"/>
              <a:ext cx="971550" cy="404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6" name="Suorakulmio 5"/>
            <p:cNvSpPr/>
            <p:nvPr/>
          </p:nvSpPr>
          <p:spPr>
            <a:xfrm>
              <a:off x="3584972" y="2757488"/>
              <a:ext cx="971550" cy="4054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3584972" y="3267376"/>
              <a:ext cx="971550" cy="404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8" name="Suorakulmio 7"/>
            <p:cNvSpPr/>
            <p:nvPr/>
          </p:nvSpPr>
          <p:spPr>
            <a:xfrm>
              <a:off x="3584972" y="3753151"/>
              <a:ext cx="971550" cy="404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10" name="Suorakulmio 9"/>
            <p:cNvSpPr/>
            <p:nvPr/>
          </p:nvSpPr>
          <p:spPr>
            <a:xfrm>
              <a:off x="3584972" y="4847034"/>
              <a:ext cx="971550" cy="404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11" name="Suorakulmio 10"/>
            <p:cNvSpPr/>
            <p:nvPr/>
          </p:nvSpPr>
          <p:spPr>
            <a:xfrm>
              <a:off x="3584972" y="4360367"/>
              <a:ext cx="971550" cy="4054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1753" name="Tekstiruutu 11"/>
            <p:cNvSpPr txBox="1">
              <a:spLocks noChangeArrowheads="1"/>
            </p:cNvSpPr>
            <p:nvPr/>
          </p:nvSpPr>
          <p:spPr bwMode="auto">
            <a:xfrm>
              <a:off x="3523654" y="1750218"/>
              <a:ext cx="1032868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 dirty="0">
                  <a:solidFill>
                    <a:srgbClr val="000000"/>
                  </a:solidFill>
                  <a:latin typeface="Arial" charset="0"/>
                </a:rPr>
                <a:t>Peruskoulun, lukion, tai yleissivistävän aikuisoppilaitoksen opettaja</a:t>
              </a:r>
            </a:p>
          </p:txBody>
        </p:sp>
        <p:sp>
          <p:nvSpPr>
            <p:cNvPr id="31754" name="Tekstiruutu 12"/>
            <p:cNvSpPr txBox="1">
              <a:spLocks noChangeArrowheads="1"/>
            </p:cNvSpPr>
            <p:nvPr/>
          </p:nvSpPr>
          <p:spPr bwMode="auto">
            <a:xfrm>
              <a:off x="3523654" y="2249389"/>
              <a:ext cx="1109068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 dirty="0">
                  <a:solidFill>
                    <a:srgbClr val="000000"/>
                  </a:solidFill>
                  <a:latin typeface="Arial" charset="0"/>
                </a:rPr>
                <a:t>Ammatillisen oppilaitoksen, aikuiskoulutuskeskuksen, ammattikorkeakoulun opettaja </a:t>
              </a:r>
            </a:p>
          </p:txBody>
        </p:sp>
        <p:sp>
          <p:nvSpPr>
            <p:cNvPr id="31755" name="Tekstiruutu 17"/>
            <p:cNvSpPr txBox="1">
              <a:spLocks noChangeArrowheads="1"/>
            </p:cNvSpPr>
            <p:nvPr/>
          </p:nvSpPr>
          <p:spPr bwMode="auto">
            <a:xfrm>
              <a:off x="3584972" y="2757489"/>
              <a:ext cx="971550" cy="15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Lastentarhanopettaja</a:t>
              </a:r>
            </a:p>
          </p:txBody>
        </p:sp>
        <p:sp>
          <p:nvSpPr>
            <p:cNvPr id="31756" name="Tekstiruutu 18"/>
            <p:cNvSpPr txBox="1">
              <a:spLocks noChangeArrowheads="1"/>
            </p:cNvSpPr>
            <p:nvPr/>
          </p:nvSpPr>
          <p:spPr bwMode="auto">
            <a:xfrm>
              <a:off x="3584972" y="3267374"/>
              <a:ext cx="971550" cy="15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Yliopiston lehtori</a:t>
              </a:r>
            </a:p>
          </p:txBody>
        </p:sp>
        <p:sp>
          <p:nvSpPr>
            <p:cNvPr id="31757" name="Tekstiruutu 19"/>
            <p:cNvSpPr txBox="1">
              <a:spLocks noChangeArrowheads="1"/>
            </p:cNvSpPr>
            <p:nvPr/>
          </p:nvSpPr>
          <p:spPr bwMode="auto">
            <a:xfrm>
              <a:off x="3584972" y="3771901"/>
              <a:ext cx="971550" cy="247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Opetus- ja sivistystoimen asiantuntija</a:t>
              </a:r>
            </a:p>
          </p:txBody>
        </p:sp>
        <p:sp>
          <p:nvSpPr>
            <p:cNvPr id="31758" name="Tekstiruutu 21"/>
            <p:cNvSpPr txBox="1">
              <a:spLocks noChangeArrowheads="1"/>
            </p:cNvSpPr>
            <p:nvPr/>
          </p:nvSpPr>
          <p:spPr bwMode="auto">
            <a:xfrm>
              <a:off x="3584972" y="4360368"/>
              <a:ext cx="971550" cy="15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Opettajaksi opiskeleva</a:t>
              </a:r>
            </a:p>
          </p:txBody>
        </p:sp>
        <p:sp>
          <p:nvSpPr>
            <p:cNvPr id="31759" name="Tekstiruutu 22"/>
            <p:cNvSpPr txBox="1">
              <a:spLocks noChangeArrowheads="1"/>
            </p:cNvSpPr>
            <p:nvPr/>
          </p:nvSpPr>
          <p:spPr bwMode="auto">
            <a:xfrm>
              <a:off x="3584972" y="4847036"/>
              <a:ext cx="971550" cy="15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senioriopettaja</a:t>
              </a:r>
            </a:p>
          </p:txBody>
        </p:sp>
        <p:sp>
          <p:nvSpPr>
            <p:cNvPr id="24" name="Suorakulmio 23"/>
            <p:cNvSpPr/>
            <p:nvPr/>
          </p:nvSpPr>
          <p:spPr>
            <a:xfrm>
              <a:off x="4919066" y="1750219"/>
              <a:ext cx="727354" cy="22279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25" name="Suorakulmio 24"/>
            <p:cNvSpPr/>
            <p:nvPr/>
          </p:nvSpPr>
          <p:spPr>
            <a:xfrm>
              <a:off x="5755780" y="1748433"/>
              <a:ext cx="819745" cy="22306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26" name="Suorakulmio 25"/>
            <p:cNvSpPr/>
            <p:nvPr/>
          </p:nvSpPr>
          <p:spPr>
            <a:xfrm>
              <a:off x="6687147" y="1750219"/>
              <a:ext cx="589361" cy="22288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29" name="Suorakulmio 28"/>
            <p:cNvSpPr/>
            <p:nvPr/>
          </p:nvSpPr>
          <p:spPr>
            <a:xfrm>
              <a:off x="7478317" y="1750221"/>
              <a:ext cx="445592" cy="1607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1" name="Suorakulmio 30"/>
            <p:cNvSpPr/>
            <p:nvPr/>
          </p:nvSpPr>
          <p:spPr>
            <a:xfrm>
              <a:off x="8047137" y="1748433"/>
              <a:ext cx="559892" cy="404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2" name="Suorakulmio 31"/>
            <p:cNvSpPr/>
            <p:nvPr/>
          </p:nvSpPr>
          <p:spPr>
            <a:xfrm>
              <a:off x="7478317" y="2249392"/>
              <a:ext cx="445592" cy="404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3" name="Suorakulmio 32"/>
            <p:cNvSpPr/>
            <p:nvPr/>
          </p:nvSpPr>
          <p:spPr>
            <a:xfrm>
              <a:off x="8039996" y="2245817"/>
              <a:ext cx="567035" cy="4054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4" name="Suorakulmio 33"/>
            <p:cNvSpPr/>
            <p:nvPr/>
          </p:nvSpPr>
          <p:spPr>
            <a:xfrm>
              <a:off x="8036424" y="2754810"/>
              <a:ext cx="570607" cy="4054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5" name="Suorakulmio 34"/>
            <p:cNvSpPr/>
            <p:nvPr/>
          </p:nvSpPr>
          <p:spPr>
            <a:xfrm>
              <a:off x="8036424" y="3267376"/>
              <a:ext cx="570607" cy="4045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6" name="Suorakulmio 35"/>
            <p:cNvSpPr/>
            <p:nvPr/>
          </p:nvSpPr>
          <p:spPr>
            <a:xfrm>
              <a:off x="8039996" y="3771900"/>
              <a:ext cx="567035" cy="404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7" name="Suorakulmio 36"/>
            <p:cNvSpPr/>
            <p:nvPr/>
          </p:nvSpPr>
          <p:spPr>
            <a:xfrm>
              <a:off x="5853116" y="4360366"/>
              <a:ext cx="567035" cy="2428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8" name="Suorakulmio 37"/>
            <p:cNvSpPr/>
            <p:nvPr/>
          </p:nvSpPr>
          <p:spPr>
            <a:xfrm>
              <a:off x="5853116" y="4847034"/>
              <a:ext cx="567035" cy="404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1772" name="Tekstiruutu 38"/>
            <p:cNvSpPr txBox="1">
              <a:spLocks noChangeArrowheads="1"/>
            </p:cNvSpPr>
            <p:nvPr/>
          </p:nvSpPr>
          <p:spPr bwMode="auto">
            <a:xfrm>
              <a:off x="5853113" y="2619079"/>
              <a:ext cx="648296" cy="27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1050" kern="0" dirty="0" err="1">
                  <a:solidFill>
                    <a:srgbClr val="000000"/>
                  </a:solidFill>
                  <a:latin typeface="Arial" charset="0"/>
                </a:rPr>
                <a:t>paikallis</a:t>
              </a:r>
              <a:r>
                <a:rPr lang="fi-FI" altLang="fi-FI" sz="1050" kern="0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  <a:p>
              <a:pPr defTabSz="685800">
                <a:defRPr/>
              </a:pPr>
              <a:r>
                <a:rPr lang="fi-FI" altLang="fi-FI" sz="1050" kern="0" dirty="0">
                  <a:solidFill>
                    <a:srgbClr val="000000"/>
                  </a:solidFill>
                  <a:latin typeface="Arial" charset="0"/>
                </a:rPr>
                <a:t>yhdistys</a:t>
              </a:r>
            </a:p>
          </p:txBody>
        </p:sp>
        <p:sp>
          <p:nvSpPr>
            <p:cNvPr id="31773" name="Tekstiruutu 39"/>
            <p:cNvSpPr txBox="1">
              <a:spLocks noChangeArrowheads="1"/>
            </p:cNvSpPr>
            <p:nvPr/>
          </p:nvSpPr>
          <p:spPr bwMode="auto">
            <a:xfrm>
              <a:off x="4877293" y="2603004"/>
              <a:ext cx="808138" cy="17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685800">
                <a:defRPr/>
              </a:pPr>
              <a:r>
                <a:rPr lang="fi-FI" altLang="fi-FI" sz="1050" kern="0" dirty="0">
                  <a:solidFill>
                    <a:srgbClr val="000000"/>
                  </a:solidFill>
                  <a:latin typeface="Arial" charset="0"/>
                </a:rPr>
                <a:t>opettaja-yhdistys</a:t>
              </a:r>
            </a:p>
          </p:txBody>
        </p:sp>
        <p:sp>
          <p:nvSpPr>
            <p:cNvPr id="31774" name="Tekstiruutu 40"/>
            <p:cNvSpPr txBox="1">
              <a:spLocks noChangeArrowheads="1"/>
            </p:cNvSpPr>
            <p:nvPr/>
          </p:nvSpPr>
          <p:spPr bwMode="auto">
            <a:xfrm>
              <a:off x="6703222" y="2619079"/>
              <a:ext cx="567035" cy="27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1050" kern="0" dirty="0">
                  <a:solidFill>
                    <a:srgbClr val="000000"/>
                  </a:solidFill>
                  <a:latin typeface="Arial" charset="0"/>
                </a:rPr>
                <a:t>alue-yhdistys</a:t>
              </a:r>
            </a:p>
          </p:txBody>
        </p:sp>
        <p:sp>
          <p:nvSpPr>
            <p:cNvPr id="31775" name="Tekstiruutu 43"/>
            <p:cNvSpPr txBox="1">
              <a:spLocks noChangeArrowheads="1"/>
            </p:cNvSpPr>
            <p:nvPr/>
          </p:nvSpPr>
          <p:spPr bwMode="auto">
            <a:xfrm>
              <a:off x="7478317" y="1750220"/>
              <a:ext cx="445592" cy="15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FSL</a:t>
              </a:r>
            </a:p>
          </p:txBody>
        </p:sp>
        <p:sp>
          <p:nvSpPr>
            <p:cNvPr id="31776" name="Tekstiruutu 44"/>
            <p:cNvSpPr txBox="1">
              <a:spLocks noChangeArrowheads="1"/>
            </p:cNvSpPr>
            <p:nvPr/>
          </p:nvSpPr>
          <p:spPr bwMode="auto">
            <a:xfrm>
              <a:off x="8047137" y="1748433"/>
              <a:ext cx="650977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OAJ:n yleissivistävät opettajat </a:t>
              </a:r>
            </a:p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OAJ-YSI</a:t>
              </a:r>
            </a:p>
          </p:txBody>
        </p:sp>
        <p:sp>
          <p:nvSpPr>
            <p:cNvPr id="31777" name="Tekstiruutu 45"/>
            <p:cNvSpPr txBox="1">
              <a:spLocks noChangeArrowheads="1"/>
            </p:cNvSpPr>
            <p:nvPr/>
          </p:nvSpPr>
          <p:spPr bwMode="auto">
            <a:xfrm>
              <a:off x="8039996" y="2249390"/>
              <a:ext cx="567035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 dirty="0">
                  <a:solidFill>
                    <a:srgbClr val="000000"/>
                  </a:solidFill>
                  <a:latin typeface="Arial" charset="0"/>
                </a:rPr>
                <a:t>OAJ:n ammatilliset opettajat OAO</a:t>
              </a:r>
            </a:p>
          </p:txBody>
        </p:sp>
        <p:sp>
          <p:nvSpPr>
            <p:cNvPr id="31778" name="Tekstiruutu 46"/>
            <p:cNvSpPr txBox="1">
              <a:spLocks noChangeArrowheads="1"/>
            </p:cNvSpPr>
            <p:nvPr/>
          </p:nvSpPr>
          <p:spPr bwMode="auto">
            <a:xfrm>
              <a:off x="8036424" y="2754810"/>
              <a:ext cx="617039" cy="3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Lastentarhan-opettajalitto LTOL</a:t>
              </a:r>
            </a:p>
          </p:txBody>
        </p:sp>
        <p:sp>
          <p:nvSpPr>
            <p:cNvPr id="31779" name="Tekstiruutu 47"/>
            <p:cNvSpPr txBox="1">
              <a:spLocks noChangeArrowheads="1"/>
            </p:cNvSpPr>
            <p:nvPr/>
          </p:nvSpPr>
          <p:spPr bwMode="auto">
            <a:xfrm>
              <a:off x="8036424" y="3267374"/>
              <a:ext cx="570607" cy="3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Yliopistojen opetusalan liitto YLL</a:t>
              </a:r>
            </a:p>
          </p:txBody>
        </p:sp>
        <p:sp>
          <p:nvSpPr>
            <p:cNvPr id="31780" name="Tekstiruutu 48"/>
            <p:cNvSpPr txBox="1">
              <a:spLocks noChangeArrowheads="1"/>
            </p:cNvSpPr>
            <p:nvPr/>
          </p:nvSpPr>
          <p:spPr bwMode="auto">
            <a:xfrm>
              <a:off x="8026601" y="3771901"/>
              <a:ext cx="671513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Opetus- ja sivistystoimen asiantuntijat OPSIA</a:t>
              </a:r>
            </a:p>
          </p:txBody>
        </p:sp>
        <p:sp>
          <p:nvSpPr>
            <p:cNvPr id="31781" name="Tekstiruutu 49"/>
            <p:cNvSpPr txBox="1">
              <a:spLocks noChangeArrowheads="1"/>
            </p:cNvSpPr>
            <p:nvPr/>
          </p:nvSpPr>
          <p:spPr bwMode="auto">
            <a:xfrm>
              <a:off x="8036421" y="4367511"/>
              <a:ext cx="661692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 dirty="0">
                  <a:solidFill>
                    <a:srgbClr val="000000"/>
                  </a:solidFill>
                  <a:latin typeface="Arial" charset="0"/>
                </a:rPr>
                <a:t>Suomen Opettajaksi Opiskelevien Liitto SOOL</a:t>
              </a:r>
            </a:p>
          </p:txBody>
        </p:sp>
        <p:sp>
          <p:nvSpPr>
            <p:cNvPr id="51" name="Suorakulmio 50"/>
            <p:cNvSpPr/>
            <p:nvPr/>
          </p:nvSpPr>
          <p:spPr>
            <a:xfrm>
              <a:off x="8036424" y="4360367"/>
              <a:ext cx="570607" cy="4054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52" name="Suorakulmio 51"/>
            <p:cNvSpPr/>
            <p:nvPr/>
          </p:nvSpPr>
          <p:spPr>
            <a:xfrm>
              <a:off x="8036424" y="4847034"/>
              <a:ext cx="570607" cy="404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i-FI" sz="1200" kern="0">
                <a:solidFill>
                  <a:prstClr val="white"/>
                </a:solidFill>
              </a:endParaRPr>
            </a:p>
          </p:txBody>
        </p:sp>
        <p:sp>
          <p:nvSpPr>
            <p:cNvPr id="31784" name="Tekstiruutu 52"/>
            <p:cNvSpPr txBox="1">
              <a:spLocks noChangeArrowheads="1"/>
            </p:cNvSpPr>
            <p:nvPr/>
          </p:nvSpPr>
          <p:spPr bwMode="auto">
            <a:xfrm>
              <a:off x="8036424" y="4847035"/>
              <a:ext cx="661689" cy="3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 dirty="0">
                  <a:solidFill>
                    <a:srgbClr val="000000"/>
                  </a:solidFill>
                  <a:latin typeface="Arial" charset="0"/>
                </a:rPr>
                <a:t>Opetusalan Seniorijärjestö OSJ</a:t>
              </a:r>
            </a:p>
          </p:txBody>
        </p:sp>
        <p:sp>
          <p:nvSpPr>
            <p:cNvPr id="31785" name="Tekstiruutu 53"/>
            <p:cNvSpPr txBox="1">
              <a:spLocks noChangeArrowheads="1"/>
            </p:cNvSpPr>
            <p:nvPr/>
          </p:nvSpPr>
          <p:spPr bwMode="auto">
            <a:xfrm>
              <a:off x="5853116" y="4360368"/>
              <a:ext cx="567035" cy="154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Ainejärjestö</a:t>
              </a:r>
            </a:p>
          </p:txBody>
        </p:sp>
        <p:sp>
          <p:nvSpPr>
            <p:cNvPr id="31786" name="Tekstiruutu 54"/>
            <p:cNvSpPr txBox="1">
              <a:spLocks noChangeArrowheads="1"/>
            </p:cNvSpPr>
            <p:nvPr/>
          </p:nvSpPr>
          <p:spPr bwMode="auto">
            <a:xfrm>
              <a:off x="5853116" y="4847035"/>
              <a:ext cx="567035" cy="3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>
                  <a:solidFill>
                    <a:srgbClr val="000000"/>
                  </a:solidFill>
                  <a:latin typeface="Arial" charset="0"/>
                </a:rPr>
                <a:t>OSJ:n paikkallis-yhdistys</a:t>
              </a:r>
            </a:p>
          </p:txBody>
        </p:sp>
        <p:sp>
          <p:nvSpPr>
            <p:cNvPr id="31787" name="Tekstiruutu 55"/>
            <p:cNvSpPr txBox="1">
              <a:spLocks noChangeArrowheads="1"/>
            </p:cNvSpPr>
            <p:nvPr/>
          </p:nvSpPr>
          <p:spPr bwMode="auto">
            <a:xfrm>
              <a:off x="7478317" y="2249389"/>
              <a:ext cx="521494" cy="43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685800">
                <a:defRPr/>
              </a:pPr>
              <a:r>
                <a:rPr lang="fi-FI" altLang="fi-FI" sz="900" kern="0" dirty="0" err="1">
                  <a:solidFill>
                    <a:srgbClr val="000000"/>
                  </a:solidFill>
                  <a:latin typeface="Arial" charset="0"/>
                </a:rPr>
                <a:t>OAO:n</a:t>
              </a:r>
              <a:r>
                <a:rPr lang="fi-FI" altLang="fi-FI" sz="900" kern="0" dirty="0">
                  <a:solidFill>
                    <a:srgbClr val="000000"/>
                  </a:solidFill>
                  <a:latin typeface="Arial" charset="0"/>
                </a:rPr>
                <a:t> valtakunnallinen yhdistys</a:t>
              </a:r>
            </a:p>
          </p:txBody>
        </p:sp>
        <p:cxnSp>
          <p:nvCxnSpPr>
            <p:cNvPr id="62" name="Suora nuoliyhdysviiva 61"/>
            <p:cNvCxnSpPr/>
            <p:nvPr/>
          </p:nvCxnSpPr>
          <p:spPr>
            <a:xfrm>
              <a:off x="4597601" y="1849339"/>
              <a:ext cx="324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uora nuoliyhdysviiva 62"/>
            <p:cNvCxnSpPr/>
            <p:nvPr/>
          </p:nvCxnSpPr>
          <p:spPr>
            <a:xfrm>
              <a:off x="4597601" y="2335114"/>
              <a:ext cx="324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uora nuoliyhdysviiva 63"/>
            <p:cNvCxnSpPr/>
            <p:nvPr/>
          </p:nvCxnSpPr>
          <p:spPr>
            <a:xfrm>
              <a:off x="4597601" y="2829818"/>
              <a:ext cx="324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uora nuoliyhdysviiva 64"/>
            <p:cNvCxnSpPr/>
            <p:nvPr/>
          </p:nvCxnSpPr>
          <p:spPr>
            <a:xfrm>
              <a:off x="4597601" y="3348633"/>
              <a:ext cx="324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uora nuoliyhdysviiva 66"/>
            <p:cNvCxnSpPr/>
            <p:nvPr/>
          </p:nvCxnSpPr>
          <p:spPr>
            <a:xfrm>
              <a:off x="5576292" y="1849339"/>
              <a:ext cx="2357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uora nuoliyhdysviiva 67"/>
            <p:cNvCxnSpPr/>
            <p:nvPr/>
          </p:nvCxnSpPr>
          <p:spPr>
            <a:xfrm>
              <a:off x="5558433" y="2335114"/>
              <a:ext cx="242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uora nuoliyhdysviiva 68"/>
            <p:cNvCxnSpPr/>
            <p:nvPr/>
          </p:nvCxnSpPr>
          <p:spPr>
            <a:xfrm>
              <a:off x="5569148" y="2826247"/>
              <a:ext cx="242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uora nuoliyhdysviiva 69"/>
            <p:cNvCxnSpPr/>
            <p:nvPr/>
          </p:nvCxnSpPr>
          <p:spPr>
            <a:xfrm>
              <a:off x="5567362" y="3834408"/>
              <a:ext cx="242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uora nuoliyhdysviiva 70"/>
            <p:cNvCxnSpPr/>
            <p:nvPr/>
          </p:nvCxnSpPr>
          <p:spPr>
            <a:xfrm>
              <a:off x="4597601" y="3834408"/>
              <a:ext cx="324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uora nuoliyhdysviiva 56"/>
            <p:cNvCxnSpPr/>
            <p:nvPr/>
          </p:nvCxnSpPr>
          <p:spPr>
            <a:xfrm>
              <a:off x="5558433" y="3348633"/>
              <a:ext cx="2428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uora nuoliyhdysviiva 15"/>
            <p:cNvCxnSpPr/>
            <p:nvPr/>
          </p:nvCxnSpPr>
          <p:spPr>
            <a:xfrm>
              <a:off x="4597598" y="1907383"/>
              <a:ext cx="1214438" cy="3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uora nuoliyhdysviiva 20"/>
            <p:cNvCxnSpPr/>
            <p:nvPr/>
          </p:nvCxnSpPr>
          <p:spPr>
            <a:xfrm flipV="1">
              <a:off x="6460332" y="1849339"/>
              <a:ext cx="2027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uora nuoliyhdysviiva 74"/>
            <p:cNvCxnSpPr/>
            <p:nvPr/>
          </p:nvCxnSpPr>
          <p:spPr>
            <a:xfrm>
              <a:off x="7311332" y="2092226"/>
              <a:ext cx="6884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uora nuoliyhdysviiva 78"/>
            <p:cNvCxnSpPr/>
            <p:nvPr/>
          </p:nvCxnSpPr>
          <p:spPr>
            <a:xfrm>
              <a:off x="5571830" y="2068116"/>
              <a:ext cx="10938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uora nuoliyhdysviiva 80"/>
            <p:cNvCxnSpPr/>
            <p:nvPr/>
          </p:nvCxnSpPr>
          <p:spPr>
            <a:xfrm>
              <a:off x="6460332" y="2335114"/>
              <a:ext cx="2027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uora nuoliyhdysviiva 82"/>
            <p:cNvCxnSpPr/>
            <p:nvPr/>
          </p:nvCxnSpPr>
          <p:spPr>
            <a:xfrm>
              <a:off x="4597600" y="2448522"/>
              <a:ext cx="1203722" cy="3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uora nuoliyhdysviiva 85"/>
            <p:cNvCxnSpPr/>
            <p:nvPr/>
          </p:nvCxnSpPr>
          <p:spPr>
            <a:xfrm flipV="1">
              <a:off x="6460334" y="2448522"/>
              <a:ext cx="972443" cy="3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uora nuoliyhdysviiva 87"/>
            <p:cNvCxnSpPr/>
            <p:nvPr/>
          </p:nvCxnSpPr>
          <p:spPr>
            <a:xfrm>
              <a:off x="7311332" y="2335114"/>
              <a:ext cx="1214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uora nuoliyhdysviiva 93"/>
            <p:cNvCxnSpPr/>
            <p:nvPr/>
          </p:nvCxnSpPr>
          <p:spPr>
            <a:xfrm>
              <a:off x="7923910" y="2335114"/>
              <a:ext cx="112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uora nuoliyhdysviiva 95"/>
            <p:cNvCxnSpPr>
              <a:endCxn id="33" idx="1"/>
            </p:cNvCxnSpPr>
            <p:nvPr/>
          </p:nvCxnSpPr>
          <p:spPr>
            <a:xfrm flipV="1">
              <a:off x="7923909" y="2448522"/>
              <a:ext cx="116086" cy="35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uora nuoliyhdysviiva 97"/>
            <p:cNvCxnSpPr/>
            <p:nvPr/>
          </p:nvCxnSpPr>
          <p:spPr>
            <a:xfrm>
              <a:off x="4592241" y="2986981"/>
              <a:ext cx="12144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uora nuoliyhdysviiva 99"/>
            <p:cNvCxnSpPr/>
            <p:nvPr/>
          </p:nvCxnSpPr>
          <p:spPr>
            <a:xfrm>
              <a:off x="6460333" y="2826247"/>
              <a:ext cx="2053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uora nuoliyhdysviiva 101"/>
            <p:cNvCxnSpPr/>
            <p:nvPr/>
          </p:nvCxnSpPr>
          <p:spPr>
            <a:xfrm>
              <a:off x="6460332" y="2982516"/>
              <a:ext cx="15394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uora nuoliyhdysviiva 103"/>
            <p:cNvCxnSpPr/>
            <p:nvPr/>
          </p:nvCxnSpPr>
          <p:spPr>
            <a:xfrm>
              <a:off x="7311332" y="2826247"/>
              <a:ext cx="6884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uora nuoliyhdysviiva 105"/>
            <p:cNvCxnSpPr/>
            <p:nvPr/>
          </p:nvCxnSpPr>
          <p:spPr>
            <a:xfrm>
              <a:off x="5567362" y="2912864"/>
              <a:ext cx="10903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uora nuoliyhdysviiva 107"/>
            <p:cNvCxnSpPr/>
            <p:nvPr/>
          </p:nvCxnSpPr>
          <p:spPr>
            <a:xfrm>
              <a:off x="6460333" y="3348633"/>
              <a:ext cx="1973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uora nuoliyhdysviiva 109"/>
            <p:cNvCxnSpPr/>
            <p:nvPr/>
          </p:nvCxnSpPr>
          <p:spPr>
            <a:xfrm>
              <a:off x="6460333" y="3469184"/>
              <a:ext cx="15216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uora nuoliyhdysviiva 112"/>
            <p:cNvCxnSpPr/>
            <p:nvPr/>
          </p:nvCxnSpPr>
          <p:spPr>
            <a:xfrm>
              <a:off x="7311333" y="3348633"/>
              <a:ext cx="6706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uora nuoliyhdysviiva 118"/>
            <p:cNvCxnSpPr/>
            <p:nvPr/>
          </p:nvCxnSpPr>
          <p:spPr>
            <a:xfrm>
              <a:off x="5576292" y="3510260"/>
              <a:ext cx="1085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uora nuoliyhdysviiva 120"/>
            <p:cNvCxnSpPr/>
            <p:nvPr/>
          </p:nvCxnSpPr>
          <p:spPr>
            <a:xfrm>
              <a:off x="4597598" y="4117479"/>
              <a:ext cx="33825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uora nuoliyhdysviiva 123"/>
            <p:cNvCxnSpPr/>
            <p:nvPr/>
          </p:nvCxnSpPr>
          <p:spPr>
            <a:xfrm>
              <a:off x="4597600" y="4430018"/>
              <a:ext cx="12037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uora nuoliyhdysviiva 125"/>
            <p:cNvCxnSpPr/>
            <p:nvPr/>
          </p:nvCxnSpPr>
          <p:spPr>
            <a:xfrm>
              <a:off x="6460333" y="4430018"/>
              <a:ext cx="151983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uora nuoliyhdysviiva 127"/>
            <p:cNvCxnSpPr/>
            <p:nvPr/>
          </p:nvCxnSpPr>
          <p:spPr>
            <a:xfrm>
              <a:off x="4597600" y="4684514"/>
              <a:ext cx="33843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uora nuoliyhdysviiva 129"/>
            <p:cNvCxnSpPr/>
            <p:nvPr/>
          </p:nvCxnSpPr>
          <p:spPr>
            <a:xfrm>
              <a:off x="4597598" y="4959548"/>
              <a:ext cx="12144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uora nuoliyhdysviiva 131"/>
            <p:cNvCxnSpPr/>
            <p:nvPr/>
          </p:nvCxnSpPr>
          <p:spPr>
            <a:xfrm>
              <a:off x="6460333" y="4959550"/>
              <a:ext cx="1519833" cy="89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uora nuoliyhdysviiva 133"/>
            <p:cNvCxnSpPr/>
            <p:nvPr/>
          </p:nvCxnSpPr>
          <p:spPr>
            <a:xfrm>
              <a:off x="7311332" y="1947568"/>
              <a:ext cx="688479" cy="44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uora nuoliyhdysviiva 135"/>
            <p:cNvCxnSpPr/>
            <p:nvPr/>
          </p:nvCxnSpPr>
          <p:spPr>
            <a:xfrm>
              <a:off x="6460334" y="1768079"/>
              <a:ext cx="97244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uora nuoliyhdysviiva 137"/>
            <p:cNvCxnSpPr/>
            <p:nvPr/>
          </p:nvCxnSpPr>
          <p:spPr>
            <a:xfrm>
              <a:off x="7310440" y="1852020"/>
              <a:ext cx="138410" cy="17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uora nuoliyhdysviiva 139"/>
            <p:cNvCxnSpPr/>
            <p:nvPr/>
          </p:nvCxnSpPr>
          <p:spPr>
            <a:xfrm>
              <a:off x="5571828" y="2497634"/>
              <a:ext cx="10858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uora nuoliyhdysviiva 141"/>
            <p:cNvCxnSpPr/>
            <p:nvPr/>
          </p:nvCxnSpPr>
          <p:spPr>
            <a:xfrm>
              <a:off x="5571830" y="2561035"/>
              <a:ext cx="18609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4" name="Suora nuoliyhdysviiva 143"/>
            <p:cNvCxnSpPr/>
            <p:nvPr/>
          </p:nvCxnSpPr>
          <p:spPr>
            <a:xfrm>
              <a:off x="6460333" y="3834408"/>
              <a:ext cx="19734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6" name="Suora nuoliyhdysviiva 145"/>
            <p:cNvCxnSpPr/>
            <p:nvPr/>
          </p:nvCxnSpPr>
          <p:spPr>
            <a:xfrm>
              <a:off x="7311331" y="3834408"/>
              <a:ext cx="6688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uora nuoliyhdysviiva 158"/>
            <p:cNvCxnSpPr/>
            <p:nvPr/>
          </p:nvCxnSpPr>
          <p:spPr>
            <a:xfrm>
              <a:off x="7934625" y="1819871"/>
              <a:ext cx="1125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Suora nuoliyhdysviiva 161"/>
            <p:cNvCxnSpPr/>
            <p:nvPr/>
          </p:nvCxnSpPr>
          <p:spPr>
            <a:xfrm>
              <a:off x="4592241" y="3884414"/>
              <a:ext cx="121443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uora nuoliyhdysviiva 178"/>
            <p:cNvCxnSpPr/>
            <p:nvPr/>
          </p:nvCxnSpPr>
          <p:spPr>
            <a:xfrm>
              <a:off x="5569151" y="3955852"/>
              <a:ext cx="10885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uora nuoliyhdysviiva 13"/>
            <p:cNvCxnSpPr/>
            <p:nvPr/>
          </p:nvCxnSpPr>
          <p:spPr>
            <a:xfrm>
              <a:off x="5576293" y="3579019"/>
              <a:ext cx="24038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3" name="Tekstiruutu 1">
            <a:extLst>
              <a:ext uri="{FF2B5EF4-FFF2-40B4-BE49-F238E27FC236}">
                <a16:creationId xmlns:a16="http://schemas.microsoft.com/office/drawing/2014/main" id="{1E1FD219-6B8A-46A9-B14F-581C66D35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833" y="78069"/>
            <a:ext cx="9024730" cy="10895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3600">
                <a:solidFill>
                  <a:srgbClr val="002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i-FI" altLang="fi-FI" dirty="0"/>
              <a:t>Jäsenyyspolku OAJ:ssä tällä hetkellä</a:t>
            </a:r>
          </a:p>
        </p:txBody>
      </p:sp>
    </p:spTree>
    <p:extLst>
      <p:ext uri="{BB962C8B-B14F-4D97-AF65-F5344CB8AC3E}">
        <p14:creationId xmlns:p14="http://schemas.microsoft.com/office/powerpoint/2010/main" val="217431993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Kuinka perustamisessa liikkeelle?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87086"/>
            <a:ext cx="10041835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Paikallisyhdistys kutsuu koolle työnantajakohtaisesti edustajat kaikista niistä yhdistyksistä, joiden jäseniä on ko. työnantajan palveluksessa sekä luottamusmiehet</a:t>
            </a:r>
          </a:p>
          <a:p>
            <a:pPr lvl="1"/>
            <a:r>
              <a:rPr lang="fi-FI" dirty="0"/>
              <a:t>Tehtävänä yhdistyksen perustamiseen liittyvät neuvottelut ja valmistelut</a:t>
            </a:r>
          </a:p>
          <a:p>
            <a:pPr marL="457200" lvl="1" indent="0">
              <a:buNone/>
            </a:pPr>
            <a:r>
              <a:rPr lang="fi-FI" sz="2800" dirty="0"/>
              <a:t>TAI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Edustajat kaikista niistä yhdistyksistä, joiden jäseniä on saman työnantajan palveluksessa sekä luottamusmiehet kokoontuvat neuvottelemaan ja valmistelemaan yhdistyksen perustamisesta</a:t>
            </a:r>
          </a:p>
          <a:p>
            <a:pPr lvl="1"/>
            <a:r>
              <a:rPr lang="fi-FI" dirty="0"/>
              <a:t>Koollekutsuja voi olla mikä tahansa yhdistys, jonka jäseniä on ko. työnantajan palveluksessa</a:t>
            </a:r>
          </a:p>
          <a:p>
            <a:pPr lvl="1"/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OAJ:n järjestöyksikkö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81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Kuinka perustamisessa liikkeelle?...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99225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TAI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fi-FI" dirty="0"/>
              <a:t> Alueyhdistys kutsuu/järjestää koolle esim. järjestörakenneillan nimissä tilaisuuden, jonne kutsutaan jo työnantajakohtaisesti (suuret työnantajat) kaikkien niiden yhdistysten edustajia, joilla on jäseniä ao. työnantajan palveluksessa tai alueen kaikkien yhdistysten edustajat yhteiseen informaatiotilaisuuteen</a:t>
            </a:r>
          </a:p>
          <a:p>
            <a:pPr lvl="1"/>
            <a:r>
              <a:rPr lang="fi-FI" dirty="0"/>
              <a:t>Paikallisyhdistyksen suunnittelu ja perustaminen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OAJ:n järjestöyksikkö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481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2189C96-8128-49C5-87F2-1C5B3096E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1" t="12917" r="64179" b="10628"/>
          <a:stretch/>
        </p:blipFill>
        <p:spPr>
          <a:xfrm>
            <a:off x="2756847" y="368488"/>
            <a:ext cx="4271750" cy="61207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40435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C04B95-7441-4B50-A42A-F611BD0A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Opettajayhdistykset Jyväskylässä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22436E-6175-4436-8981-B147ECCD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190" y="1825625"/>
            <a:ext cx="9859619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AO Keski-Suomi</a:t>
            </a:r>
          </a:p>
          <a:p>
            <a:r>
              <a:rPr lang="fi-FI" dirty="0"/>
              <a:t>JAMK Ammatillisen opettajakorkeakoulun opettajayhdistys AJO</a:t>
            </a:r>
          </a:p>
          <a:p>
            <a:r>
              <a:rPr lang="fi-FI" dirty="0"/>
              <a:t>Jyväskylän Musiikkipedagogit</a:t>
            </a:r>
          </a:p>
          <a:p>
            <a:r>
              <a:rPr lang="fi-FI" dirty="0"/>
              <a:t>Jyväskylän opettajien ammattiyhdistys JOAY</a:t>
            </a:r>
          </a:p>
          <a:p>
            <a:r>
              <a:rPr lang="fi-FI" dirty="0"/>
              <a:t>Keski-Suomen Aikuisopettajat</a:t>
            </a:r>
          </a:p>
          <a:p>
            <a:r>
              <a:rPr lang="fi-FI" dirty="0"/>
              <a:t>Keski-Suomen kauppa- ja kulttuuriopettajat – SKO Keski-Suomi</a:t>
            </a:r>
          </a:p>
          <a:p>
            <a:r>
              <a:rPr lang="fi-FI" dirty="0"/>
              <a:t>Keski-Suomen lastentarhanopettajat</a:t>
            </a:r>
          </a:p>
          <a:p>
            <a:r>
              <a:rPr lang="fi-FI" dirty="0"/>
              <a:t>TOOL Jyväskylä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317884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JOAY / Työnantajat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433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45149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AO Keski-Suomi / Työnantajat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3637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04899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SKO Keski-Suomi / Työnantajat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13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6128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Keski-Suomen aikuisopettajat / Työnantajat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1061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44632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Keski-Suomen lastentarhanopettajat / Työnantajat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356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69490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TOOL Jyväskylä / Työnantaja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9879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759354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Jyväskylän musiikkipedagogit / Työnantajat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68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17044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AJO ry / Työnantaja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5347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49896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806E96-8784-4920-8C25-779E7347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Opettajayhdistykset Äänekoskella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24BEE3-E20B-4243-BC63-1E7A9462B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OAJ:n Äänekosken paikallisyhdistys (C-malli)</a:t>
            </a:r>
          </a:p>
          <a:p>
            <a:r>
              <a:rPr lang="fi-FI" dirty="0"/>
              <a:t>Ala-Keiteleen musiikkiopiston opettajat AKMO</a:t>
            </a:r>
          </a:p>
          <a:p>
            <a:r>
              <a:rPr lang="fi-FI" dirty="0"/>
              <a:t>AO Pohjoinen Keski-Suomi</a:t>
            </a:r>
          </a:p>
          <a:p>
            <a:r>
              <a:rPr lang="fi-FI" dirty="0"/>
              <a:t>Äänekosken opettajien ammattiyhdistys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03361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8883A9-AD23-4DBC-B247-C757B325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671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Scandiciin kutsutut yhdistykset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018A92-30E8-4ED2-B8E7-5F5264AB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46" y="1657234"/>
            <a:ext cx="10015654" cy="435133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Ala-Keiteleen musiikkiopiston opettajat</a:t>
            </a:r>
          </a:p>
          <a:p>
            <a:r>
              <a:rPr lang="fi-FI" dirty="0"/>
              <a:t>AO Keski-Suomi</a:t>
            </a:r>
          </a:p>
          <a:p>
            <a:r>
              <a:rPr lang="fi-FI" dirty="0"/>
              <a:t>AO Pohjoinen Keski-Suomi</a:t>
            </a:r>
          </a:p>
          <a:p>
            <a:r>
              <a:rPr lang="fi-FI" dirty="0"/>
              <a:t>JAMK Ammatillisen opettajakorkeakoulun opettajayhdistys AJO</a:t>
            </a:r>
          </a:p>
          <a:p>
            <a:r>
              <a:rPr lang="fi-FI" dirty="0"/>
              <a:t>Jyväskylän Musiikkipedagogit</a:t>
            </a:r>
          </a:p>
          <a:p>
            <a:r>
              <a:rPr lang="fi-FI" dirty="0"/>
              <a:t>Jyväskylän opettajien ammattiyhdistys JOAY</a:t>
            </a:r>
          </a:p>
          <a:p>
            <a:r>
              <a:rPr lang="fi-FI" dirty="0"/>
              <a:t>Keski-Suomen Aikuisopettajat</a:t>
            </a:r>
          </a:p>
          <a:p>
            <a:r>
              <a:rPr lang="fi-FI" dirty="0"/>
              <a:t>Keski-Suomen kauppa- ja kulttuuriopettajat – SKO Keski-Suomi</a:t>
            </a:r>
          </a:p>
          <a:p>
            <a:r>
              <a:rPr lang="fi-FI" dirty="0"/>
              <a:t>Keski-Suomen lastentarhanopettajat</a:t>
            </a:r>
          </a:p>
          <a:p>
            <a:r>
              <a:rPr lang="fi-FI" dirty="0"/>
              <a:t>OAJ:n Äänekosken paikallisyhdistys</a:t>
            </a:r>
          </a:p>
          <a:p>
            <a:r>
              <a:rPr lang="fi-FI" dirty="0"/>
              <a:t>TOOL Jyväskylä</a:t>
            </a:r>
          </a:p>
          <a:p>
            <a:r>
              <a:rPr lang="fi-FI" dirty="0"/>
              <a:t>Äänekosken opettajien ammattiyhdistys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4189496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Äänekosken OAY / Työnantajat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6218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34624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AO Pohjoinen K-S / Työnantaja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3956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37248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Ala-Keiteleen musiikkiopiston opettajat / Työnantaja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F0D80F6-3D16-4B98-B070-844B7F08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730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20021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89ED61-E6C9-4DBD-B900-D6AEB964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Työnantajat Jyväskylässä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31BA7B-7DD3-408F-8125-94E457DC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23400" cy="4328432"/>
          </a:xfrm>
        </p:spPr>
        <p:txBody>
          <a:bodyPr/>
          <a:lstStyle/>
          <a:p>
            <a:r>
              <a:rPr lang="fi-FI" dirty="0"/>
              <a:t>Jyväskylä</a:t>
            </a:r>
          </a:p>
          <a:p>
            <a:r>
              <a:rPr lang="fi-FI" dirty="0"/>
              <a:t>Jyväskylän ammattikorkeakoulu</a:t>
            </a:r>
          </a:p>
          <a:p>
            <a:r>
              <a:rPr lang="fi-FI" dirty="0"/>
              <a:t>Jyväskylän koulutuskuntayhtymä</a:t>
            </a:r>
          </a:p>
          <a:p>
            <a:r>
              <a:rPr lang="fi-FI" dirty="0"/>
              <a:t>Pienet</a:t>
            </a:r>
          </a:p>
          <a:p>
            <a:r>
              <a:rPr lang="fi-FI" dirty="0"/>
              <a:t>(Jyväskylän yliopisto)</a:t>
            </a:r>
          </a:p>
        </p:txBody>
      </p:sp>
    </p:spTree>
    <p:extLst>
      <p:ext uri="{BB962C8B-B14F-4D97-AF65-F5344CB8AC3E}">
        <p14:creationId xmlns:p14="http://schemas.microsoft.com/office/powerpoint/2010/main" val="868258211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Jyväskylän opettajien paikallisyhdistys / opettajayhdistykset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2E108ABC-7507-4E66-B260-E7BDBE50DA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08862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65125"/>
            <a:ext cx="10731500" cy="1325563"/>
          </a:xfrm>
        </p:spPr>
        <p:txBody>
          <a:bodyPr/>
          <a:lstStyle/>
          <a:p>
            <a:r>
              <a:rPr lang="fi-FI" dirty="0" err="1"/>
              <a:t>JKKY:n</a:t>
            </a:r>
            <a:r>
              <a:rPr lang="fi-FI" dirty="0"/>
              <a:t> opettajien paikallisyhdistys / opettajayhdistykset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2E108ABC-7507-4E66-B260-E7BDBE50DA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59160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90525"/>
            <a:ext cx="10858500" cy="1325563"/>
          </a:xfrm>
        </p:spPr>
        <p:txBody>
          <a:bodyPr/>
          <a:lstStyle/>
          <a:p>
            <a:r>
              <a:rPr lang="fi-FI" dirty="0" err="1"/>
              <a:t>JAMKin</a:t>
            </a:r>
            <a:r>
              <a:rPr lang="fi-FI" dirty="0"/>
              <a:t> opettajien paikallisyhdistys / opettajayhdistykset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2E108ABC-7507-4E66-B260-E7BDBE50DA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860280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9C2D0-59A7-406E-8F55-8AC42E72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Työnantajat Äänekoskella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474CEE-02A8-4B2B-A758-BF432033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10165" cy="4238999"/>
          </a:xfrm>
        </p:spPr>
        <p:txBody>
          <a:bodyPr>
            <a:normAutofit/>
          </a:bodyPr>
          <a:lstStyle/>
          <a:p>
            <a:r>
              <a:rPr lang="fi-FI" sz="3600" dirty="0"/>
              <a:t>Äänekoski</a:t>
            </a:r>
          </a:p>
          <a:p>
            <a:r>
              <a:rPr lang="fi-FI" sz="3600" dirty="0"/>
              <a:t>Pohjoisen Keski-Suomen ammattiopisto (POKE)</a:t>
            </a:r>
          </a:p>
          <a:p>
            <a:r>
              <a:rPr lang="fi-FI" sz="3600" dirty="0"/>
              <a:t>Pienet </a:t>
            </a:r>
          </a:p>
        </p:txBody>
      </p:sp>
    </p:spTree>
    <p:extLst>
      <p:ext uri="{BB962C8B-B14F-4D97-AF65-F5344CB8AC3E}">
        <p14:creationId xmlns:p14="http://schemas.microsoft.com/office/powerpoint/2010/main" val="140507613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90525"/>
            <a:ext cx="10858500" cy="1325563"/>
          </a:xfrm>
        </p:spPr>
        <p:txBody>
          <a:bodyPr/>
          <a:lstStyle/>
          <a:p>
            <a:r>
              <a:rPr lang="fi-FI" dirty="0"/>
              <a:t>Äänekosken opettajien paikallisyhdistys / opettajayhdistykset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2E108ABC-7507-4E66-B260-E7BDBE50D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3661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047484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ECC392-7CD6-4270-B7F8-2B7D633D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5400" cy="1325563"/>
          </a:xfrm>
        </p:spPr>
        <p:txBody>
          <a:bodyPr/>
          <a:lstStyle/>
          <a:p>
            <a:r>
              <a:rPr lang="fi-FI" dirty="0" err="1"/>
              <a:t>POKEn</a:t>
            </a:r>
            <a:r>
              <a:rPr lang="fi-FI" dirty="0"/>
              <a:t> opettajien paikallisyhdistys / opettajayhdistykset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2E108ABC-7507-4E66-B260-E7BDBE50DA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29764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F56C0FAF-1B28-4943-9138-FFB8C15C5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Järjestörakenteen </a:t>
            </a:r>
            <a:endParaRPr lang="fi-FI" sz="3200" dirty="0"/>
          </a:p>
          <a:p>
            <a:pPr lvl="1"/>
            <a:r>
              <a:rPr lang="fi-FI" sz="2800" dirty="0"/>
              <a:t>yksinkertaistaminen, </a:t>
            </a:r>
          </a:p>
          <a:p>
            <a:pPr lvl="1"/>
            <a:r>
              <a:rPr lang="fi-FI" sz="2800" dirty="0"/>
              <a:t>kehittäminen ja </a:t>
            </a:r>
          </a:p>
          <a:p>
            <a:pPr lvl="1"/>
            <a:r>
              <a:rPr lang="fi-FI" sz="2800" dirty="0"/>
              <a:t>tehostaminen </a:t>
            </a:r>
          </a:p>
          <a:p>
            <a:pPr lvl="2"/>
            <a:r>
              <a:rPr lang="fi-FI" sz="2400" dirty="0"/>
              <a:t>palvelemaan entistä paremmin niin järjestön, aktiivitoimijoiden ja jäsenistön edunvalvontatarpeita muuttuvassa toimintaympäristössä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 </a:t>
            </a:r>
            <a:r>
              <a:rPr lang="fi-FI" dirty="0"/>
              <a:t>Lisätä järjestön vetovoimaisuutta ja kiinnostavuutta   jäsenten ja jäsenyyden kannalta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601A919-285E-4822-8719-43EFF1DD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Tavoitteet</a:t>
            </a:r>
          </a:p>
        </p:txBody>
      </p:sp>
    </p:spTree>
    <p:extLst>
      <p:ext uri="{BB962C8B-B14F-4D97-AF65-F5344CB8AC3E}">
        <p14:creationId xmlns:p14="http://schemas.microsoft.com/office/powerpoint/2010/main" val="2847190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E1CEB9-E422-45EF-9EA3-C09F560A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031"/>
          </a:xfrm>
        </p:spPr>
        <p:txBody>
          <a:bodyPr>
            <a:normAutofit fontScale="90000"/>
          </a:bodyPr>
          <a:lstStyle/>
          <a:p>
            <a:r>
              <a:rPr lang="fi-FI" dirty="0"/>
              <a:t>Koordinointia ja yhteistyötä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3109E106-5ED2-4A1F-A22E-50F776FFB3A0}"/>
              </a:ext>
            </a:extLst>
          </p:cNvPr>
          <p:cNvSpPr/>
          <p:nvPr/>
        </p:nvSpPr>
        <p:spPr>
          <a:xfrm>
            <a:off x="838199" y="1495765"/>
            <a:ext cx="5647857" cy="12453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JAMK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A91B06F6-2F76-4799-B252-0BF995DD63FD}"/>
              </a:ext>
            </a:extLst>
          </p:cNvPr>
          <p:cNvSpPr/>
          <p:nvPr/>
        </p:nvSpPr>
        <p:spPr>
          <a:xfrm>
            <a:off x="868855" y="2898346"/>
            <a:ext cx="5384282" cy="111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JKKY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FB9B0B2-F8B2-45D5-ADAF-290E0AB0DE34}"/>
              </a:ext>
            </a:extLst>
          </p:cNvPr>
          <p:cNvSpPr/>
          <p:nvPr/>
        </p:nvSpPr>
        <p:spPr>
          <a:xfrm>
            <a:off x="868854" y="4111890"/>
            <a:ext cx="5197357" cy="111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POKE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6E2DFD28-7189-437A-B208-6CA77400A0FF}"/>
              </a:ext>
            </a:extLst>
          </p:cNvPr>
          <p:cNvSpPr/>
          <p:nvPr/>
        </p:nvSpPr>
        <p:spPr>
          <a:xfrm>
            <a:off x="6314300" y="4111889"/>
            <a:ext cx="4462652" cy="1117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Äänekoski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40820A8-438D-49C3-B9AA-91A7E4F63920}"/>
              </a:ext>
            </a:extLst>
          </p:cNvPr>
          <p:cNvSpPr/>
          <p:nvPr/>
        </p:nvSpPr>
        <p:spPr>
          <a:xfrm>
            <a:off x="6355072" y="2845837"/>
            <a:ext cx="4421880" cy="1180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Jyväskylä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785F313A-B801-47F3-9742-B84C14718500}"/>
              </a:ext>
            </a:extLst>
          </p:cNvPr>
          <p:cNvSpPr/>
          <p:nvPr/>
        </p:nvSpPr>
        <p:spPr>
          <a:xfrm>
            <a:off x="2024816" y="2452870"/>
            <a:ext cx="930257" cy="13496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 K-S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F6A1723B-3BA6-474E-A838-E5F5D27FD0BD}"/>
              </a:ext>
            </a:extLst>
          </p:cNvPr>
          <p:cNvSpPr/>
          <p:nvPr/>
        </p:nvSpPr>
        <p:spPr>
          <a:xfrm>
            <a:off x="2058905" y="1634877"/>
            <a:ext cx="735981" cy="6467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AJO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903326C9-63BF-4D71-8E71-8D9C968FA5B3}"/>
              </a:ext>
            </a:extLst>
          </p:cNvPr>
          <p:cNvSpPr/>
          <p:nvPr/>
        </p:nvSpPr>
        <p:spPr>
          <a:xfrm>
            <a:off x="4785418" y="4260798"/>
            <a:ext cx="735981" cy="6467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 PK-S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8D35010C-F99B-43A3-B2B6-C8DE8FF9154E}"/>
              </a:ext>
            </a:extLst>
          </p:cNvPr>
          <p:cNvSpPr/>
          <p:nvPr/>
        </p:nvSpPr>
        <p:spPr>
          <a:xfrm>
            <a:off x="5640157" y="2281935"/>
            <a:ext cx="1400257" cy="9272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AKOL K-S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2641CB35-D421-49E3-A511-55D778246B11}"/>
              </a:ext>
            </a:extLst>
          </p:cNvPr>
          <p:cNvSpPr/>
          <p:nvPr/>
        </p:nvSpPr>
        <p:spPr>
          <a:xfrm>
            <a:off x="5539119" y="3334654"/>
            <a:ext cx="1597661" cy="6467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JOAY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B4F6A146-D9B0-4BEB-8246-CED2A5E52EC4}"/>
              </a:ext>
            </a:extLst>
          </p:cNvPr>
          <p:cNvSpPr/>
          <p:nvPr/>
        </p:nvSpPr>
        <p:spPr>
          <a:xfrm>
            <a:off x="1128957" y="2170433"/>
            <a:ext cx="735981" cy="25000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SKO K-S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D2B1BF84-A328-4AF1-8CD5-93561C30725C}"/>
              </a:ext>
            </a:extLst>
          </p:cNvPr>
          <p:cNvSpPr/>
          <p:nvPr/>
        </p:nvSpPr>
        <p:spPr>
          <a:xfrm>
            <a:off x="9361326" y="4449194"/>
            <a:ext cx="827292" cy="6467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ÄOAY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CC4AC30C-9689-47F8-8A8A-639F3D2B8A10}"/>
              </a:ext>
            </a:extLst>
          </p:cNvPr>
          <p:cNvSpPr/>
          <p:nvPr/>
        </p:nvSpPr>
        <p:spPr>
          <a:xfrm>
            <a:off x="4574045" y="1579436"/>
            <a:ext cx="866534" cy="6467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Jkl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91703717-0F44-40D2-BE2A-08B84A94A94D}"/>
              </a:ext>
            </a:extLst>
          </p:cNvPr>
          <p:cNvSpPr/>
          <p:nvPr/>
        </p:nvSpPr>
        <p:spPr>
          <a:xfrm>
            <a:off x="6521454" y="4288560"/>
            <a:ext cx="913635" cy="65649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AKMO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B89035F4-57E5-45CC-BA22-2E51351BE108}"/>
              </a:ext>
            </a:extLst>
          </p:cNvPr>
          <p:cNvSpPr/>
          <p:nvPr/>
        </p:nvSpPr>
        <p:spPr>
          <a:xfrm>
            <a:off x="9927318" y="2973489"/>
            <a:ext cx="735981" cy="143293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K-S LTO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40CAD990-DAD6-47E7-99C0-BD10D42B6001}"/>
              </a:ext>
            </a:extLst>
          </p:cNvPr>
          <p:cNvSpPr/>
          <p:nvPr/>
        </p:nvSpPr>
        <p:spPr>
          <a:xfrm>
            <a:off x="4325346" y="2343589"/>
            <a:ext cx="926878" cy="12533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Jkl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SMOL </a:t>
            </a:r>
          </a:p>
        </p:txBody>
      </p:sp>
    </p:spTree>
    <p:extLst>
      <p:ext uri="{BB962C8B-B14F-4D97-AF65-F5344CB8AC3E}">
        <p14:creationId xmlns:p14="http://schemas.microsoft.com/office/powerpoint/2010/main" val="244696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2D9BE45-A7A6-40A6-9723-DED1DAB33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endParaRPr lang="fi-FI" sz="3200" b="1" dirty="0"/>
          </a:p>
          <a:p>
            <a:pPr marL="457200" indent="-457200">
              <a:buAutoNum type="arabicPeriod"/>
            </a:pPr>
            <a:r>
              <a:rPr lang="fi-FI" sz="3200" b="1" dirty="0"/>
              <a:t>Toiminnan käynnistämisavustus uusille  paikallisyhdistyksille</a:t>
            </a:r>
            <a:endParaRPr lang="fi-FI" sz="3600" b="1" dirty="0"/>
          </a:p>
          <a:p>
            <a:pPr lvl="1">
              <a:buFontTx/>
              <a:buChar char="-"/>
            </a:pPr>
            <a:r>
              <a:rPr lang="fi-FI" sz="2800" dirty="0"/>
              <a:t>Maksetaan kun paikallisyhdistys on hyväksytty OAJ:n jäsenyhdistykseksi ja sille on myönnetty paikallisyhdistysoikeudet (OAJ:n hallitus)</a:t>
            </a:r>
          </a:p>
          <a:p>
            <a:pPr lvl="1">
              <a:buFontTx/>
              <a:buChar char="-"/>
            </a:pPr>
            <a:r>
              <a:rPr lang="fi-FI" sz="2800" dirty="0"/>
              <a:t>Jakoperusteista päättää OAJ:n hallitus</a:t>
            </a:r>
          </a:p>
          <a:p>
            <a:pPr lvl="1">
              <a:buFontTx/>
              <a:buChar char="-"/>
            </a:pPr>
            <a:endParaRPr lang="fi-FI" sz="36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3200" dirty="0"/>
              <a:t>	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A98F855-D9DE-48BB-9900-1ABC160A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Paikallisyhdistysten toiminnan rahoitus</a:t>
            </a:r>
          </a:p>
        </p:txBody>
      </p:sp>
    </p:spTree>
    <p:extLst>
      <p:ext uri="{BB962C8B-B14F-4D97-AF65-F5344CB8AC3E}">
        <p14:creationId xmlns:p14="http://schemas.microsoft.com/office/powerpoint/2010/main" val="2511867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900405-ACAA-4691-80A4-E42286C4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Paikallisyhdistysten toiminnan rahoitus…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66225D0D-CE3D-4A1F-B7BA-E45BFD2B5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Tx/>
              <a:buChar char="-"/>
            </a:pPr>
            <a:endParaRPr lang="fi-FI" sz="2900" dirty="0"/>
          </a:p>
          <a:p>
            <a:pPr marL="0" indent="0">
              <a:buNone/>
            </a:pPr>
            <a:r>
              <a:rPr lang="fi-FI" sz="3100" dirty="0"/>
              <a:t>2. </a:t>
            </a:r>
            <a:r>
              <a:rPr lang="fi-FI" sz="3100" b="1" dirty="0"/>
              <a:t>Vuosittainen edunvalvonta-avustus</a:t>
            </a:r>
          </a:p>
          <a:p>
            <a:pPr lvl="1">
              <a:buFontTx/>
              <a:buChar char="-"/>
            </a:pPr>
            <a:r>
              <a:rPr lang="fi-FI" sz="2600" dirty="0"/>
              <a:t>Maksetaan vuosittain valtuuston hyväksymän budjetin puitteissa - jakoperusteista päättää hallitus</a:t>
            </a:r>
          </a:p>
          <a:p>
            <a:pPr lvl="1">
              <a:buFontTx/>
              <a:buChar char="-"/>
            </a:pPr>
            <a:r>
              <a:rPr lang="fi-FI" sz="2600" dirty="0"/>
              <a:t>Koostuu (v. 2016) yhdistyskohtaisesta osuudesta ja jäsenmäärään perustuvasta osuudesta</a:t>
            </a:r>
          </a:p>
          <a:p>
            <a:pPr lvl="1">
              <a:buFontTx/>
              <a:buChar char="-"/>
            </a:pPr>
            <a:r>
              <a:rPr lang="fi-FI" sz="2600" dirty="0"/>
              <a:t>Laskennallisesta edunvalvonta-avustuksesta 30 % maksetaan paikallisyhdistyksen alueen alueyhdistykselle edelleen jaettavaksi/kohdennettavaksi ko. alueen ja paikallisyhdistysten edunvalvontatyöhön alueyhdistysten päättämällä tavalla</a:t>
            </a:r>
          </a:p>
          <a:p>
            <a:pPr lvl="1">
              <a:buFontTx/>
              <a:buChar char="-"/>
            </a:pPr>
            <a:r>
              <a:rPr lang="fi-FI" sz="2600" dirty="0"/>
              <a:t>Paikallisyhdistyksillä, jotka eivät kuulu alueyhdistyksiin, avustus on 50 % paikallisyhdistyksen laskennallisesta tuesta</a:t>
            </a:r>
          </a:p>
          <a:p>
            <a:pPr lvl="1">
              <a:buFontTx/>
              <a:buChar char="-"/>
            </a:pPr>
            <a:r>
              <a:rPr lang="fi-FI" sz="2600" dirty="0"/>
              <a:t>Avustus maksetaan vuosittain maaliskuun aikana</a:t>
            </a:r>
          </a:p>
          <a:p>
            <a:pPr lvl="2">
              <a:buFontTx/>
              <a:buChar char="-"/>
            </a:pPr>
            <a:endParaRPr lang="fi-FI" sz="1600" dirty="0"/>
          </a:p>
          <a:p>
            <a:pPr marL="0" indent="0">
              <a:buNone/>
            </a:pPr>
            <a:r>
              <a:rPr lang="fi-FI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7568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E6D870-4E82-4EEC-9402-508F02CA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Paikallisyhdistysten toiminnan rahoitus…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D88F222-032A-4F40-9FBD-E5C4990C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3. Kannustinraha </a:t>
            </a:r>
          </a:p>
          <a:p>
            <a:pPr lvl="1">
              <a:buFontTx/>
              <a:buChar char="-"/>
            </a:pPr>
            <a:r>
              <a:rPr lang="fi-FI" dirty="0"/>
              <a:t>Kannustinrahana maksetaan edunvalvonta-avustuksen jäsenkohtainen osuus kaksinkertaisena niitä henkilöjäsenistä, jotka siirtyvät puretusta/puretuista jäsenyhdistyksistä henkilöjäseniksi työnantajakohtaiseen paikallisyhdistykseen</a:t>
            </a:r>
          </a:p>
          <a:p>
            <a:pPr lvl="1">
              <a:buFontTx/>
              <a:buChar char="-"/>
            </a:pPr>
            <a:r>
              <a:rPr lang="fi-FI" dirty="0"/>
              <a:t>Maksetaan vain kerran (ei enää myöhemmin jäsenyyksiä uudelleen järjesteltäessä esim. toiseen paikallisyhdistykseen)</a:t>
            </a:r>
          </a:p>
          <a:p>
            <a:pPr lvl="1">
              <a:buFontTx/>
              <a:buChar char="-"/>
            </a:pPr>
            <a:r>
              <a:rPr lang="fi-FI" dirty="0"/>
              <a:t>Maksetaan kun kaikki yhdistysjärjestelyt, rekisteritoimet ja jäsensiirrot (yhteisvaltuutukset) on hoidettu</a:t>
            </a:r>
          </a:p>
          <a:p>
            <a:pPr lvl="1">
              <a:buFontTx/>
              <a:buChar char="-"/>
            </a:pPr>
            <a:r>
              <a:rPr lang="fi-FI" dirty="0"/>
              <a:t>Kannustinraha on voimassa 31.10.2021 saakka</a:t>
            </a:r>
          </a:p>
          <a:p>
            <a:pPr lvl="2">
              <a:buFontTx/>
              <a:buChar char="-"/>
            </a:pPr>
            <a:endParaRPr lang="fi-FI" sz="1800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08192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86C928-15F5-4B3A-BB05-6B8CA2B3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Paikallisyhdistysten toiminnan rahoitus…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5952B4D4-B5DC-4683-945D-ECDCD7FE9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Kannustinraha maksetaan puretuista jäsenyhdistyksistä paikallisyhdistykseen henkilöjäseniksi siirtyvistä jäsenistä seuraavissa tapauksissa:</a:t>
            </a:r>
          </a:p>
          <a:p>
            <a:pPr lvl="1">
              <a:buFontTx/>
              <a:buChar char="-"/>
            </a:pPr>
            <a:r>
              <a:rPr lang="fi-FI" sz="2000" dirty="0"/>
              <a:t>Perustetaan uusi A-mallinen työnantajakohtainen paikallisyhdistys</a:t>
            </a:r>
          </a:p>
          <a:p>
            <a:pPr lvl="1">
              <a:buFontTx/>
              <a:buChar char="-"/>
            </a:pPr>
            <a:r>
              <a:rPr lang="fi-FI" sz="2000" dirty="0"/>
              <a:t>Perustetaan uusi B-mallinen työnantajakohtainen paikallisyhdistys</a:t>
            </a:r>
          </a:p>
          <a:p>
            <a:pPr lvl="1">
              <a:buFontTx/>
              <a:buChar char="-"/>
            </a:pPr>
            <a:r>
              <a:rPr lang="fi-FI" sz="2000" dirty="0"/>
              <a:t>B-mallinen paikallisyhdistys muuttuu (sääntömuutoksella) A-malliseksi työnantajakohtaiseksi paikallisyhdistykseksi</a:t>
            </a:r>
          </a:p>
          <a:p>
            <a:pPr lvl="1">
              <a:buFontTx/>
              <a:buChar char="-"/>
            </a:pPr>
            <a:r>
              <a:rPr lang="fi-FI" sz="2000" dirty="0"/>
              <a:t>B-mallisen paikallisyhdistyksen jäsenyhdistys puretaan ja jäsenet siirtyvät henkilöjäseniksi (</a:t>
            </a:r>
            <a:r>
              <a:rPr lang="fi-FI" sz="2000" dirty="0" err="1"/>
              <a:t>py:seen</a:t>
            </a:r>
            <a:r>
              <a:rPr lang="fi-FI" sz="2000" dirty="0"/>
              <a:t> jää edelleen jäsenyhdistys/jäsenyhdistyksiä</a:t>
            </a:r>
          </a:p>
          <a:p>
            <a:pPr marL="0" indent="0">
              <a:buNone/>
            </a:pPr>
            <a:r>
              <a:rPr lang="fi-FI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9077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6D9C80-7FB5-4A62-AD46-52FAE34E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Paikallisyhdistysten toiminnan rahoitus…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8D09E92B-C6B9-4B6C-847C-B85217DC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Kannustinraha maksetaan puretuista jäsenyhdistyksistä paikallisyhdistykseen henkilöjäseniksi siirtyvistä jäsenistä seuraavissa tapauksissa:</a:t>
            </a:r>
          </a:p>
          <a:p>
            <a:pPr lvl="1">
              <a:buFontTx/>
              <a:buChar char="-"/>
            </a:pPr>
            <a:r>
              <a:rPr lang="fi-FI" dirty="0"/>
              <a:t>C-mallinen paikallisyhdistys muuttuu (sääntömuutoksella) A-malliseksi työnantajakohtaiseksi paikallisyhdistykseksi</a:t>
            </a:r>
          </a:p>
          <a:p>
            <a:pPr lvl="1">
              <a:buFontTx/>
              <a:buChar char="-"/>
            </a:pPr>
            <a:r>
              <a:rPr lang="fi-FI" dirty="0"/>
              <a:t>C-mallinen paikallisyhdistys muuttuu (sääntömuutoksella) B-malliseksi työnantajakohtaiseksi paikallisyhdistykseksi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6865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6A9D09D-900B-40BA-8CBE-0C9E862C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30" y="629661"/>
            <a:ext cx="9283795" cy="541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22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598145E-F3BC-41DF-86C7-0A571044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52" y="648983"/>
            <a:ext cx="9315495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82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7CFBBA2-4AA0-4A17-A61F-0785C243DD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2"/>
          <a:stretch/>
        </p:blipFill>
        <p:spPr>
          <a:xfrm>
            <a:off x="1407769" y="615452"/>
            <a:ext cx="9376461" cy="553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08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14C90-345A-49EC-B212-190DCDD8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Yksittäisen henkilöjäsenen jäsenmaksu</a:t>
            </a:r>
          </a:p>
        </p:txBody>
      </p:sp>
      <p:graphicFrame>
        <p:nvGraphicFramePr>
          <p:cNvPr id="14" name="Objekti 13">
            <a:extLst>
              <a:ext uri="{FF2B5EF4-FFF2-40B4-BE49-F238E27FC236}">
                <a16:creationId xmlns:a16="http://schemas.microsoft.com/office/drawing/2014/main" id="{F5EDD4E5-1731-4B4F-959F-AC37A8375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71146"/>
              </p:ext>
            </p:extLst>
          </p:nvPr>
        </p:nvGraphicFramePr>
        <p:xfrm>
          <a:off x="712788" y="2039938"/>
          <a:ext cx="10275406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6829504" imgH="1733513" progId="Excel.Sheet.12">
                  <p:embed/>
                </p:oleObj>
              </mc:Choice>
              <mc:Fallback>
                <p:oleObj name="Worksheet" r:id="rId3" imgW="6829504" imgH="17335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788" y="2039938"/>
                        <a:ext cx="10275406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6161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799254-3F08-417E-B331-6F0DE9BD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Kohti työnantajakohtaisia paikallisyhdistyksiä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DA4C1F-DD4B-47B2-8D04-A7DBC22B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1587085"/>
            <a:ext cx="9700592" cy="4773957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Ennakkotehtävät</a:t>
            </a:r>
          </a:p>
          <a:p>
            <a:r>
              <a:rPr lang="fi-FI" dirty="0"/>
              <a:t>OAJ:n järjestörakenne </a:t>
            </a:r>
          </a:p>
          <a:p>
            <a:r>
              <a:rPr lang="fi-FI" dirty="0"/>
              <a:t>Yhdistykset Jyväskylässä ja Äänekoskella</a:t>
            </a:r>
          </a:p>
          <a:p>
            <a:r>
              <a:rPr lang="fi-FI" dirty="0"/>
              <a:t>Järjestörakenne – luottamusmiesjärjestelmä – työsuojeluorganisaatio</a:t>
            </a:r>
          </a:p>
          <a:p>
            <a:r>
              <a:rPr lang="fi-FI" dirty="0"/>
              <a:t>Valtakunnalliset yhdistykset</a:t>
            </a:r>
          </a:p>
          <a:p>
            <a:r>
              <a:rPr lang="fi-FI" dirty="0"/>
              <a:t>OAJ:n alueyhdistys- ja paikallisyhdistysten rahoituksen muutokset</a:t>
            </a:r>
          </a:p>
          <a:p>
            <a:r>
              <a:rPr lang="fi-FI" dirty="0"/>
              <a:t>Nykyisten yhdistysten rahat jatkossa?</a:t>
            </a:r>
          </a:p>
          <a:p>
            <a:r>
              <a:rPr lang="fi-FI" dirty="0"/>
              <a:t>Jäsenmaksun muutos</a:t>
            </a:r>
          </a:p>
          <a:p>
            <a:r>
              <a:rPr lang="fi-FI" dirty="0"/>
              <a:t>Mallisäännöt</a:t>
            </a:r>
          </a:p>
          <a:p>
            <a:r>
              <a:rPr lang="fi-FI" dirty="0"/>
              <a:t>Prosessin vaiheet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1559135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14C90-345A-49EC-B212-190DCDD8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Yksittäisen henkilöjäsenen jäsenmaksu</a:t>
            </a:r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6DBADAB8-153A-4D70-9BE0-0A0D7C17C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507468"/>
              </p:ext>
            </p:extLst>
          </p:nvPr>
        </p:nvGraphicFramePr>
        <p:xfrm>
          <a:off x="3111500" y="1527717"/>
          <a:ext cx="5521056" cy="493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uoli: Alas 5">
            <a:extLst>
              <a:ext uri="{FF2B5EF4-FFF2-40B4-BE49-F238E27FC236}">
                <a16:creationId xmlns:a16="http://schemas.microsoft.com/office/drawing/2014/main" id="{6D3A503E-4474-48EF-B24C-F39BF49965E5}"/>
              </a:ext>
            </a:extLst>
          </p:cNvPr>
          <p:cNvSpPr/>
          <p:nvPr/>
        </p:nvSpPr>
        <p:spPr>
          <a:xfrm rot="4426588">
            <a:off x="8676837" y="1615801"/>
            <a:ext cx="595204" cy="19487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8BB8578-A65C-48AB-BCD1-C87D0B6CF4A5}"/>
              </a:ext>
            </a:extLst>
          </p:cNvPr>
          <p:cNvSpPr txBox="1"/>
          <p:nvPr/>
        </p:nvSpPr>
        <p:spPr>
          <a:xfrm>
            <a:off x="10094264" y="1690688"/>
            <a:ext cx="1142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TA-kohtaisen </a:t>
            </a:r>
            <a:r>
              <a:rPr lang="fi-FI" dirty="0" err="1"/>
              <a:t>py:n</a:t>
            </a:r>
            <a:r>
              <a:rPr lang="fi-FI" dirty="0"/>
              <a:t> osuus</a:t>
            </a:r>
          </a:p>
        </p:txBody>
      </p:sp>
    </p:spTree>
    <p:extLst>
      <p:ext uri="{BB962C8B-B14F-4D97-AF65-F5344CB8AC3E}">
        <p14:creationId xmlns:p14="http://schemas.microsoft.com/office/powerpoint/2010/main" val="3345668703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14C90-345A-49EC-B212-190DCDD8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Yksittäisen henkilöjäsenen jäsenmaksu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6FE6B6-984A-4D30-96B8-445A249D7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675" y="1903117"/>
            <a:ext cx="9685149" cy="4351338"/>
          </a:xfrm>
        </p:spPr>
        <p:txBody>
          <a:bodyPr/>
          <a:lstStyle/>
          <a:p>
            <a:r>
              <a:rPr lang="fi-FI" dirty="0"/>
              <a:t>Jos opettajan vuosiansio on 40 000 € ja työnantajakohtaisen paikallisyhdistyksen jäsenmaksu olisi 0,02 %, opettaja maksaa vuodessa jäsenmaksua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sz="3200" dirty="0"/>
              <a:t>0,0002 x 40 000 € =  8,00 €  vuodessa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			ts. 67 </a:t>
            </a:r>
            <a:r>
              <a:rPr lang="fi-FI" sz="3200" dirty="0" err="1"/>
              <a:t>snt</a:t>
            </a:r>
            <a:r>
              <a:rPr lang="fi-FI" sz="3200" dirty="0"/>
              <a:t> / kk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7231335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544852-69AA-46FF-B2E4-2EF375DF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Rahat yhdistymisen yhteydessä?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4D0872FF-F084-42EF-9B81-781306A35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346528"/>
              </p:ext>
            </p:extLst>
          </p:nvPr>
        </p:nvGraphicFramePr>
        <p:xfrm>
          <a:off x="1819088" y="182232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i 4">
            <a:extLst>
              <a:ext uri="{FF2B5EF4-FFF2-40B4-BE49-F238E27FC236}">
                <a16:creationId xmlns:a16="http://schemas.microsoft.com/office/drawing/2014/main" id="{DAAA73D9-B586-4713-9449-A5B2BC1D00CE}"/>
              </a:ext>
            </a:extLst>
          </p:cNvPr>
          <p:cNvSpPr/>
          <p:nvPr/>
        </p:nvSpPr>
        <p:spPr>
          <a:xfrm>
            <a:off x="4975411" y="3442447"/>
            <a:ext cx="1815354" cy="1748117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/>
              <a:t>Yhteinen yhdistys</a:t>
            </a:r>
          </a:p>
        </p:txBody>
      </p:sp>
    </p:spTree>
    <p:extLst>
      <p:ext uri="{BB962C8B-B14F-4D97-AF65-F5344CB8AC3E}">
        <p14:creationId xmlns:p14="http://schemas.microsoft.com/office/powerpoint/2010/main" val="2172152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B0675-7FAB-425B-A7DD-424E34F9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353" y="2382183"/>
            <a:ext cx="84582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Työnantajakohtainen paikallisyhdistys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sääntömuutoksella </a:t>
            </a:r>
            <a:br>
              <a:rPr lang="fi-FI" dirty="0"/>
            </a:br>
            <a:r>
              <a:rPr lang="fi-FI" dirty="0"/>
              <a:t>vai </a:t>
            </a:r>
            <a:br>
              <a:rPr lang="fi-FI" dirty="0"/>
            </a:br>
            <a:r>
              <a:rPr lang="fi-FI" dirty="0"/>
              <a:t>kokonaan uusi yhdistys?</a:t>
            </a:r>
          </a:p>
        </p:txBody>
      </p:sp>
    </p:spTree>
    <p:extLst>
      <p:ext uri="{BB962C8B-B14F-4D97-AF65-F5344CB8AC3E}">
        <p14:creationId xmlns:p14="http://schemas.microsoft.com/office/powerpoint/2010/main" val="2747359450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46BA8C-13AF-434F-9F82-73A3E3658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Luottamusmiesten 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ACC9AA-211C-4D99-95EC-101DC30C9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09049" cy="4351338"/>
          </a:xfrm>
        </p:spPr>
        <p:txBody>
          <a:bodyPr>
            <a:normAutofit/>
          </a:bodyPr>
          <a:lstStyle/>
          <a:p>
            <a:r>
              <a:rPr lang="fi-FI" sz="3200" dirty="0"/>
              <a:t>Järjestörakenteen uudelleen organisointi ei vaikuta luottamusmiesten tilanteeseen, sillä luottamusmieskokonaisuus on työpaikka / työnantajakohtainen, eikä siis riipu siitä tavasta, jolla yhdistystoiminta on organisoitu ja rakennettu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99581742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B9F1EB-09E7-4E85-A697-C65AED5B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Valtakunnalliset yhdistykset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07F6E50-3852-4298-95DC-BEBD11B52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075234" cy="4351338"/>
          </a:xfrm>
        </p:spPr>
        <p:txBody>
          <a:bodyPr>
            <a:normAutofit/>
          </a:bodyPr>
          <a:lstStyle/>
          <a:p>
            <a:r>
              <a:rPr lang="fi-FI" sz="3200" dirty="0"/>
              <a:t>Paikallinen yhdistystoiminnan ja –rakenteen uudelleen organisointi ja työnantajakohtaisten paikallisyhdisteiden perustaminen ei vaikuta lainkaan valtakunnallisten yhdistysten jäsenyyksiin.</a:t>
            </a:r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528508463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Yksityiskohtaiset ohjeet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6456" y="1658594"/>
            <a:ext cx="8897132" cy="4083300"/>
          </a:xfrm>
        </p:spPr>
        <p:txBody>
          <a:bodyPr>
            <a:normAutofit/>
          </a:bodyPr>
          <a:lstStyle/>
          <a:p>
            <a:r>
              <a:rPr lang="fi-FI" dirty="0">
                <a:hlinkClick r:id="rId2" action="ppaction://hlinkpres?slideindex=1&amp;slidetitle="/>
              </a:rPr>
              <a:t>Yleisohjeistus</a:t>
            </a:r>
            <a:endParaRPr lang="fi-FI" dirty="0"/>
          </a:p>
          <a:p>
            <a:pPr lvl="1"/>
            <a:r>
              <a:rPr lang="fi-FI" dirty="0"/>
              <a:t>Tehokkaampi ja ketterämpi edunvalvonta – työnantajakohtainen paikallisyhdistys</a:t>
            </a:r>
          </a:p>
          <a:p>
            <a:r>
              <a:rPr lang="fi-FI" dirty="0">
                <a:hlinkClick r:id="rId3" action="ppaction://hlinkfile"/>
              </a:rPr>
              <a:t>Toimintaohjeet</a:t>
            </a:r>
            <a:r>
              <a:rPr lang="fi-FI" dirty="0"/>
              <a:t> työnantajakohtaisen yhdistyksen perustamiseksi </a:t>
            </a:r>
          </a:p>
          <a:p>
            <a:r>
              <a:rPr lang="fi-FI" dirty="0">
                <a:hlinkClick r:id="rId4" action="ppaction://hlinkfile"/>
              </a:rPr>
              <a:t>Jäsenmaksujen määräytyminen paikallisyhdistyksessä ja alueyhdistyksessä</a:t>
            </a:r>
            <a:endParaRPr lang="fi-FI" dirty="0"/>
          </a:p>
          <a:p>
            <a:r>
              <a:rPr lang="fi-FI" dirty="0">
                <a:hlinkClick r:id="rId5" action="ppaction://hlinkfile"/>
              </a:rPr>
              <a:t>Yhdistyksen purkaminen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OAJ:n järjestöyksikkö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5252582"/>
      </p:ext>
    </p:extLst>
  </p:cSld>
  <p:clrMapOvr>
    <a:masterClrMapping/>
  </p:clrMapOvr>
  <p:transition spd="slow"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Yksityiskohtaiset ohjeet…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5241" y="1690689"/>
            <a:ext cx="7693716" cy="3411398"/>
          </a:xfrm>
        </p:spPr>
        <p:txBody>
          <a:bodyPr>
            <a:normAutofit/>
          </a:bodyPr>
          <a:lstStyle/>
          <a:p>
            <a:r>
              <a:rPr lang="fi-FI" sz="2400" dirty="0"/>
              <a:t>Sähköinen liittokaista</a:t>
            </a:r>
          </a:p>
          <a:p>
            <a:r>
              <a:rPr lang="fi-FI" sz="2400" dirty="0"/>
              <a:t>Liittokaistaohjeet</a:t>
            </a:r>
          </a:p>
          <a:p>
            <a:r>
              <a:rPr lang="fi-FI" sz="2400" dirty="0"/>
              <a:t>Paikallisyhdistysten mallisäännöt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LÖYTYVÄT YHDISTYSOPPAASTA</a:t>
            </a:r>
          </a:p>
          <a:p>
            <a:pPr marL="0" indent="0">
              <a:buNone/>
            </a:pPr>
            <a:r>
              <a:rPr lang="fi-FI" sz="2400" dirty="0"/>
              <a:t>OAJ:n jäsensivut &gt; yhdistykset ja yhdistystoiminta &gt; Yhdistysopas &gt; Järjestörakenteen kehittäminen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OAJ:n järjestöyksikkö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618348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2B3FAB22-EB18-4A2D-B4FF-5F04F8D88D57}"/>
              </a:ext>
            </a:extLst>
          </p:cNvPr>
          <p:cNvSpPr txBox="1"/>
          <p:nvPr/>
        </p:nvSpPr>
        <p:spPr>
          <a:xfrm>
            <a:off x="5217459" y="3307976"/>
            <a:ext cx="2359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000" b="1" dirty="0">
                <a:solidFill>
                  <a:srgbClr val="0070C0"/>
                </a:solidFill>
                <a:latin typeface="Bradley Hand ITC" panose="03070402050302030203" pitchFamily="66" charset="0"/>
              </a:rPr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13844052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0F799C4-3D05-44A7-BE0B-B6DCBCCE8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223" t="35336" r="24856" b="26654"/>
          <a:stretch/>
        </p:blipFill>
        <p:spPr>
          <a:xfrm>
            <a:off x="2100766" y="1902722"/>
            <a:ext cx="6470118" cy="4471573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6515D1DD-5505-4930-963E-37F8425C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Kuinka tärkeäksi koette järjestörakenneuudistusprosessin?</a:t>
            </a:r>
          </a:p>
        </p:txBody>
      </p:sp>
    </p:spTree>
    <p:extLst>
      <p:ext uri="{BB962C8B-B14F-4D97-AF65-F5344CB8AC3E}">
        <p14:creationId xmlns:p14="http://schemas.microsoft.com/office/powerpoint/2010/main" val="135258976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30CD4D5-EBF2-4CA9-A7C8-8F830700B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569" r="3311" b="2898"/>
          <a:stretch/>
        </p:blipFill>
        <p:spPr>
          <a:xfrm>
            <a:off x="2159306" y="590545"/>
            <a:ext cx="7425381" cy="54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4779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9846823-2B61-4415-AD8D-010AE2406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082" t="35506" r="24856" b="18702"/>
          <a:stretch/>
        </p:blipFill>
        <p:spPr>
          <a:xfrm>
            <a:off x="2627480" y="1465401"/>
            <a:ext cx="6018615" cy="498850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5E24E507-6C69-4D6B-BB46-185FB207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Mitä uhkia näkisitte uudistuksessa?</a:t>
            </a:r>
          </a:p>
        </p:txBody>
      </p:sp>
    </p:spTree>
    <p:extLst>
      <p:ext uri="{BB962C8B-B14F-4D97-AF65-F5344CB8AC3E}">
        <p14:creationId xmlns:p14="http://schemas.microsoft.com/office/powerpoint/2010/main" val="96605936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14160E8-EB99-4AB0-87EB-76AA08198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3485" t="30593" r="24674" b="25328"/>
          <a:stretch/>
        </p:blipFill>
        <p:spPr>
          <a:xfrm>
            <a:off x="2070169" y="507684"/>
            <a:ext cx="7163156" cy="55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347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J_Suomi_100_PP_diapohjat_Laajakangas" id="{8C08FD8D-E25E-47B9-BC09-354892102077}" vid="{3EB04594-4987-4185-AF86-7DF36BE40C7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OAJ_Suomi_100_PP_diapohjat_Laajakangas</Template>
  <TotalTime>547</TotalTime>
  <Words>1031</Words>
  <Application>Microsoft Office PowerPoint</Application>
  <PresentationFormat>Laajakuva</PresentationFormat>
  <Paragraphs>297</Paragraphs>
  <Slides>58</Slides>
  <Notes>1</Notes>
  <HiddenSlides>1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58</vt:i4>
      </vt:variant>
    </vt:vector>
  </HeadingPairs>
  <TitlesOfParts>
    <vt:vector size="64" baseType="lpstr">
      <vt:lpstr>Arial</vt:lpstr>
      <vt:lpstr>Bradley Hand ITC</vt:lpstr>
      <vt:lpstr>Calibri</vt:lpstr>
      <vt:lpstr>Wingdings</vt:lpstr>
      <vt:lpstr>Office-teema</vt:lpstr>
      <vt:lpstr>Worksheet</vt:lpstr>
      <vt:lpstr>Kohti työnantajakohtaisia paikallisyhdistyksiä</vt:lpstr>
      <vt:lpstr>PowerPoint-esitys</vt:lpstr>
      <vt:lpstr>Scandiciin kutsutut yhdistykset</vt:lpstr>
      <vt:lpstr>Tavoitteet</vt:lpstr>
      <vt:lpstr>Kohti työnantajakohtaisia paikallisyhdistyksiä</vt:lpstr>
      <vt:lpstr>Kuinka tärkeäksi koette järjestörakenneuudistusprosessin?</vt:lpstr>
      <vt:lpstr>PowerPoint-esitys</vt:lpstr>
      <vt:lpstr>Mitä uhkia näkisitte uudistuksessa?</vt:lpstr>
      <vt:lpstr>PowerPoint-esitys</vt:lpstr>
      <vt:lpstr>PowerPoint-esitys</vt:lpstr>
      <vt:lpstr>Miksi työnantajakohtainen yhdistys kannattaa?</vt:lpstr>
      <vt:lpstr>PowerPoint-esitys</vt:lpstr>
      <vt:lpstr>PowerPoint-esitys</vt:lpstr>
      <vt:lpstr>Kysymys, johon haluat saada vastauksen 31.8. Scandicissa?</vt:lpstr>
      <vt:lpstr>PowerPoint-esitys</vt:lpstr>
      <vt:lpstr>OAJ:n järjestörakenne tällä hetkellä</vt:lpstr>
      <vt:lpstr>PowerPoint-esitys</vt:lpstr>
      <vt:lpstr>Kuinka perustamisessa liikkeelle?</vt:lpstr>
      <vt:lpstr>Kuinka perustamisessa liikkeelle?...</vt:lpstr>
      <vt:lpstr>Opettajayhdistykset Jyväskylässä</vt:lpstr>
      <vt:lpstr>JOAY / Työnantajat</vt:lpstr>
      <vt:lpstr>AO Keski-Suomi / Työnantajat</vt:lpstr>
      <vt:lpstr>SKO Keski-Suomi / Työnantajat</vt:lpstr>
      <vt:lpstr>Keski-Suomen aikuisopettajat / Työnantajat</vt:lpstr>
      <vt:lpstr>Keski-Suomen lastentarhanopettajat / Työnantajat</vt:lpstr>
      <vt:lpstr>TOOL Jyväskylä / Työnantaja</vt:lpstr>
      <vt:lpstr>Jyväskylän musiikkipedagogit / Työnantajat</vt:lpstr>
      <vt:lpstr>AJO ry / Työnantaja</vt:lpstr>
      <vt:lpstr>Opettajayhdistykset Äänekoskella</vt:lpstr>
      <vt:lpstr>Äänekosken OAY / Työnantajat</vt:lpstr>
      <vt:lpstr>AO Pohjoinen K-S / Työnantaja</vt:lpstr>
      <vt:lpstr>Ala-Keiteleen musiikkiopiston opettajat / Työnantaja</vt:lpstr>
      <vt:lpstr>Työnantajat Jyväskylässä</vt:lpstr>
      <vt:lpstr>Jyväskylän opettajien paikallisyhdistys / opettajayhdistykset</vt:lpstr>
      <vt:lpstr>JKKY:n opettajien paikallisyhdistys / opettajayhdistykset</vt:lpstr>
      <vt:lpstr>JAMKin opettajien paikallisyhdistys / opettajayhdistykset</vt:lpstr>
      <vt:lpstr>Työnantajat Äänekoskella</vt:lpstr>
      <vt:lpstr>Äänekosken opettajien paikallisyhdistys / opettajayhdistykset</vt:lpstr>
      <vt:lpstr>POKEn opettajien paikallisyhdistys / opettajayhdistykset</vt:lpstr>
      <vt:lpstr>Koordinointia ja yhteistyötä</vt:lpstr>
      <vt:lpstr>Paikallisyhdistysten toiminnan rahoitus</vt:lpstr>
      <vt:lpstr>Paikallisyhdistysten toiminnan rahoitus…</vt:lpstr>
      <vt:lpstr>Paikallisyhdistysten toiminnan rahoitus…</vt:lpstr>
      <vt:lpstr>Paikallisyhdistysten toiminnan rahoitus…</vt:lpstr>
      <vt:lpstr>Paikallisyhdistysten toiminnan rahoitus…</vt:lpstr>
      <vt:lpstr>PowerPoint-esitys</vt:lpstr>
      <vt:lpstr>PowerPoint-esitys</vt:lpstr>
      <vt:lpstr>PowerPoint-esitys</vt:lpstr>
      <vt:lpstr>Yksittäisen henkilöjäsenen jäsenmaksu</vt:lpstr>
      <vt:lpstr>Yksittäisen henkilöjäsenen jäsenmaksu</vt:lpstr>
      <vt:lpstr>Yksittäisen henkilöjäsenen jäsenmaksu</vt:lpstr>
      <vt:lpstr>Rahat yhdistymisen yhteydessä?</vt:lpstr>
      <vt:lpstr>Työnantajakohtainen paikallisyhdistys   sääntömuutoksella  vai  kokonaan uusi yhdistys?</vt:lpstr>
      <vt:lpstr>Luottamusmiesten tilanne</vt:lpstr>
      <vt:lpstr>Valtakunnalliset yhdistykset</vt:lpstr>
      <vt:lpstr>Yksityiskohtaiset ohjeet</vt:lpstr>
      <vt:lpstr>Yksityiskohtaiset ohjeet…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työnantajakohtaisia paikallisyhdistyksiä</dc:title>
  <dc:creator>Mannila Birgitta</dc:creator>
  <cp:lastModifiedBy>Mannila Birgitta</cp:lastModifiedBy>
  <cp:revision>46</cp:revision>
  <dcterms:created xsi:type="dcterms:W3CDTF">2017-08-30T16:19:51Z</dcterms:created>
  <dcterms:modified xsi:type="dcterms:W3CDTF">2017-09-19T16:08:09Z</dcterms:modified>
</cp:coreProperties>
</file>